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76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75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118.xml" ContentType="application/inkml+xml"/>
  <Override PartName="/ppt/ink/ink117.xml" ContentType="application/inkml+xml"/>
  <Override PartName="/ppt/ink/ink116.xml" ContentType="application/inkml+xml"/>
  <Override PartName="/ppt/ink/ink115.xml" ContentType="application/inkml+xml"/>
  <Override PartName="/ppt/ink/ink114.xml" ContentType="application/inkml+xml"/>
  <Override PartName="/ppt/ink/ink113.xml" ContentType="application/inkml+xml"/>
  <Override PartName="/ppt/ink/ink112.xml" ContentType="application/inkml+xml"/>
  <Override PartName="/ppt/ink/ink111.xml" ContentType="application/inkml+xml"/>
  <Override PartName="/ppt/ink/ink110.xml" ContentType="application/inkml+xml"/>
  <Override PartName="/ppt/ink/ink109.xml" ContentType="application/inkml+xml"/>
  <Override PartName="/ppt/ink/ink108.xml" ContentType="application/inkml+xml"/>
  <Override PartName="/ppt/ink/ink107.xml" ContentType="application/inkml+xml"/>
  <Override PartName="/ppt/ink/ink106.xml" ContentType="application/inkml+xml"/>
  <Override PartName="/ppt/ink/ink105.xml" ContentType="application/inkml+xml"/>
  <Override PartName="/ppt/ink/ink104.xml" ContentType="application/inkml+xml"/>
  <Override PartName="/ppt/ink/ink103.xml" ContentType="application/inkml+xml"/>
  <Override PartName="/ppt/ink/ink102.xml" ContentType="application/inkml+xml"/>
  <Override PartName="/ppt/ink/ink74.xml" ContentType="application/inkml+xml"/>
  <Override PartName="/ppt/ink/ink73.xml" ContentType="application/inkml+xml"/>
  <Override PartName="/ppt/ink/ink72.xml" ContentType="application/inkml+xml"/>
  <Override PartName="/ppt/ink/ink71.xml" ContentType="application/inkml+xml"/>
  <Override PartName="/ppt/ink/ink70.xml" ContentType="application/inkml+xml"/>
  <Override PartName="/ppt/ink/ink69.xml" ContentType="application/inkml+xml"/>
  <Override PartName="/ppt/ink/ink68.xml" ContentType="application/inkml+xml"/>
  <Override PartName="/ppt/ink/ink67.xml" ContentType="application/inkml+xml"/>
  <Override PartName="/ppt/ink/ink66.xml" ContentType="application/inkml+xml"/>
  <Override PartName="/ppt/ink/ink65.xml" ContentType="application/inkml+xml"/>
  <Override PartName="/ppt/ink/ink64.xml" ContentType="application/inkml+xml"/>
  <Override PartName="/ppt/ink/ink63.xml" ContentType="application/inkml+xml"/>
  <Override PartName="/ppt/ink/ink62.xml" ContentType="application/inkml+xml"/>
  <Override PartName="/ppt/ink/ink61.xml" ContentType="application/inkml+xml"/>
  <Override PartName="/ppt/ink/ink60.xml" ContentType="application/inkml+xml"/>
  <Override PartName="/ppt/ink/ink59.xml" ContentType="application/inkml+xml"/>
  <Override PartName="/ppt/ink/ink58.xml" ContentType="application/inkml+xml"/>
  <Override PartName="/ppt/ink/ink57.xml" ContentType="application/inkml+xml"/>
  <Override PartName="/ppt/ink/ink56.xml" ContentType="application/inkml+xml"/>
  <Override PartName="/ppt/ink/ink55.xml" ContentType="application/inkml+xml"/>
  <Override PartName="/ppt/ink/ink54.xml" ContentType="application/inkml+xml"/>
  <Override PartName="/ppt/ink/ink53.xml" ContentType="application/inkml+xml"/>
  <Override PartName="/ppt/ink/ink52.xml" ContentType="application/inkml+xml"/>
  <Override PartName="/ppt/ink/ink51.xml" ContentType="application/inkml+xml"/>
  <Override PartName="/ppt/ink/ink50.xml" ContentType="application/inkml+xml"/>
  <Override PartName="/ppt/ink/ink101.xml" ContentType="application/inkml+xml"/>
  <Override PartName="/ppt/ink/ink49.xml" ContentType="application/inkml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45.xml" ContentType="application/inkml+xml"/>
  <Override PartName="/ppt/ink/ink44.xml" ContentType="application/inkml+xml"/>
  <Override PartName="/ppt/ink/ink43.xml" ContentType="application/inkml+xml"/>
  <Override PartName="/ppt/ink/ink42.xml" ContentType="application/inkml+xml"/>
  <Override PartName="/ppt/ink/ink41.xml" ContentType="application/inkml+xml"/>
  <Override PartName="/ppt/ink/ink40.xml" ContentType="application/inkml+xml"/>
  <Override PartName="/ppt/ink/ink39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35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00.xml" ContentType="application/inkml+xml"/>
  <Override PartName="/ppt/ink/ink99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ink/ink98.xml" ContentType="application/inkml+xml"/>
  <Override PartName="/ppt/ink/ink97.xml" ContentType="application/inkml+xml"/>
  <Override PartName="/ppt/ink/ink96.xml" ContentType="application/inkml+xml"/>
  <Override PartName="/ppt/theme/theme2.xml" ContentType="application/vnd.openxmlformats-officedocument.theme+xml"/>
  <Override PartName="/ppt/ink/ink95.xml" ContentType="application/inkml+xml"/>
  <Override PartName="/ppt/ink/ink94.xml" ContentType="application/inkml+xml"/>
  <Override PartName="/ppt/ink/ink93.xml" ContentType="application/inkml+xml"/>
  <Override PartName="/ppt/ink/ink92.xml" ContentType="application/inkml+xml"/>
  <Override PartName="/ppt/ink/ink91.xml" ContentType="application/inkml+xml"/>
  <Override PartName="/ppt/ink/ink90.xml" ContentType="application/inkml+xml"/>
  <Override PartName="/ppt/ink/ink89.xml" ContentType="application/inkml+xml"/>
  <Override PartName="/ppt/ink/ink88.xml" ContentType="application/inkml+xml"/>
  <Override PartName="/ppt/ink/ink87.xml" ContentType="application/inkml+xml"/>
  <Override PartName="/ppt/ink/ink86.xml" ContentType="application/inkml+xml"/>
  <Override PartName="/ppt/ink/ink85.xml" ContentType="application/inkml+xml"/>
  <Override PartName="/ppt/ink/ink84.xml" ContentType="application/inkml+xml"/>
  <Override PartName="/ppt/ink/ink83.xml" ContentType="application/inkml+xml"/>
  <Override PartName="/ppt/ink/ink82.xml" ContentType="application/inkml+xml"/>
  <Override PartName="/ppt/ink/ink81.xml" ContentType="application/inkml+xml"/>
  <Override PartName="/ppt/theme/theme1.xml" ContentType="application/vnd.openxmlformats-officedocument.theme+xml"/>
  <Override PartName="/ppt/ink/ink80.xml" ContentType="application/inkml+xml"/>
  <Override PartName="/ppt/ink/ink79.xml" ContentType="application/inkml+xml"/>
  <Override PartName="/ppt/notesMasters/notesMaster1.xml" ContentType="application/vnd.openxmlformats-officedocument.presentationml.notesMaster+xml"/>
  <Override PartName="/ppt/ink/ink78.xml" ContentType="application/inkml+xml"/>
  <Override PartName="/ppt/ink/ink77.xml" ContentType="application/inkml+xml"/>
  <Override PartName="/ppt/ink/ink209.xml" ContentType="application/inkml+xml"/>
  <Override PartName="/ppt/ink/ink153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notesMasterIdLst>
    <p:notesMasterId r:id="rId110"/>
  </p:notesMasterIdLst>
  <p:sldIdLst>
    <p:sldId id="256" r:id="rId2"/>
    <p:sldId id="438" r:id="rId3"/>
    <p:sldId id="435" r:id="rId4"/>
    <p:sldId id="436" r:id="rId5"/>
    <p:sldId id="437" r:id="rId6"/>
    <p:sldId id="336" r:id="rId7"/>
    <p:sldId id="337" r:id="rId8"/>
    <p:sldId id="338" r:id="rId9"/>
    <p:sldId id="339" r:id="rId10"/>
    <p:sldId id="340" r:id="rId11"/>
    <p:sldId id="360" r:id="rId12"/>
    <p:sldId id="262" r:id="rId13"/>
    <p:sldId id="261" r:id="rId14"/>
    <p:sldId id="263" r:id="rId15"/>
    <p:sldId id="341" r:id="rId16"/>
    <p:sldId id="342" r:id="rId17"/>
    <p:sldId id="422" r:id="rId18"/>
    <p:sldId id="343" r:id="rId19"/>
    <p:sldId id="373" r:id="rId20"/>
    <p:sldId id="345" r:id="rId21"/>
    <p:sldId id="346" r:id="rId22"/>
    <p:sldId id="344" r:id="rId23"/>
    <p:sldId id="347" r:id="rId24"/>
    <p:sldId id="350" r:id="rId25"/>
    <p:sldId id="351" r:id="rId26"/>
    <p:sldId id="439" r:id="rId27"/>
    <p:sldId id="352" r:id="rId28"/>
    <p:sldId id="353" r:id="rId29"/>
    <p:sldId id="354" r:id="rId30"/>
    <p:sldId id="355" r:id="rId31"/>
    <p:sldId id="356" r:id="rId32"/>
    <p:sldId id="275" r:id="rId33"/>
    <p:sldId id="357" r:id="rId34"/>
    <p:sldId id="358" r:id="rId35"/>
    <p:sldId id="359" r:id="rId36"/>
    <p:sldId id="423" r:id="rId37"/>
    <p:sldId id="361" r:id="rId38"/>
    <p:sldId id="363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62" r:id="rId47"/>
    <p:sldId id="431" r:id="rId48"/>
    <p:sldId id="432" r:id="rId49"/>
    <p:sldId id="433" r:id="rId50"/>
    <p:sldId id="424" r:id="rId51"/>
    <p:sldId id="420" r:id="rId52"/>
    <p:sldId id="375" r:id="rId53"/>
    <p:sldId id="376" r:id="rId54"/>
    <p:sldId id="425" r:id="rId55"/>
    <p:sldId id="377" r:id="rId56"/>
    <p:sldId id="421" r:id="rId57"/>
    <p:sldId id="379" r:id="rId58"/>
    <p:sldId id="426" r:id="rId59"/>
    <p:sldId id="380" r:id="rId60"/>
    <p:sldId id="381" r:id="rId61"/>
    <p:sldId id="382" r:id="rId62"/>
    <p:sldId id="383" r:id="rId63"/>
    <p:sldId id="384" r:id="rId64"/>
    <p:sldId id="441" r:id="rId65"/>
    <p:sldId id="442" r:id="rId66"/>
    <p:sldId id="445" r:id="rId67"/>
    <p:sldId id="446" r:id="rId68"/>
    <p:sldId id="447" r:id="rId69"/>
    <p:sldId id="385" r:id="rId70"/>
    <p:sldId id="386" r:id="rId71"/>
    <p:sldId id="387" r:id="rId72"/>
    <p:sldId id="388" r:id="rId73"/>
    <p:sldId id="448" r:id="rId74"/>
    <p:sldId id="449" r:id="rId75"/>
    <p:sldId id="389" r:id="rId76"/>
    <p:sldId id="390" r:id="rId77"/>
    <p:sldId id="450" r:id="rId78"/>
    <p:sldId id="451" r:id="rId79"/>
    <p:sldId id="452" r:id="rId80"/>
    <p:sldId id="393" r:id="rId81"/>
    <p:sldId id="427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28" r:id="rId91"/>
    <p:sldId id="403" r:id="rId92"/>
    <p:sldId id="404" r:id="rId93"/>
    <p:sldId id="405" r:id="rId94"/>
    <p:sldId id="409" r:id="rId95"/>
    <p:sldId id="440" r:id="rId96"/>
    <p:sldId id="410" r:id="rId97"/>
    <p:sldId id="430" r:id="rId98"/>
    <p:sldId id="411" r:id="rId99"/>
    <p:sldId id="412" r:id="rId100"/>
    <p:sldId id="413" r:id="rId101"/>
    <p:sldId id="414" r:id="rId102"/>
    <p:sldId id="415" r:id="rId103"/>
    <p:sldId id="416" r:id="rId104"/>
    <p:sldId id="417" r:id="rId105"/>
    <p:sldId id="418" r:id="rId106"/>
    <p:sldId id="419" r:id="rId107"/>
    <p:sldId id="364" r:id="rId108"/>
    <p:sldId id="365" r:id="rId109"/>
  </p:sldIdLst>
  <p:sldSz cx="12192000" cy="6858000"/>
  <p:notesSz cx="7315200" cy="96012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106D"/>
    <a:srgbClr val="81C1D5"/>
    <a:srgbClr val="A70918"/>
    <a:srgbClr val="7F4F31"/>
    <a:srgbClr val="EEE350"/>
    <a:srgbClr val="FAC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61" autoAdjust="0"/>
    <p:restoredTop sz="95332" autoAdjust="0"/>
  </p:normalViewPr>
  <p:slideViewPr>
    <p:cSldViewPr snapToGrid="0">
      <p:cViewPr varScale="1">
        <p:scale>
          <a:sx n="119" d="100"/>
          <a:sy n="119" d="100"/>
        </p:scale>
        <p:origin x="54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3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39.01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0-8 648 0,'0'-4'31'0,"0"4"-4"0,0 0-5 16,0 0 14-16,0 0-15 0,0 0 3 0,0 0 4 15,0 0 6-15,0 0-4 0,0 0 14 0,0 0 33 16,0 0-19-16,0 0 33 0,0 0-12 16,0 0 22-16,0 0 5 0,0 0-14 0,0 0 17 0,0 0-6 15,0 0 3-15,0 0 4 0,0 0-3 16,0 0-9-16,0 0-12 0,0 0-16 0,0 0 2 15,0 0-8-15,0 0-6 0,0 0-7 0,0 0-3 16,0 0 1-16,0 0-8 0,0 0-2 0,0 0-12 16,0 0 1-16,0 0 2 0,0 0 0 0,0 0 0 15,0 0 2-15,0 0-1 0,0 0 8 0,0 0 3 16,0 0 3-16,0 0 3 0,0 0-1 0,0 0 0 16,0 0-4-16,0 0-5 0,0 0-10 0,0 0-3 15,0 0 3-15,0 0-3 0,0 0 9 0,0 0-5 16,0 0 1-16,0 0 3 0,0 0 25 0,0 0 12 15,0 0 2-15,0 9-10 0,0-3-10 16,0-6 0-16,0 13-4 0,0-2 1 0,0 0 5 16,0 3-8-16,0 0 3 0,0 4 15 0,0 3-10 15,0 2-6-15,0 2 3 0,0 3-1 0,0-2-22 16,18 3 0-16,-10 0 3 0,-8-1-2 0,18 1 21 16,-18 0-26-16,12 0 6 0,-6-6-18 0,3 2 13 15,-9-3-4-15,12-1-33 0,-12-2 33 0,6-2-11 16,0 0-21-16,-3-5 3 0,0 1 24 0,-3-2-26 15,0-2 20-15,0 2 2 0,0-3-20 0,0 0-3 16,0-2 23-16,0 2-12 0,0-2-5 0,0 0 13 16,0-1-19-16,0-2 0 0,0 0 13 15,0 3-2-15,0-1-5 0,0 2 14 0,0-3-15 16,0 2 13-16,0 1-11 0,0-4 3 0,0 5 0 16,0-5-20-16,0 2 12 0,0 1-6 0,0-6-27 15,0 1 0-15,0 1-5 0,0 2-31 0,0-4-42 16,0 0-69-16,0 0-74 0,0 0-40 0,0 0-13 15,0 0-17-15,0 0-81 0,0-14-244 0,0 4-34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5.4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27 0 3171 0,'0'0'71'0,"0"0"49"0,0 0 41 16,-15 0 14-16,15 9 0 0,0-9-39 0,-12 0-50 15,12 0-38-15,0 0-8 0,0 9-27 0,0-9 0 16,0 0-10-16,0 4-11 0,0-4-31 0,0 5-62 15,0-4-58-15,0 3-59 16,0-4-46-16,0 0-32 0,0 2-51 0,0-2-225 0,0 0-200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2:53.78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0CFBBB-501A-4F54-843A-A402309228C9}" emma:medium="tactile" emma:mode="ink">
          <msink:context xmlns:msink="http://schemas.microsoft.com/ink/2010/main" type="inkDrawing" rotatedBoundingBox="6592,15895 10470,15754 10545,17810 6666,17951" hotPoints="10219,15792 10418,17668 6881,18043 6682,16167" semanticType="underline" shapeName="Rectangle">
            <msink:sourceLink direction="with" ref="{30E293B7-9384-43F8-A173-A4101E2663EB}"/>
          </msink:context>
        </emma:interpretation>
      </emma:emma>
    </inkml:annotationXML>
    <inkml:trace contextRef="#ctx0" brushRef="#br0">85 2090 1368 0,'0'0'82'0,"3"0"0"0,-3 0-8 0,3 0 4 16,-3 0-23-16,0 0-12 0,0 0 7 0,0 0-31 15,0 0 16-15,0 0-17 0,0 0-4 0,0 0 11 16,0 0-4-16,0 0-3 0,0 0-2 16,0 9 2-16,0-9-6 0,0 0-2 0,0 6-12 15,0-6 5-15,0 0 9 0,0 0-12 0,0 0 13 16,0 0-9-16,15 0 1 0,-3 0 10 0,0 0-7 15,0 0-4-15,6 0-4 0,3 0-2 0,-3 0 5 16,8 0 6-16,-2 0-1 0,3 0-10 0,3 0 1 16,-4 0 1-16,4 0 7 0,0 0-9 0,0 0 2 15,3-8 0-15,-4 8 9 0,4-7-12 0,0 7 9 16,-3 0-9-16,-1-6 4 0,4 6 1 0,-6-4-6 16,3 4-1-16,-4-5 14 0,1 5-19 0,0-2 6 15,0-2 9-15,3-1-7 0,-4 5-2 0,4-5 0 16,3 2 11-16,-3 1-7 0,-1 1 0 15,4-3-3-15,-3 3 4 0,0 1 2 0,2 0-7 16,-2 0 7-16,0 0-2 0,3 0-4 0,-4 0 13 16,1 0-8-16,0 0-2 0,0 0-1 0,2 0-3 15,1 0 14-15,0-11-12 0,0 11-3 0,-1-9 2 16,4 1 4-16,3 8 7 0,-6-8-9 0,5 4 13 16,-8-1 3-16,6 5 3 0,-3 0 17 0,-1 0-13 15,-8-3 2-15,-3 3 15 0,3 0-13 0,-3 0 7 16,-4 0 0-16,1 0-9 0,-3 0 6 0,0 0-7 15,0 0-7-15,6 0 0 0,-3 0-2 0,0 0-6 16,2 0-3-16,4 0-1 0,3 0-1 16,-3 0-3-16,3 0 6 0,-4 0-5 0,4 0 0 15,0 0 5-15,-3 0-5 0,3 0-4 0,-1 0-1 16,4 0 5-16,0 0 3 0,0 0-4 0,-1 0 0 16,-2 0 4-16,6 0-9 0,-3 0 8 0,-1 0 1 15,4 0-5-15,-3 0-3 0,3 0 6 0,-4 0-1 16,4 0-3-16,0 0 1 0,0 0 2 0,2 0-5 15,-2 0 11-15,3 0-7 0,-3-11 1 0,-1 11-3 16,1 0 5-16,-3-7-5 0,3 7 6 0,-7 0-8 16,4 0 5-16,-3 0-1 0,3 0-8 0,-3 0 11 15,-1 0 2-15,4 0-5 0,-3 0-6 16,3 0 8-16,-4 0-1 0,1 0-1 0,0 0 0 0,0 0 5 16,0 0-7-16,-1 0-2 0,1 0 6 15,-3 0-5-15,3 0 0 0,0 0 8 0,-4 0 1 16,1 0-12-16,0 0 5 0,-3 0 2 0,6 0-1 15,-9 0 3-15,2 0-5 0,1 0 3 0,-3 0-1 16,3 0-2-16,-6 0-2 0,3 0 8 0,-4 0-2 16,1 0-3-16,-3 0 3 0,-3 0 2 0,3 0-7 15,-3 0 0-15,0 0 4 0,0-15 2 0,-3 15 0 16,0 0 19-16,0-12-2 0,-3 12-6 0,0-10-2 16,3 10 3-16,-3-9-10 0,0 4-5 0,0-1 5 15,3 0-5-15,-3 3 2 0,0-2 5 0,-1 2-4 16,4-4-6-16,-3 6 3 0,0-2 2 0,0-1-1 15,-3 3 15-15,3-2 3 0,0-2-9 16,-3 4-2-16,6-2 2 0,-6-3-7 0,0-1 0 16,3 1 0-16,0-2-4 0,-3 0 7 0,0-1-2 15,0 2-3-15,0-5-2 0,0 2 1 0,0-4-3 16,0-1 4-16,-15-3 1 0,6 3-1 0,9-6-3 16,-14 0 0-16,5 0-1 0,0-3-3 0,0 4 6 15,0-5-2-15,3 4 3 0,-3-4-1 0,3 2 4 16,0 0-4-16,0-1-3 0,0 3 2 0,0-4 4 15,3 1-3-15,0 2-3 0,-3 2 8 0,6-4-5 16,-6 2-3-16,3-1 0 0,0-1 5 16,-3 0-2-16,3 1-1 0,-3 0-1 0,3 1 3 0,1-3-4 15,-4 4 2-15,3-2 2 0,0 1 2 16,-3 1-6-16,3 2 7 0,-3-2-6 0,3 1 1 16,-3-2 1-16,3 2 0 0,-3-1 2 0,0 0-4 15,3 2 3-15,-3-2-2 0,0-2-1 0,-3 2 1 16,3-1-2-16,0 1 0 0,0-1 4 0,-3 2-5 15,3-2 7-15,0 4-4 0,0 0 2 0,3 0-1 16,-2 1 3-16,2 2-7 0,-3-2 6 0,3 0-2 16,0 3 1-16,0-3-4 0,3 1 2 0,-3 3 1 15,3 0 0-15,0-1 2 0,0 1-2 0,0 1 3 16,0 1-2-16,0 0-4 0,0 1-2 16,0-1 9-16,0 3-4 0,0-2-5 0,0 1 3 15,0-2 5-15,0 4 6 0,0-4-12 0,0-2-3 16,-15 1 4-16,15 0 5 0,0 0-6 0,0 1 4 15,-15-2-1-15,15 1-5 0,0-3 0 0,0 2-1 16,0 2 3-16,-15 1 3 0,15-1 1 0,-15-4-2 16,15 5 1-16,-15-1-3 0,3 1 0 0,12 1 3 15,-9 0-2-15,-2-1 2 0,11 2-2 0,-9 3 2 16,-3 1 1-16,12 1 1 0,-6-2 6 0,0 5-12 16,0 0 9-16,6 0-2 0,-6 0-6 0,6 0 5 15,0 0 0-15,0 0-4 0,0 0 5 0,0 0-3 16,0-13 4-16,0 13-4 0,0 0-3 0,-15 0-2 15,15 0 6-15,-15-12-1 0,0 12 1 16,3 0 0-16,0-12 1 0,1 12-5 0,-7-12 5 16,3 12-1-16,-6-7 0 0,6 0-4 0,0 7 8 15,0-7-4-15,0-1-1 0,1 5 0 0,2 3 0 16,3 0-5-16,-3-4 7 0,0 1-1 0,3 3 2 16,0 0-6-16,0 0 7 0,0 0 1 0,0 0-2 15,-3 0-3-15,0 0-6 0,3 0 1 0,1 0 5 16,-1 0-1-16,-6 0 3 0,0 0 0 0,3 0-5 15,0 0 5-15,-3 0-4 0,-3 0 3 0,0 0-2 16,1-11 0-16,-1 4-2 0,-3 7 0 16,0-8 3-16,0 8-1 0,0-7-2 0,-2 3 3 0,-1 0 0 15,0 1 0-15,0 3 1 0,-3 0-1 16,6 0 1-16,-2 0 0 0,2 0-3 0,0 0 6 16,0 0-3-16,3 0 1 0,0 0-5 0,1 0 4 15,-1 0-5-15,3 0 0 0,0 0 3 0,0 0 1 16,3 0-5-16,0 0 7 0,-3 0-3 0,3 0 1 15,1 0-2-15,-1 0 0 0,-6 0 7 0,6 0-4 16,-6 0 0-16,3 0-3 0,-3 0-2 0,0 0 3 16,4 0 5-16,-7-12-6 0,3 12 3 0,0 0-1 15,-3-11 0-15,-3 5-2 0,1 6 3 0,-4-11-1 16,-3 11-6-16,3 0 9 0,-3 0-2 16,4 0-2-16,-4 0 0 0,0 0 4 0,3 0-11 15,-2 0 3-15,2 0 9 0,3 0 0 0,0 0 1 16,0 0-8-16,3 0 1 0,-2 0 7 0,2 0-7 15,3 0 6-15,-3 0-1 0,0 0-3 0,0 0 2 16,1 0-5-16,-1 0-1 0,0 0 5 0,0 0 0 16,0 0-3-16,6 0 3 0,-5 0 1 0,-1 0 0 15,3 0-7-15,-3 12 4 0,-3-12 8 0,6 0-14 16,-3 0 9-16,1 0-2 0,-1 0 0 0,0 0-4 16,0 0 4-16,3 0 6 0,-3 0-11 0,1 15 4 15,-1-15 5-15,3 0-2 0,-3 13-5 16,3-13-1-16,-3 0 7 0,4 8 1 0,-1-8-10 15,0 10 7-15,-3-2 1 0,6-1-4 0,-3-7 8 16,0 5-7-16,3 0 0 0,1 1 1 0,-1-1-2 16,-3 0-4-16,3 2 7 0,-3-1 1 0,0 1-2 15,0-6 0-15,1 9 0 0,-1-6 3 0,-3 0 0 16,0 0-6-16,-3 2 2 0,3 2 1 0,1 2 0 16,-4-2 1-16,0-2 0 0,3 3-3 0,-3 2 3 15,0-1-1-15,4-4-3 0,-4 1 1 0,0-3 6 16,3 0-7-16,0 0 7 0,0-3-3 0,1 1-2 15,2-1 4-15,6-1-7 0,-3 4 2 0,6-1 0 16,-6-3 3-16,6 3-1 0,0-2 1 0,-3 3-1 16,0-2 0-16,4-2-7 0,-4 0 12 0,0 0-5 15,3 0 4-15,-3 0-6 0,3 0-1 0,-3 0 7 16,3 0-3-16,-3 0 2 0,-3 0 1 16,3 0-8-16,1 0 8 0,-1 0-5 0,3 0-2 15,0 13 5-15,0-13 1 0,3 0-8 0,3 10 7 16,-3-10 1-16,3 0-1 0,0 0 2 0,0 0-4 15,0 0 1-15,-3 0 2 0,3 0-3 0,-3 0-1 16,3 0-1-16,0 0 2 0,-3 0-1 0,0 0-2 16,0 0 3-16,0 0 0 0,3 11-1 0,-3-11 2 15,1 0 3-15,-4 0-5 0,3 0 2 0,-3 0-1 16,0 0-5-16,3 13 4 0,-3-13 2 16,-3 0 2-16,3 12 0 0,0-12-5 0,0 11-3 0,0-2 6 15,0-9-3-15,0 0 4 0,0 6-4 16,4 4 5-16,-1-5-1 0,0-5-2 0,0 0 2 15,0 7-2-15,0-7 1 0,0 4-1 0,3 0 0 16,-3-2 1-16,3-2 2 0,3 0-5 0,-3 0 3 16,0 0 1-16,3 0-2 0,0 0 1 0,-3 0-2 15,3 0 1-15,-3 14 2 0,3-14-2 0,-3 13 1 16,3-2 2-16,-3 1-7 0,3-1 10 0,0 2-1 16,0-2 2-16,0 3 3 0,0 4-7 0,0 0 0 15,0 0 7-15,0 0-6 0,0 1-5 16,0 0 3-16,0 1-1 0,12-2 2 0,-12 2-2 15,9 1 5-15,-3-1-3 0,3 2 4 0,-3-3 8 16,0 2 0-16,0 4-1 0,0-5 4 0,2 1-2 16,-2 0-3-16,3-1-4 0,0 1 0 0,-3-2-5 15,3 2 0-15,0-2-1 0,-3 0-1 0,3 0 1 16,0 0-2-16,0-1 0 0,-6 0-1 0,3 1 1 16,0-2-1-16,-3 2 3 0,0-4 2 0,3 4-1 15,-6-1-6-15,0-2 4 0,0 3 2 0,0-4-4 16,15 4 6-16,-1-2-4 0,-2 2 0 0,-12-3 5 15,12 4-5-15,-12-1 0 0,0-2 0 0,0 2 2 16,6 1-3-16,-6-3 1 0,0-1-4 0,0 1 4 16,0 0 1-16,0-3-5 0,0 1 2 0,0-2-2 15,0 2 3-15,0-1 2 0,0 1-5 16,0-4 1-16,0 2 2 0,0-2-5 0,0-1 3 16,0 0 5-16,0-2-4 0,0 1-2 0,0 1 4 15,0-1-2-15,0-2 0 0,0 3-1 0,0 1 1 16,0 0-1-16,0-3 5 0,0 1-1 0,0 1-3 15,0-4 0-15,0 5-2 0,-12-2 0 0,12 3 3 16,0-3-1-16,0 3-3 0,0-3 7 0,0 1-7 16,0 1-1-16,0-3 9 0,0-3-11 0,0 1 7 15,0 0 5-15,0-1-5 0,0 1-1 0,0 0-1 16,0 1 6-16,0-3-10 0,0 6 3 16,0-3 6-16,0 0-9 0,0-3 8 0,0 0-5 15,0 0 2-15,0 0-2 0,0-1 4 0,0 1 2 16,0-2-4-16,0 4-5 0,0-1 8 0,0 1-7 15,0-1 5-15,0 1 0 0,0-1 2 0,0 0-3 16,0-1-5-16,0 1 5 0,0 3 4 0,0-4 0 16,0 3-4-16,0-1 3 0,0 2-2 0,0 0-1 15,0-1 0-15,0 0-2 0,0-1 0 0,0 0 5 16,0-1-5-16,0 1-1 0,0-2 8 0,0 1-5 16,0-3 0-16,0 1 4 0,12-1-6 0,-12-1 5 15,0 3 0-15,0-4-3 0,0 0 1 0,0 0-1 16,0 0 2-16,0 0-2 0,0 0 3 0,0 0-5 15,0 0 2-15,0 0 1 0,0 0-1 0,0 0 2 16,0 0-3-16,0 0 3 0,0 0-1 16,0 0-3-16,0 0 1 0,0 0 3 0,0 0 1 15,12 0-2-15,-12 0-1 0,0 10 0 0,0-10 3 16,0 14-3-16,0-14 0 0,0 8-1 0,0-8 2 16,0 8 0-16,0-2 0 0,0 2-3 0,0-2-5 15,0-1-5-15,0 0-12 0,0-1-5 0,0-2-9 16,0 3-14-16,0-1-5 0,0 0-8 0,0-2-4 15,0 2-12-15,0-3 1 0,0 1-18 0,0 0-16 16,0-1-20-16,0-1-43 0,0 0-78 0,0 3-93 16,0-3-70-16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2:50.2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A2FAC1-0F5E-4DF4-A351-CF26C2081DF5}" emma:medium="tactile" emma:mode="ink">
          <msink:context xmlns:msink="http://schemas.microsoft.com/ink/2010/main" type="inkDrawing" rotatedBoundingBox="8157,16236 9637,16481 9437,17687 7957,17441" semanticType="enclosure" shapeName="Other">
            <msink:sourceLink direction="with" ref="{30E293B7-9384-43F8-A173-A4101E2663EB}"/>
          </msink:context>
        </emma:interpretation>
      </emma:emma>
    </inkml:annotationXML>
    <inkml:trace contextRef="#ctx0" brushRef="#br0">1352-32 1493 0,'-12'0'26'0,"3"0"6"0,0 0 6 16,-3 0 4-16,0 0-2 0,0 0 0 0,-2 0 0 15,-1 0 6-15,3 11-25 0,0-11-3 0,0 13 3 16,3-13 12-16,-3 11-16 0,3-11 20 0,3 6-10 15,-3 0 9-15,0-6 11 0,0 7 4 0,1-1 8 16,-4-2 2-16,0 3-6 0,0 0-4 0,-3 0-1 16,3-2 3-16,-3 4-12 0,0 2-8 0,0-1-17 15,-2 2-4-15,2 1 0 0,0 0-6 0,3 1 3 16,-6 1-5-16,3 0 2 0,-3-2-3 0,6 1 4 16,-3 1-7-16,4-1 6 0,-1 0-3 0,0-2 9 15,3 1-3-15,0-2-6 0,0 2-2 0,-3-1 4 16,6 1 2-16,-3 0-3 0,0-1 0 15,0 4-1-15,0-1-2 16,0 1 14-16,1 1 5 0,2 4-4 0,-3-1-5 0,3 0 6 0,-3 6-2 16,3-1 6-16,3 3-8 0,0-3-1 0,3 4-2 15,0-5-3-15,0 2-3 0,0 3 8 0,0-4 1 16,0-1-5-16,21 2 2 0,-6-3 0 0,2 0 8 16,1 0-1-16,0-3 9 0,3 0-8 0,-3-2-2 15,3 0-6-15,0 3-1 0,-1-4 0 0,4 0-4 16,-3 3 3-16,-3-1-5 0,3-1-4 0,3 3 4 15,-1-6 2-15,-2 0-2 0,-3-4-2 0,6 4 2 16,3-3-4-16,-4-3 4 0,1 0-2 0,0-1 0 16,0 3 0-16,6-6 0 0,2-2-4 0,-2 2 1 15,3-5 4-15,-3 0-2 0,-1 0 1 16,4 0 0-16,0 0-1 0,-3 0 4 0,-4 0-4 16,1 0 0-16,-3 0-2 0,0 0 2 0,3 0 2 15,-6 0-1-15,-1 0-3 0,1 0-1 0,0-16 3 16,0 16 1-16,0-12-3 0,-3 12 3 0,-1-15 1 15,1 5 0-15,0 1-2 0,0 9 1 0,0-10-1 16,3-3 0-16,-3 4-3 0,2-4 4 0,-2 3 0 16,3-1-2-16,0-4 1 0,-3 1 4 0,3 1-6 15,-4-2 4-15,-2 0 0 0,3 0 1 0,-3 0-5 16,0 1-1-16,0-5 3 0,-3 2 3 16,3 0-4-16,-6-1 1 0,3-2 0 0,-4-1 2 15,1 0 2-15,0-1-1 0,3 1-3 0,-6 0 1 16,0-2-2-16,0 0 5 0,-3 1-5 0,0-3 2 15,-3 2-1-15,0 1 1 0,0-3 1 0,0 1 0 16,0 1-1-16,0-2 5 0,0 1 1 0,0 1-2 16,-12 0-2-16,12 2-1 0,-9-3 0 0,0 2 0 15,-3 0-4-15,3 2 5 0,3 0 1 0,-2-1 4 16,-1 1 19-16,-3 0 3 0,3 4-3 0,0-3-8 16,-3 3-9-16,3 3-2 0,-6-3 0 0,0 4 1 15,3 0 0-15,0 0-5 0,-5 2-2 0,-1 2 2 16,0-2-5-16,-3 1 0 0,0 0 2 0,-3 2 0 15,4-3-1-15,-4 2 1 0,-3-1 0 0,3 1-4 16,0 1 3-16,0 2-2 0,1-3-5 16,-4 1-14-16,0 3-19 0,0-1-14 0,3 2-19 15,-2-1-8-15,-4 2-2 0,3-1-11 0,-3 3-1 16,1 0-11-16,-1 0-32 0,0 0-49 0,0 0-103 16,-2 0-125-16,-1 0-51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2:59.38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E293B7-9384-43F8-A173-A4101E2663EB}" emma:medium="tactile" emma:mode="ink">
          <msink:context xmlns:msink="http://schemas.microsoft.com/ink/2010/main" type="writingRegion" rotatedBoundingBox="8616,16816 8444,17152 8285,17071 8457,16735">
            <msink:destinationLink direction="with" ref="{8FA2FAC1-0F5E-4DF4-A351-CF26C2081DF5}"/>
            <msink:destinationLink direction="with" ref="{3D6E9AFB-3021-49EC-A6B0-139539941C07}"/>
            <msink:destinationLink direction="with" ref="{8C0CFBBB-501A-4F54-843A-A402309228C9}"/>
          </msink:context>
        </emma:interpretation>
      </emma:emma>
    </inkml:annotationXML>
    <inkml:traceGroup>
      <inkml:annotationXML>
        <emma:emma xmlns:emma="http://www.w3.org/2003/04/emma" version="1.0">
          <emma:interpretation id="{EB703DD2-0079-402F-A92B-ADD790EA0CE1}" emma:medium="tactile" emma:mode="ink">
            <msink:context xmlns:msink="http://schemas.microsoft.com/ink/2010/main" type="paragraph" rotatedBoundingBox="8616,16816 8444,17152 8285,17071 8457,16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6E95F2-D2FE-4B2A-87F1-69917B5F6615}" emma:medium="tactile" emma:mode="ink">
              <msink:context xmlns:msink="http://schemas.microsoft.com/ink/2010/main" type="line" rotatedBoundingBox="8616,16816 8444,17152 8285,17071 8457,16735"/>
            </emma:interpretation>
          </emma:emma>
        </inkml:annotationXML>
        <inkml:traceGroup>
          <inkml:annotationXML>
            <emma:emma xmlns:emma="http://www.w3.org/2003/04/emma" version="1.0">
              <emma:interpretation id="{BCDCE05C-315B-4987-AEDF-EA1C28E3C9E6}" emma:medium="tactile" emma:mode="ink">
                <msink:context xmlns:msink="http://schemas.microsoft.com/ink/2010/main" type="inkWord" rotatedBoundingBox="8428,16794 8513,16761 8519,16779 8434,168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80-183 1324 0,'0'0'65'0,"0"0"-7"16,0 0 2-16,0 0-18 0,0 0 4 0,0 0-18 15,0 0-3-15,0 0 7 0,0 0-5 16,0 0-15-16,0 0 6 0,18 0-6 0,-18 0-20 16,15 0 9-16,-15 0-3 0,11 0 8 0,-2 0-11 15,-9-11 9-15,12 11-6 0,-12 0 7 0,6-8-17 16,-6 8 4-16,9-6-7 0,-3 6-31 0,-6 0-54 15,0 0-20-15,0 0-78 0,0-5-42 0,0 5-57 16</inkml:trace>
        </inkml:traceGroup>
        <inkml:traceGroup>
          <inkml:annotationXML>
            <emma:emma xmlns:emma="http://www.w3.org/2003/04/emma" version="1.0">
              <emma:interpretation id="{C5EB7072-F691-45D2-87CC-290A4F41B105}" emma:medium="tactile" emma:mode="ink">
                <msink:context xmlns:msink="http://schemas.microsoft.com/ink/2010/main" type="inkWord" rotatedBoundingBox="8589,16870 8520,17005 8360,16924 8429,16789"/>
              </emma:interpretation>
              <emma:one-of disjunction-type="recognition" id="oneOf1">
                <emma:interpretation id="interp1" emma:lang="" emma:confidence="0">
                  <emma:literal>8</emma:literal>
                </emma:interpretation>
                <emma:interpretation id="interp2" emma:lang="" emma:confidence="0">
                  <emma:literal>9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Ó</emma:literal>
                </emma:interpretation>
              </emma:one-of>
            </emma:emma>
          </inkml:annotationXML>
          <inkml:trace contextRef="#ctx0" brushRef="#br0" timeOffset="565.91">68-161 834 0,'12'0'26'0,"-12"5"69"0,12-5-1 0,-12 2 13 0,0-1-18 15,0 0-11-15,0-1-28 0,0 2 10 0,0 0 4 16,0 1-50-16,0 0-1 0,0 0 17 0,0-1-30 16,0 1-7-16,0 0 28 0,0 0-8 0,0-2-23 15,0 3 22-15,0-3-11 0,0 3-1 0,0-3-11 16,0-1 15-16,0 5-20 0,0-4 32 0,0 2-17 15,0-1 0-15,0 3 15 0,0-4-11 16,0 2-9-16,0-1-6 0,0 1-6 0,0 0-2 16,0 0 30-16,0-3-15 0,0 4-10 0,15-4 22 15,-4 1-18-15,-11-1 16 0,15 0-19 0,-15 0 24 16,12 0-6-16,-3 0-10 0,0-12 2 0,0 12 5 16,-3-11-8-16,3 11 7 0,-3-8-5 0,3 8 22 15,-6-8 4-15,0 8-34 0,3 0 13 0,-6 0 1 16,0 0 14-16,0 0 13 0,0 0 8 0,0 0 4 15,0 0-3-15,0 0-16 0,0 0 8 0,0 0-19 16,0 0 9-16,0 9-10 0,0-9 6 16,0 10-8-16,0-10 0 0,0 6 2 0,0-6 12 15,0 6 1-15,0 1 2 0,0-7 6 0,0 2-4 16,0-2 13-16,0 4 0 0,0-3-5 0,0 2-3 16,0 1 13-16,0-1-2 0,0-2-12 0,0 2 8 15,0 1-5-15,0-1-6 0,0-2-2 0,-15 5-4 16,15-5-5-16,0 5 1 0,-12-3-1 0,12 1-11 15,0 0 0-15,-12 0-3 0,12 1 2 0,-9-2-9 16,0 3 9-16,9-1-5 0,0-3 1 0,-6 1-7 16,6 1 10-16,0 0-8 0,0-1-1 0,0 1-15 15,0-3-8-15,0-1-13 0,0 1-49 0,0 1-28 16,0-2-65-16,0 0-93 0,0 0-27 0,0 0-39 16,0 0-22-16</inkml:trace>
        </inkml:traceGroup>
        <inkml:traceGroup>
          <inkml:annotationXML>
            <emma:emma xmlns:emma="http://www.w3.org/2003/04/emma" version="1.0">
              <emma:interpretation id="{466003EA-FFCB-4A01-ADA7-39051E159BB9}" emma:medium="tactile" emma:mode="ink">
                <msink:context xmlns:msink="http://schemas.microsoft.com/ink/2010/main" type="inkWord" rotatedBoundingBox="8435,16989 8370,17115 8334,17096 8398,1697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54.79">50-1 810 0,'0'0'57'16,"0"0"14"-16,0 0 14 0,12 0 17 0,-12 0 19 16,0 0-12-16,0 0-13 0,0 0-6 0,0 0-5 15,0 0-19-15,0 0-11 0,0 0-4 0,0 0-2 16,0 0 3-16,0 0 2 0,0 0-10 0,0 0 1 15,0 0 3-15,0 0-12 0,0 0 3 0,0 0-2 16,0 10-7-16,0-10 5 0,0 0-15 0,0 0 7 16,0 9 3-16,0-1 0 0,0-8-9 15,-12 9 1-15,12-5-2 0,0 4-5 0,-12 0-3 16,12-3-3-16,0 3 3 0,0-4-4 0,-15 1 3 16,15-1-7-16,0 3-3 0,0-4-3 0,0 6 6 15,0-4-1-15,0 1 0 0,0 1-7 0,0-2 4 16,0-1 1-16,0 2-1 0,0-5-2 0,0 1-3 15,0 0 5-15,0-2 3 0,0 0-9 0,0 0 9 16,0 0-5-16,0 0 5 0,0 0-2 0,0 0-6 16,0 0 6-16,0 0-1 0,0-15 4 0,0 7 0 15,0 0-7-15,0 8 11 0,0-9-12 0,0 9 4 16,0 0 1-16,0-7 1 0,0 7 6 0,0 0 1 16,0 0 2-16,0 0-9 0,0 0 4 15,0 0-3-15,0 0-5 0,0 0 2 0,0 0 0 16,0 0 3-16,0 0-4 0,-12 0-5 0,12 0-6 15,0 0-20-15,0 0-11 0,0 0-16 0,-15 9-23 16,15-9-23-16,0 0-51 0,0 8-60 0,0-8-92 16,0 0-48-16,0 8-55 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2:16.22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93DCC1-CDC0-44E6-88C4-7A3564166DC2}" emma:medium="tactile" emma:mode="ink">
          <msink:context xmlns:msink="http://schemas.microsoft.com/ink/2010/main" type="writingRegion" rotatedBoundingBox="29838,12609 28330,12710 28256,11614 29765,11513"/>
        </emma:interpretation>
      </emma:emma>
    </inkml:annotationXML>
    <inkml:traceGroup>
      <inkml:annotationXML>
        <emma:emma xmlns:emma="http://www.w3.org/2003/04/emma" version="1.0">
          <emma:interpretation id="{4CD0686C-8DC0-4F21-9F2F-990AA3742005}" emma:medium="tactile" emma:mode="ink">
            <msink:context xmlns:msink="http://schemas.microsoft.com/ink/2010/main" type="paragraph" rotatedBoundingBox="29838,12609 28330,12710 28256,11614 29765,11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53B9C0-6664-4504-93F2-FDDC407F7934}" emma:medium="tactile" emma:mode="ink">
              <msink:context xmlns:msink="http://schemas.microsoft.com/ink/2010/main" type="line" rotatedBoundingBox="29838,12609 28330,12710 28256,11614 29765,11513"/>
            </emma:interpretation>
          </emma:emma>
        </inkml:annotationXML>
        <inkml:traceGroup>
          <inkml:annotationXML>
            <emma:emma xmlns:emma="http://www.w3.org/2003/04/emma" version="1.0">
              <emma:interpretation id="{267A768B-1246-4D11-AE2B-E56E45CD3DAD}" emma:medium="tactile" emma:mode="ink">
                <msink:context xmlns:msink="http://schemas.microsoft.com/ink/2010/main" type="inkWord" rotatedBoundingBox="29838,12609 28330,12710 28256,11614 29765,115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24781 1167 1724 0,'-3'0'36'16,"0"2"17"-16,-3-2 7 0,6 0 9 0,-6 0 9 16,6 0-1-16,0 0-13 0,-6 0-13 0,6 0-9 15,0 0-8-15,0 0-4 0,0 0-5 0,0 0 2 16,0 0 1-16,0 0 2 0,0 0 9 0,0 0-3 16,0 0-11-16,0 0 2 0,0 0 13 0,0 0 0 15,0 0 4-15,0 0 9 0,0 0-11 0,0 0-5 16,12 0-12-16,-12 0-4 0,21 0-6 0,3 0-7 15,-10 0 2-15,10 0-6 0,-3 0 0 16,0 0-3-16,3 0-3 0,3 0-1 0,-1 0 6 16,-2 0 0-16,3 0-1 0,6 0-4 0,-7 0 4 15,-2 0-4-15,-3 0-12 0,3 0-10 0,-9 0 0 16,6 0-8-16,-9 0-15 0,5 0-20 0,-8 0-13 16,3 0-19-16,-6 0-14 0,6 0-20 0,0 0-38 15,-3 0-64-15,-3 0-106 0,0 0-85 0</inkml:trace>
          <inkml:trace contextRef="#ctx0" brushRef="#br0" timeOffset="351.23">24796 1441 1945 0,'0'1'9'0,"0"0"-4"16,0-1 4-16,0 0 11 0,0 0 6 0,0 0 5 16,12 0-9-16,3 0 3 0,-4 0 15 15,4 0-15-15,-3 0-9 0,12 0-1 0,-9-7 10 16,9 7-18-16,-3-9 14 0,5 9-9 0,-2-4 1 15,9 4-5-15,-6-6-4 0,-1 4 6 0,4-6-4 16,-9 6-14-16,0-2 9 0,3 2 0 0,-3-2-1 16,-4 3-6-16,-2-2-12 0,-3 2-6 0,0 1-2 15,0-5-7-15,-3 2-8 0,-3 1-13 0,6-2-27 16,-6 2-27-16,0-1-76 0,-3 1-62 0,3-3-46 16,-6 1-43-16</inkml:trace>
          <inkml:trace contextRef="#ctx0" brushRef="#br0" timeOffset="882.53">25209 670 1809 0,'0'9'21'0,"-11"-9"16"0,11 7 17 16,-6 2 19-16,-3-1 7 0,-3-1 8 0,6 1-4 16,0 2-7-16,0 2-13 0,-3 2-1 15,3 2-18-15,-6 2 0 0,3 0 3 0,-3 4-1 16,0 1-7-16,6 7 3 0,-2 1-2 0,-4-1-5 16,6 3-3-16,-6 3-5 0,6 0 2 0,-9-1-2 15,9-1 7-15,-6-2-8 0,-3-5 9 0,3 5-4 16,6-4-2-16,-6-3-6 0,3-2-4 0,4 3-3 15,-7-5-11-15,3 4 4 0,-3 0-7 0,6-4 2 16,-6-1 0-16,6-3-6 0,3 2 3 0,-3-4 2 16,0 1-7-16,0-5 2 0,0-1 3 0,6-1-1 15,-6 0 2-15,6-1-8 0,0-1 6 0,0-5-1 16,0 0 2-16,0 0-3 0,0-1-20 0,0-1-8 16,0 0-27-16,0 0-15 0,0 0-20 0,0 0-26 15,0 0-36-15,0 0-60 0,0 0-126 0,12 0-175 16,-12 0-67-16</inkml:trace>
          <inkml:trace contextRef="#ctx0" brushRef="#br0" timeOffset="1602.41">25844 1057 2002 0,'0'-1'20'0,"0"1"23"0,0 0-7 16,-12 0 19-16,12 0 17 0,-9 0-8 0,3 0 3 15,0 0-9-15,0 0-6 0,-6 0-4 0,9 0-4 16,-3 0-5-16,0 0 3 0,0 10-3 0,0-10 5 16,0 15-8-16,0-3 12 0,0 0-1 15,-3 0 7-15,3-1-3 0,-6 3-11 0,7 0 3 16,-4 5-1-16,-3-3 2 0,6 3 4 0,-6-2 1 15,6 3-14-15,-3 4-7 0,-3-2-6 0,6 1 2 16,3-1-15-16,-3 4 12 0,6-3-6 0,-3 0-9 16,3-1 0-16,0 1-2 0,0-1 0 0,0-3 7 15,12-2-4-15,6-3-10 0,-6 2 9 0,3-3-5 16,3 1 0-16,-4-6 2 0,4-1-4 0,9 1 2 16,0-2 1-16,3-4-3 0,-4 0 6 0,-5-2-2 15,12 0-6-15,-6 0 3 0,-3 0 1 0,2 0-3 16,-2-14 5-16,-3-1-4 0,0 6 1 0,-3 0 5 15,0-3-4-15,-3 2-1 0,2-1 6 0,-5-4-11 16,3 3 6-16,0-2 0 0,-3 0 5 16,0 1-11-16,3-2-7 0,-9 1-1 0,6-2 5 15,0-3-6-15,-1 4 9 0,-2-1-12 0,-3-6 6 16,6 3-3-16,-6-1 5 0,0 0-3 0,-6-3 4 16,0-1 5-16,0 2 1 0,-18-4-3 0,18 6-6 15,-21-2 7-15,-2 4 4 0,5 0-3 0,3 5 1 16,0 1-5-16,-3 2 2 0,-3 2 7 0,-3 0-10 15,4 0 6-15,-4 1 3 0,3 3 3 0,-3 2-3 16,-3 2-4-16,1 0-22 0,5 0-10 0,-3 0-11 16,6 0-17-16,-3 12-3 0,0-12-12 15,4 11-6-15,2-11-9 0,-3 13-18 0,6-6-23 16,-3-7-8-16,3 12-58 0,0 1-45 0,6-3-101 16,-3 2-49-16,9-3-15 0</inkml:trace>
          <inkml:trace contextRef="#ctx0" brushRef="#br0" timeOffset="2139.48">26245 781 1885 0,'0'-2'31'0,"-9"1"24"0,9-2-13 15,-11 3 22-15,-1 0 5 0,12 0-1 0,-6 0 0 16,6 0-4-16,-6 0-5 0,-9 12 8 0,9-1-19 15,0 0-5-15,0 2-1 0,-3 2 0 0,-3 2 10 16,6 1-3-16,-6 1 0 0,6 5 6 0,-3 1 0 16,-3 1 4-16,1 3 1 0,-4 3 2 15,-3 0-6-15,6 4 3 0,-9 2-6 0,9-2 9 16,-9 5 2-16,6-1 10 0,-2 0 2 0,-1-3-17 16,-3 0-5-16,3-1-16 0,-3-1 2 0,3-7-2 15,3 2-19-15,-2-2 6 0,2-3-7 0,-3 0 0 16,3-3-3-16,3-1-17 0,0-2-4 0,3-1 10 15,-3-2 7-15,6-5-1 0,0 0-19 0,6 0 1 16,-6 0 7-16,6-3 6 0,0-2 1 16,-5-1-8-16,5-4 6 0,0 2 1 0,0 0-2 0,0-3-5 15,0 0 8-15,0 0 1 0,0 0-13 16,0 0 10-16,0 0-12 0,0 0 9 0,0 0-9 16,0 0 6-16,0 0-42 0,0 0-34 0,0 0-29 15,0 0-54-15,0 0-32 0,0 0-26 0,0 0-18 16,0 0-54-16,0 0-149 0,0 0-173 0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3:28.4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5BD2AD-9EEC-4185-B2E6-CC3B2C6C3416}" emma:medium="tactile" emma:mode="ink">
          <msink:context xmlns:msink="http://schemas.microsoft.com/ink/2010/main" type="inkDrawing" rotatedBoundingBox="26674,15175 29149,15303 29146,15363 26671,15235" shapeName="Other"/>
        </emma:interpretation>
      </emma:emma>
    </inkml:annotationXML>
    <inkml:trace contextRef="#ctx0" brushRef="#br0">101 8 1691 0,'-12'0'27'0,"12"0"-3"0,-18 0 27 0,9 0 21 16,-3 0 22-16,0 0-6 0,6 0 6 16,6 0-16-16,-8 0-17 0,-4 0-1 0,6-8-21 15,6 8-6-15,-6 0-13 0,6 0 0 0,0 0-2 16,0 0 2-16,0 0 1 0,0 0-6 0,0 0 10 15,0 0-15-15,0 0 4 0,0 0-5 0,0 0 4 16,0 0 4-16,0 0-1 0,0 0 11 0,0 0 4 16,0 0 2-16,0 0-7 0,12 0 0 0,5 0-2 15,-8 0-4-15,9 0 4 0,-3 0 7 0,9 0-6 16,-3 0-5-16,12 0-7 0,-1 0-4 0,7 0-3 16,0 0-1-16,-1 0-5 0,1 0 5 15,6 0-4-15,-1 0 0 0,-5 0 0 0,0 0 0 0,-1 11 2 16,-5-11-1-16,6 0-4 0,-6 0 2 15,-7 0-1-15,7 0 3 0,-3 0-2 0,3 0 0 16,-12 0 0-16,11 0-5 0,-8 0 3 0,9 0 0 16,0 0 6-16,-7 0-5 0,13 0 4 0,-6 0-2 15,5 0-1-15,1 0 3 0,0 0-5 0,6 0 4 16,-1 0 2-16,4 11-4 0,-4-11-3 0,13 0 3 16,-3 10 5-16,-4-10 2 0,7 11-6 0,-4-7-2 15,-2 6 5-15,3-5-3 0,-4 1-4 0,1 0 7 16,-4 3-8-16,-2-4 4 0,0 0 4 0,-7 1-1 15,1-2-7-15,-6 2 5 0,0-5 0 0,-7 3-1 16,4 0 0-16,-3-4-1 0,0 1 2 0,-4-1 0 16,-2 0 0-16,6 0 1 0,-3 0-1 0,-3 0-2 15,3 0 1-15,-4 0 2 0,1 0-1 16,-3 0-3-16,3 0-1 0,-9 0 4 0,6 0-1 16,-9 0 3-16,3 0 3 0,-7 0-5 0,1 0-4 15,-3 0 8-15,0 0-5 0,0-9 3 0,-3 9-7 16,0 0 1-16,0 0 0 0,0 0-19 0,0 0-14 15,0 0-15-15,6 0-18 0,-6 0-10 0,0-11-29 16,0 11-41-16,6 0-35 0,-6-9-52 0,0 2-109 16,0 7-121-16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3:29.51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595A25-C221-4067-9D3D-AD4D4C0B9334}" emma:medium="tactile" emma:mode="ink">
          <msink:context xmlns:msink="http://schemas.microsoft.com/ink/2010/main" type="writingRegion" rotatedBoundingBox="28851,15281 29220,15281 29220,15544 28851,15544"/>
        </emma:interpretation>
      </emma:emma>
    </inkml:annotationXML>
    <inkml:traceGroup>
      <inkml:annotationXML>
        <emma:emma xmlns:emma="http://www.w3.org/2003/04/emma" version="1.0">
          <emma:interpretation id="{630C2A7A-C10B-4DDD-9868-3F34CEDA12B6}" emma:medium="tactile" emma:mode="ink">
            <msink:context xmlns:msink="http://schemas.microsoft.com/ink/2010/main" type="paragraph" rotatedBoundingBox="28851,15281 29220,15281 29220,15544 28851,15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8868D5-D1C2-4A58-9D51-3258F79E4F1F}" emma:medium="tactile" emma:mode="ink">
              <msink:context xmlns:msink="http://schemas.microsoft.com/ink/2010/main" type="line" rotatedBoundingBox="28851,15281 29220,15281 29220,15544 28851,15544"/>
            </emma:interpretation>
          </emma:emma>
        </inkml:annotationXML>
        <inkml:traceGroup>
          <inkml:annotationXML>
            <emma:emma xmlns:emma="http://www.w3.org/2003/04/emma" version="1.0">
              <emma:interpretation id="{A92A77FB-CC64-4121-93AB-ED9F9DACDE43}" emma:medium="tactile" emma:mode="ink">
                <msink:context xmlns:msink="http://schemas.microsoft.com/ink/2010/main" type="inkWord" rotatedBoundingBox="28851,15281 29220,15281 29220,15544 28851,15544">
                  <msink:destinationLink direction="with" ref="{D32D8761-09E1-4C93-BD56-6245228E97E3}"/>
                </msink:context>
              </emma:interpretation>
              <emma:one-of disjunction-type="recognition" id="oneOf0">
                <emma:interpretation id="interp0" emma:lang="" emma:confidence="0">
                  <emma:literal>a</emma:literal>
                </emma:interpretation>
                <emma:interpretation id="interp1" emma:lang="" emma:confidence="0">
                  <emma:literal>/ '</emma:literal>
                </emma:interpretation>
                <emma:interpretation id="interp2" emma:lang="" emma:confidence="0">
                  <emma:literal>/ (</emma:literal>
                </emma:interpretation>
                <emma:interpretation id="interp3" emma:lang="" emma:confidence="0">
                  <emma:literal>, '</emma:literal>
                </emma:interpretation>
                <emma:interpretation id="interp4" emma:lang="" emma:confidence="0">
                  <emma:literal>ª</emma:literal>
                </emma:interpretation>
              </emma:one-of>
            </emma:emma>
          </inkml:annotationXML>
          <inkml:trace contextRef="#ctx0" brushRef="#br0">6 0 1791 0,'-6'3'-2'0,"6"0"10"0,0-3 6 0,0 2-10 16,0 1 19-16,0-3-15 0,0 0-13 0,0 0 5 15,0 0-5-15,0 0-57 0,0 0-58 0,0 0-144 16,0 0-104-16</inkml:trace>
          <inkml:trace contextRef="#ctx0" brushRef="#br0" timeOffset="-279.83">-170-252 1238 0,'0'0'104'0,"0"0"11"16,0 0 1-16,0 0 15 0,0 0 5 0,0 0-6 15,0 0-19-15,0 0-4 0,0 0-29 0,0 0-17 16,0 9-17-16,0 1-5 0,-12-4-7 0,0 1-15 15,12 0 2-15,-15-1 4 0,3 2-1 0,7-1 0 16,-10 1-1-16,9-1 6 0,0-1-9 16,-6 2 6-16,9-1-10 0,-9 3 6 0,6-4-1 15,-6 2-13-15,6-1 3 0,-3 0-6 0,-3-1-1 16,6 1-1-16,-6 1 0 0,12-2 1 0,-6-2-4 16,4 0 7-16,-4 3-4 0,6-5-8 0,-6 3-13 15,6-1-19-15,0 0-36 0,0-4-47 0,0 2-76 16,0-1-174-16,0-1-183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3:28.8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2D8761-09E1-4C93-BD56-6245228E97E3}" emma:medium="tactile" emma:mode="ink">
          <msink:context xmlns:msink="http://schemas.microsoft.com/ink/2010/main" type="inkDrawing" rotatedBoundingBox="28861,15524 29084,14472 29114,14479 28891,15531" semanticType="callout" shapeName="Other">
            <msink:sourceLink direction="with" ref="{A92A77FB-CC64-4121-93AB-ED9F9DACDE43}"/>
            <msink:sourceLink direction="with" ref="{E99E0B75-0372-4FCB-92CC-AC8D514E4DAB}"/>
          </msink:context>
        </emma:interpretation>
      </emma:emma>
    </inkml:annotationXML>
    <inkml:trace contextRef="#ctx0" brushRef="#br0">222-3 1842 0,'6'-4'9'0,"-6"4"4"0,0-1 14 0,0 1 30 15,0 0 21-15,0 0 6 0,0 0 6 16,0 0 6-16,0 0-5 0,0 0-8 0,-9 16-8 16,9 0 2-16,-12 2 1 0,6 3-2 0,0 3-7 15,-6-3 1-15,9 4 1 0,-3-1 5 0,0 3 4 16,0-1-17-16,0 1 2 0,0 3-7 0,6-5 9 16,-6 4-11-16,6 3-13 0,-6 3-2 0,3-2 11 15,-3 1-15-15,6 0 5 0,-6-3-17 0,0 1 4 16,1 3-11-16,-1-3-3 0,-3 1-10 0,-3-2 0 15,6 0 1-15,-3 0 4 0,-3-3 0 0,0-1-16 16,6-2 5-16,0-1 10 0,3-2-8 0,-9-2-6 16,6 0 13-16,6-3-8 0,-6-1-3 0,6-1 3 15,0-2 5-15,-6 2-3 0,6-6-1 16,0 0 4-16,0 1-20 0,0-5-15 0,0 2-27 16,0-2-27-16,0-1-24 0,0 0-21 0,0-4-5 15,0 3-16-15,0-3-8 0,0 0-12 0,0 0-34 16,0 0-64-16,0 0-136 0,0 0-98 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5:50.1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8BF42A-4C66-401D-A46F-4A9D659FE147}" emma:medium="tactile" emma:mode="ink">
          <msink:context xmlns:msink="http://schemas.microsoft.com/ink/2010/main" type="inkDrawing" rotatedBoundingBox="23171,12916 30074,13555 29619,18454 22717,17815" semanticType="underline" shapeName="Other">
            <msink:sourceLink direction="with" ref="{EA003012-628D-4D79-8B67-E3202FDDE2B9}"/>
            <msink:sourceLink direction="with" ref="{83087070-5825-42D0-8402-1D93FB696CA1}"/>
            <msink:sourceLink direction="with" ref="{D2B1C835-AB66-4FA4-98B3-9BD64FBD238F}"/>
            <msink:sourceLink direction="with" ref="{AFE10909-34E6-4EDD-9E19-6E67DEE482E4}"/>
            <msink:sourceLink direction="with" ref="{1B22A902-85AE-4094-9D80-36B648FBE321}"/>
          </msink:context>
        </emma:interpretation>
      </emma:emma>
    </inkml:annotationXML>
    <inkml:trace contextRef="#ctx0" brushRef="#br0">0 0 1193 0,'3'4'71'0,"-3"4"29"0,3-3-3 0,0 0-9 15,3-3 17-15,-6 3-3 0,0 2-11 0,0 0-8 16,0-2-16-16,0 2-4 0,0 2 7 0,0 2-11 16,0-1-7-16,6 1-4 0,-6-3 5 0,0 2-13 15,0 1 4-15,0 0-1 0,0 0 11 0,0-3-8 16,0 0-4-16,0 2 9 0,0-2-4 0,0 2-9 15,0 2-5-15,0 4-7 0,0-8-1 16,0 3 2-16,0 3 6 0,0 0-9 0,0 3 1 16,0-1-1-16,0-1 2 0,0-1 1 0,0 6-2 15,0 1-3-15,0 0 0 0,0 2-5 0,0-1-1 16,0-1 1-16,0 4-4 0,0 1 3 0,6-1 10 16,-6-3 4-16,6 4-1 0,-6-2-3 0,6 4-4 15,0-1-6-15,-6 2-4 0,3-1-1 0,3 5 2 16,-6-2 0-16,6 1 1 0,-6 2 1 0,6-2 2 15,-6-1-2-15,3 2-4 0,0 0 2 0,0-2 3 16,0 1 9-16,3-1-2 0,-3 0-3 0,2 0-5 16,-5-1-4-16,6 4 0 0,-6-1 1 0,6 2-8 15,-6-3 3-15,3 4 2 0,0-3-4 16,0 0-1-16,0-1 3 0,6-2-3 0,-9-1 8 16,6 1-1-16,0 1 1 0,-3-1-3 0,-3 1-3 15,6 3 2-15,-6 0 10 0,6-2 3 0,-6 0-7 16,6 1-7-16,0-2 8 0,-6-2-4 0,6 4 4 15,0-4-1-15,-6 1 7 0,6 1 1 0,-3 0-6 16,3 1-4-16,0-2-2 0,0 2 0 0,-6-1-4 16,6 3 9-16,0-4-12 0,-1 2 3 0,-2 2 4 15,3-3-4-15,0 3 6 0,0-2-8 0,0 1-1 16,0-2-6-16,-6 1 7 0,6-3 1 0,0-2-8 16,-6-2-2-16,3 2 4 0,3-2-1 0,0 3 1 15,-6-4 1-15,6 0-2 0,-6 1 11 16,6 2-9-16,-3-3-3 0,0 4 12 0,3-1-5 0,-6-2-12 15,3-1 11-15,3 3-11 0,0 0 5 16,0-1 4-16,-6-1 6 0,3 1-3 0,-3-1-12 16,0 0-1-16,0 1 10 0,0-1-5 0,0 0 16 15,0-1-11-15,0-2-3 0,0 1 11 0,0-7-12 16,0-1 5-16,0 0-1 0,0-3 1 0,0-3-5 16,0 2 12-16,0-3-8 0,0-3-5 0,0 1 4 15,17-4-3-15,-17 1-1 0,0 0 3 0,0 4 7 16,0-6-4-16,0 3 2 0,0-2-9 0,0 3 7 15,0 1 1-15,0 2-7 0,0 0 7 16,0-5-6-16,0 2-5 0,0-1 15 0,0-1-12 0,0 1 6 16,0 0-2-16,0-2 5 0,0 1-3 15,0-3-9-15,0 0 4 0,0 0 5 0,0 0-7 16,0 1 8-16,0-1-13 0,0 0 11 0,0 0-7 16,0 0 3-16,0 0-13 0,0 0 11 0,0 0-1 15,0 0-9-15,0 0 6 0,0 0-11 0,0 0 6 16,0 0 7-16,0 0 4 0,0 0 0 0,0 0-15 15,0-10 7-15,0 10 2 0,18-11-5 0,-9 3 6 16,-9 0-5-16,18-1 1 0,-6-1 2 0,-3 3 2 16,3-2 9-16,0 3-3 0,3 0-2 0,3-2-1 15,-4 3 4-15,4 1 2 0,3-3-1 0,3 7-6 16,-6 0 11-16,9 0-3 0,-7 0 5 16,-2 0-10-16,9 0 0 0,0 0 2 0,3 0-8 15,-4 0-2-15,7 0 0 0,0 0 6 0,0 0 2 16,-1 0 2-16,1 0-6 0,-3 0 2 0,3 0-4 15,-1 0 3-15,-5 0 1 0,6-12 1 0,-6 12-1 16,2 0 1-16,-2 0-1 0,0 0 7 0,0 0 2 16,3 0-6-16,-4 0-2 0,-2-14 2 0,3 14 7 15,0-11-5-15,0 2 0 0,-1 9 1 0,4 0-1 16,-3-10 4-16,6 3-3 0,-7 7 0 0,4-10-3 16,3 1 8-16,0 1-3 0,-7 1-8 0,7 1 6 15,6 0 0-15,-9-3 2 0,-1 1 0 0,7 8-3 16,-3 0 1-16,0 0-5 0,5 0 5 15,1 0-3-15,-6 0 3 0,5 0-5 0,1 0 8 16,0-15 4-16,-6 15-6 0,5 0-1 0,1 0 1 16,0 0-1-16,5 0 0 0,-5-12-2 0,0 12 1 15,-1 0-1-15,10 0 3 0,-9 0 0 0,-1 0-2 16,7 0 0-16,0 0-4 0,-7 0-6 0,1 0-1 16,0 0 3-16,0-13-1 0,-1 13 4 0,1 0 0 15,0 0 11-15,-1 0-6 0,-5 0-2 0,6 0 4 16,-1 0-5-16,-5 0-4 0,6 0 2 0,0 0-2 15,-1 0-7-15,1 0 0 0,0 0 4 16,-7 0 5-16,7 0-1 0,0 0 2 0,0-15 2 0,-7 15 2 16,7 0-2-16,0-16 4 0,-1 16 0 15,-5 0-5-15,0-12 4 0,6 12 1 0,-13 0-2 16,1-13 4-16,-3 13-6 0,3 0 7 0,-6-8-6 16,2 1 3-16,-2-1-1 0,3 1 0 0,3 1-3 15,0 4 2-15,-1 2 3 0,4-4-2 0,3-1 1 16,0 5 1-16,-7 0 2 0,7 0-5 0,0 0-2 15,3 0 3-15,-4 0 1 0,7 0-1 0,-6 0-2 16,0 0-2-16,-1 0 6 0,7 0-2 0,-6 0 3 16,0 0-3-16,5 0 1 0,-5 0-1 0,6 0-2 15,-7 0 1-15,7 0 7 0,-6 0-4 16,6 0-3-16,-4 0 0 0,1 0-1 0,3 0 0 0,-4 0 5 16,-2 0-4-16,0 0 2 0,6 0-3 15,-7 0 1-15,1 0 4 0,0 0-4 0,5 0-4 16,-5 0 4-16,6 0 3 0,-6 0 2 0,5 0-1 15,-5 0-3-15,-3 0-1 0,3 0 0 0,-1 0 0 16,-5 0 3-16,6 0-2 0,-3 0 1 0,-4 0-1 16,7 0 0-16,0 0-2 0,0 0 1 0,-1 0 8 15,-2 0-10-15,-3 0 1 0,0 0 3 0,6 0-9 16,-10 0 8-16,-2 0-2 0,6 0 2 0,-3 0 0 16,-3 0-4-16,-1 0 4 0,-2 0 0 0,3 0-2 15,3 0-8-15,-9 0 3 0,9 0-4 16,-4 0 0-16,-2 0 1 0,-3 0 4 0,3 0 0 0,-3 0 0 15,-3 11 4-15,6-11 5 0,-9 0-7 16,3 0 4-16,-1 0-2 0,4 0 3 0,-3 0-3 16,0 0 3-16,3 0-1 0,-9 0-2 0,6 0 1 15,0 0 2-15,-3 0 0 0,3 13-2 0,-6-13 0 16,9 0 3-16,-10 0-1 0,7 15-4 0,-6-15 5 16,9 8-7-16,-9-8-7 0,0 0-3 0,0 0 2 15,0 0 7-15,0 0-6 0,-3 0 6 0,0 0-5 16,-3 0-4-16,0 0-22 0,0 0-20 0,0 0-18 15,0 0-21-15,0 0-34 0,0 0-54 0,0 0-74 16,0 0-238-16,0 0-170 0</inkml:trace>
    <inkml:trace contextRef="#ctx0" brushRef="#br0" timeOffset="3968.96">60 143 1067 0,'0'7'32'0,"0"-7"37"0,0 0-50 15,0 0 12-15,0 6-6 0,0-6 24 16,0 0 12-16,0 0 17 0,0 0 2 0,0 0-5 0,0 0-20 16,0 0 11-16,0 0-2 0,0 0 1 15,0 0 13-15,0 0-13 0,0 0-1 0,0 0 12 16,0 0-16-16,0 0-8 0,0 0 0 0,0 0-9 16,0 0-1-16,0 0-3 0,0 0-8 0,0 0-4 15,0 0-7-15,0 0 2 0,0 0-10 0,0 0-6 16,0 0 6-16,0 0-3 0,0-9-10 0,0 9 8 15,0-8-1-15,0 1 2 0,0-4-11 0,0 4 10 16,0-4-1-16,0 0 0 0,0-5-5 0,0 5 2 16,0-4 6-16,0 4-3 0,0 0 7 0,0-4-10 15,0 8 2-15,0 1-5 0,0 0 3 0,-12 0-5 16,12-1 3-16,0-1-3 0,0 2 1 16,0-3-3-16,0-6 5 0,0 3 0 0,0-3-1 15,0-5 2-15,0 4-4 0,0-1 6 0,0 2-8 16,0 2 3-16,0 1 5 0,0-3-6 0,0 2 5 15,0 2-1-15,0-1 2 0,0 3 0 0,0 1 2 16,0 1 0-16,0-1 12 0,0 2-10 0,-9 1-1 16,9 1-2-16,0-2 1 0,0 3-12 0,0-2 3 15,-9-1 4-15,9-1-1 0,0 3 4 0,-3-3-3 16,3 0 5-16,0 2-9 0,-6-2 4 0,6 2 0 16,0-1 0-16,0 1 12 0,0 0-6 0,0 1-2 15,0-3 4-15,0 4 7 0,0-2-2 0,0 1-1 16,0 1-1-16,0-2-3 0,0 0-2 15,0 1 3-15,0 0 1 0,0 0-2 0,0-3 8 16,0 3 2-16,0 2-1 0,0-3-8 0,0 4 1 16,0-4 2-16,0 2 7 0,0 2 1 0,0-2-5 15,0 2-8-15,0-2-6 0,0 1 1 0,0 2-1 16,0 0 2-16,0 0-4 0,0 0-3 0,0 0 1 16,0 0 0-16,0 0-1 0,0 0-4 0,0 0 7 15,0 0 1-15,0 0-2 0,0 0-1 0,0 0 6 16,0 0-1-16,0 0-5 0,0 0 2 0,0 0 3 15,0 0 0-15,0 0-2 0,9 0 0 16,0 0 3-16,6 0 3 0,-3 0-6 0,0 9 8 16,2-9 2-16,1 0-4 0,3 9 1 0,-3-9-6 15,9 6 0-15,-9-6 1 0,9 6-1 0,-7-6 4 16,4 0-3-16,-3 0 1 0,9 0-6 0,0 0 0 16,-6 0 5-16,8 0-4 0,-2 0 2 0,6 0 3 15,-6 0-4-15,5 0 2 0,1 0-2 0,3 0-3 16,-3 0 7-16,-1-10-4 0,1 10 1 0,0 0 1 15,6-7 2-15,-7 3-7 0,4-5 4 0,0 7-3 16,-1-6 4-16,4 3-5 0,0-1 5 0,0 1 4 16,-7 5-6-16,4-4 8 0,-3 2 4 0,2-2-1 15,-2 4 6-15,0-4-9 0,-6 3 1 16,5-1-1-16,-2-1 4 0,3 1 2 0,-6-2-2 16,6 3-5-16,-7-1-5 0,4 0 2 0,-3-3 0 15,6 4 0-15,-7-2-3 0,1-3-3 0,6 1 4 16,-3 1-5-16,-4 1 1 15,7-1 1-15,-3 1 4 0,3-2-2 0,-1 2 3 0,1-1-4 0,-6 0 0 16,6 3 0-16,-6-5 2 0,2 2 2 0,4-1-3 16,-6 1-1-16,6 0 1 0,-10 1 3 0,10-1-3 15,-6-2 0-15,6 1-1 0,-10 0 3 0,10-1-3 16,-6 1 7-16,0 0-9 0,0-3 5 0,2 4-5 16,-8 0 0-16,0 0 4 0,9-2-2 0,-3 3-3 15,-1-1 6-15,4-2-3 0,-3 1 0 0,6 1-2 16,-7 0 2-16,7-3 0 0,0 2 1 15,0 0-1-15,2-1 1 0,-2 1 2 0,0-1-3 16,0-2-3-16,-1 1 4 0,1 2-3 0,-3-2 3 16,3 0 0-16,-1 0 0 0,-5 3-3 0,0 0 0 15,-3 0 1-15,-3-1-2 0,5 2 4 0,-2-2-1 16,-3 1-2-16,3 2 6 0,-3-1-4 0,-3-3 3 16,2 2-5-16,-2 0 3 0,3-1-2 0,0 2 0 15,-3-2-2-15,3 1 6 0,-3-3-2 0,2 6-1 16,4-6 1-16,-3 3-3 0,-3 2 2 0,3-1-1 15,5-2 1-15,-2 0 2 0,-3 0-5 0,3 4 4 16,3-3 1-16,0 1-4 0,-1-1 5 0,-2-2-8 16,3 2 0-16,0 0 13 0,-3 1-5 15,8-1-4-15,-5 2-3 0,0 0 8 0,3 1-1 16,-4-2-6-16,7 3 3 0,-6 0 3 0,6 0-3 16,-4 0 1-16,-2 0-4 0,0 0-1 0,0 0 5 15,3 0-1-15,-4 0 0 0,1 0 3 0,6 0-2 16,-3 0-3-16,-4 0 0 0,1 0 3 0,6-11 1 15,-9 11-3-15,3 0 1 0,5 0-2 0,-5-13 5 16,6 13-2-16,-3 0-1 0,-4 0 0 0,1 0 4 16,6 0-6-16,0 0 3 0,-4-12-5 0,4 12 3 15,-6-11 1-15,6 11 2 0,-1 0-2 16,-2-9-1-16,-3 9 2 0,0 0-7 0,6-8 9 0,-7 8-2 16,4-7 2-16,-3 1-1 0,0 2-5 15,5-1 4-15,-8 5 0 0,3 0-4 0,0 0 5 16,0 0-1-16,-4 0-3 0,4 0 5 0,-3 0-9 15,3 0 7-15,0 0 2 0,-4 0 4 0,-2 0-9 16,6 0 1-16,0 0 0 0,-3 0 0 0,2 0 1 16,-2 0-2-16,-3 0 6 0,6 0-4 0,3-12-2 15,-4 12 3-15,1 0 0 0,6 0 0 0,-6-15-1 16,-3 7-1-16,8 8 2 0,-5-7-2 0,0 7-2 16,6 0 1-16,-10 0 2 0,4 0 1 0,3-15-2 15,-3 15 4-15,0 0-3 0,-1 0-1 16,-2 0-1-16,3 0-1 0,0-14 6 0,-3 14-6 15,-4 0 1-15,7 0 3 0,-3 0-3 0,-3-13 3 16,3 13 0-16,-3 0 0 0,-1 0 2 0,-2 0-5 16,3 0 1-16,-9 0-1 0,6 0 5 0,-3 0-2 15,-3 0-3-15,0 0 2 0,-4 0-3 0,-2 0 4 16,6-13-3-16,-6 13 6 0,-3 0-7 0,3 0 2 16,0 0 5-16,-6 0-4 0,6 0-1 0,-6 0 2 15,6 0-1-15,-6 0 1 0,0 0-1 0,0 0 0 16,6 0-1-16,-6 0 1 0,3 0-2 0,0 0 1 15,3 0 0-15,-3 0 0 0,-3 0 1 0,6 0 3 16,-6 0-6-16,0 0-1 0,0 0 7 16,0 0 1-16,0 0 1 0,0 0 1 0,0 0-4 15,0 0 4-15,0 0 0 0,0 11 2 0,0-11 1 16,0 14-1-16,0-2 1 0,0 0-2 0,0 3 4 16,0 0 7-16,0 1 5 0,0 0-5 0,12 3-4 15,-12-1 0-15,0 6-3 0,6-1-2 0,0 1-8 16,-6 1 7-16,6 2-4 0,-6-1 13 0,0 1 12 15,0-1-10-15,3 1-4 0,-3 1-3 0,6 0 3 16,0-1-3-16,-6 1 0 0,0 2-2 0,5-1 7 16,-5 3-1-16,6-2 10 0,-3 1 5 0,-3-1-4 15,3-1-5-15,0 3 2 0,3 0 0 0,-6 0-4 16,6-3 6-16,0 3 5 0,-6-1-15 16,6 2-9-16,0 0 3 0,0-1 3 0,-3 4 3 15,3 0-12-15,6 5-6 0,-3-1 9 0,3 0 3 16,0 2 6-16,0 3-10 0,-1-6 13 0,-2 2-15 15,3-5-1-15,3 0 1 0,-3 0 13 0,0-5-10 16,3 0 1-16,-3-2-5 0,0 3 11 0,0-6-18 16,-9 4 5-16,3-3 9 0,5-2 0 0,-5 1 0 15,0 1-3-15,-6-3 3 0,0 1-16 0,0 0 13 16,0-3-6-16,0 3 5 0,0-4-16 0,0 5 14 16,0-3-2-16,0 0-5 0,0 3 7 0,0-4-1 15,0 2 2-15,0 0-15 0,0-2 19 0,0 2-9 16,0-6 7-16,0 4-11 0,0-1 12 15,0-1-7-15,0 0-2 0,0-1-7 0,0 0 9 16,9-1-6-16,-9 2 13 0,0 1-5 0,0-3-3 16,0 0 0-16,0 4-5 0,0 0 3 0,0 1-6 15,0-3 21-15,0 4-24 0,0-2 18 0,0 3 1 16,0-3-12-16,0-1 5 0,0-3-9 0,0 1 8 16,0 3 3-16,0 3-6 0,0-1 4 0,0 1 9 15,0 0-13-15,0 2 10 0,0-3-11 0,0-1-4 16,0 2 10-16,0-4-4 0,0 3-3 0,0-1 18 15,0-1-18-15,0 0 17 0,0-1-7 0,0 0 5 16,0-2-16-16,0-1 4 0,0 2 6 16,0-3-10-16,0 2 7 0,0-2-2 0,0 1 2 15,0 0-7-15,0 2 4 0,0-1 8 0,0-3-9 16,0 2-3-16,0-1 9 0,0 0 13 0,0 1-30 16,0-2 14-16,0-1 3 0,0 1-13 0,0-2 25 15,0 0-9-15,0 1-8 0,0-2-1 0,0 3-6 16,0-3 14-16,0 1 4 0,0 2-9 0,0-2-2 15,0 1-3-15,0-1 9 0,0 0 6 0,0 1-17 16,0 2-4-16,0-2 13 0,0-2-1 0,0 3 3 16,0-1-12-16,12 2 12 0,-12-2 0 0,0-2-10 15,0 0 4-15,0 3-6 0,0-2 11 16,18 2 5-16,-18-3-12 0,0 2 5 0,15-3 2 0,-15 3-17 16,6 0 9-16,-6-6 7 0,0 1-13 15,0 1 11-15,0-1-10 0,0-2 9 0,0 0-8 16,18 2-2-16,-18-1 4 0,0-1 3 0,0-8-2 15,0 0 7-15,0 0-9 0,0 0-1 0,0 0-2 16,0 0 9-16,0 0-6 0,0 0-4 0,0 0 10 16,0 0-3-16,0 0-1 0,0 0 0 0,0 0-3 15,0 0-3-15,0 0 2 0,0 0 18 0,0 0-16 16,0 0 2-16,0 0-9 0,0 0 9 0,0 0 4 16,0 0 0-16,0 0-10 0,0 0-2 0,0 14 9 15,0-14-10-15,0 0-2 0,0 0 1 0,0 0-4 16,-12 0-7-16,12 0-6 0,0 0 4 15,0 0 6-15,0 0 9 0,0 0-13 0,0 15 9 16,0-15-9-16,0 15-4 0,0-15 4 0,0 9-6 16,0-9 11-16,0 0-4 0,0 10 3 0,0-10 5 15,0 0 1-15,-18 0 3 0,18 0 4 0,0 0 1 16,-12 0-2-16,12 0 6 0,-15 0-4 0,15 0-1 16,-12 0 0-16,12 0-8 0,0 0 3 0,0 14 0 15,0-14 0-15,0 0 4 0,0 12 0 0,0-12-2 16,0 10-2-16,0-10 6 0,0 0-7 0,0 9 3 15,0-9 4-15,0 6 0 0,0-6 5 0,0 5 4 16,0 1-2-16,0-3 0 0,0-3 0 0,0 0 3 16,0 0 0-16,0 0 0 0,0 0-2 0,0 0 3 15,0 0 2-15,0 0 13 0,0 0-2 16,0 0 2-16,0 0-7 0,0 0-2 0,0 0-2 16,0 0-5-16,0 11 4 0,0-11-5 0,0 0-1 15,0 0 1-15,0 0 2 0,0 16-2 0,0-16-1 16,0 0 2-16,0 0 2 0,0 0-3 0,0 0 0 15,0 0-2-15,0 0 2 0,0 0 0 0,0 0 2 16,0 0-2-16,0 0 2 0,0 0-1 0,0 0 3 16,0 0 3-16,0 0-3 0,0 0-4 0,0 0 3 15,0 12-1-15,0-12-2 0,0 0 3 16,0 13-4-16,0-13 4 0,0 10-7 0,0-10 0 16,0 0 4-16,0 0 2 0,0 0-3 0,0 7 4 15,0-7 0-15,0 8 0 0,0-8-3 0,0 0 7 16,0 0 2-16,0 0-1 0,0 0-4 0,0 0 3 15,0 0-3-15,0 0 3 0,0 0-5 0,0 0 3 16,0 0-2-16,0 0-1 0,0 0-1 0,0 0 2 16,0 0-5-16,0 0 7 0,0 0-2 0,0 0-3 15,0 0-2-15,-12 0 2 0,12 0-2 0,-15 0 1 16,4 0 4-16,2 0-3 0,-3 0-2 0,6 0 1 16,6 0 1-16,-12 0 0 0,6 0 1 0,-3 0-2 15,3 0 1-15,0 0 0 0,0 0 6 0,3 0-7 16,-6 0 3-16,0 0-3 0,3 0 0 15,0 0 1-15,0 0 0 0,0 0 0 0,-2 0-4 16,-4 0 1-16,0 0 1 0,0 0 3 0,-3 0-2 16,3 0-5-16,-9 0 6 0,9 11 0 0,-3-11 0 15,-2 0 1-15,5 0-1 0,-3 0-4 0,-3 0-11 16,3 0-14-16,3 0-6 0,0 0-2 0,-3 0-21 16,3 0-20-16,1 0-17 0,2 0-7 0,-3 0-4 15,0 0-21-15,3 0-20 0,-3 0-67 0,0 0-66 16,-3 0-134-16,-3 0-69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5:56.19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A70D79-5E2D-42FD-8E5E-BBE0EAE8F820}" emma:medium="tactile" emma:mode="ink">
          <msink:context xmlns:msink="http://schemas.microsoft.com/ink/2010/main" type="inkDrawing" rotatedBoundingBox="24436,14402 27236,15257 26644,17198 23843,16342" semanticType="enclosure" shapeName="Other">
            <msink:sourceLink direction="with" ref="{AFE10909-34E6-4EDD-9E19-6E67DEE482E4}"/>
            <msink:sourceLink direction="with" ref="{255A195D-A74C-4317-8CF1-2729F0AA96C5}"/>
          </msink:context>
        </emma:interpretation>
      </emma:emma>
    </inkml:annotationXML>
    <inkml:trace contextRef="#ctx0" brushRef="#br0">1335 456 1724 0,'0'0'64'0,"0"0"-12"16,0 0-6-16,0 0 10 0,0 0 11 0,0 0-6 15,0 0 12-15,0 0-21 0,0 0 5 0,0 0-20 16,0 0 3-16,0 0-10 0,0 0 16 0,0 0-5 15,0-17 4-15,0 17 7 0,0-13 2 0,0 13 0 16,0-15-3-16,0 15-15 0,0-11 3 0,0 11-8 16,0-10 3-16,-21 10 2 0,21 0-2 0,0-5-5 15,-11 5-7-15,-4-7-6 0,15 7 3 0,-18-9-3 16,3 4 2-16,9 0 0 0,-6-2-3 0,0 7-7 16,-3 0 5-16,3 0-6 0,-9 0-5 0,10 0-2 15,-7 0-1-15,3 0 3 0,-3 0 0 16,3-13-3-16,-3 13 5 0,-3 0-1 0,4 0-1 15,-4 0 1-15,9 0-2 0,-9 0 5 0,3 0 1 16,-6 0 8-16,9 0-2 0,-5 0-4 0,-4 0 3 16,3 0-6-16,-3 0-2 0,3 0 4 0,-3 0-4 15,4 0-1-15,-7 0 3 0,0 0-2 0,3 14-2 16,-3-3 3-16,1-11 2 0,-1 14 0 0,3-3-1 16,3 0-2-16,-3-1 0 0,-2 0 0 0,2 1 6 15,3-1 6-15,0 3 3 0,3-3 0 0,-9 3-1 16,10 1 1-16,2 0 5 0,-6 0 0 15,9 3 0-15,-6 1-8 0,-3-3 2 0,9 3-6 16,-5 1-2-16,2-2-4 0,3 0 5 0,-3 0-7 0,3 0 5 16,-3 2-2-16,3-3-2 0,6 4 1 15,-6 0 6-15,0 1-1 0,3 0-2 0,-2 3 0 16,5-2 3-16,0 3 0 0,0 1 8 0,0 0 1 16,3 0 4-16,-3-2 2 0,6 1-3 0,-6 1 6 15,6 2-11-15,-6-2 2 0,0-1-2 0,6 0-4 16,0 2 9-16,0-2 6 0,0 3 0 0,0-3 0 15,0-1-4-15,0-3-2 0,0 5-4 0,0-2 10 16,18 3-9-16,-3-2-3 0,-3-4-13 0,5 6 8 16,-5-2-4-16,3 2 2 0,-3 1-3 0,3 0-8 15,3 0 16-15,3-3 4 0,-3 3 2 0,2-2 4 16,-2 1 6-16,3 0-7 0,0 1 2 16,3-2 3-16,-6-8 0 0,2 8 0 0,1-6-21 15,3 0 18-15,-3 1-10 0,0-2-8 0,3-1 13 16,-4 0-1-16,4-1-18 0,3 0 17 0,-3 0 1 15,3-1-8-15,-1 0 2 0,7-3-18 0,-9-1 3 16,9 0 8-16,-1 1 11 0,-5-2-9 0,6 4 3 16,0-4 12-16,-3 3-6 0,2-1 3 0,7 2-19 15,-3 0 3-15,-1 0-24 0,4 0 17 0,-3 3 7 16,5-5 16-16,-2 0-16 0,-3 2 3 0,0-3 1 16,-4-1 4-16,1-2-8 0,0-1-6 0,0-2-13 15,-1 1 14-15,1-5 14 0,0-1-18 0,0 0 29 16,5 1-14-16,-2-2 0 0,-3 0 3 15,5 0-32-15,-5 0 24 0,6 0-14 0,0 0-1 16,-7 0 18-16,7 0-7 0,0 0 2 0,-1 0-9 16,1-13 14-16,0 4-30 0,-1 0 12 0,1 9 3 15,0-13 13-15,0 2 2 0,-4 3-22 0,1 2 31 16,3 0-21-16,-12-4-7 0,5 2 22 0,1 1-17 16,-6-1 13-16,3-2-8 0,-4-1-1 0,1-1 2 15,-3-1-9-15,-3-2 2 0,6 2 14 0,-4-1 4 16,-2-1-34-16,6-1 14 0,-9-3-7 0,3 5 24 15,3-1 4-15,-4-4-19 0,7 0 17 16,-15-1-13-16,6-1 3 0,3 2-4 0,-9-1-9 0,8-5 12 16,-8 0 3-16,9 2 6 0,-9-2-8 0,0-1-20 15,3-2 23-15,-3-3 2 0,0 0-3 16,3 1-22-16,-3 3 19 0,-1-2 16 0,4 0-38 16,-9-2 15-16,6 7 28 0,-3 1-24 0,-9 1-13 15,0 2 23-15,0-7-11 0,0 2 0 0,0 4 3 16,0 2 8-16,0-5-8 0,0 0 2 0,-9-2 4 15,-3-1-16-15,0 2-3 0,-3 0 8 0,10-1-1 16,5-2-5-16,-12 0 14 0,-3 1 3 0,9 2 15 16,-6 0-27-16,6 3 8 0,0-2 9 0,-3 1-34 15,-3 2 36-15,0 0 3 0,3 2-34 0,-3-2 19 16,-5 2-11-16,2-1 8 0,3 3 18 16,0-2-16-16,-3-1 11 0,-3 3-20 0,3 2-1 15,-3-1 28-15,6 1-10 0,-2-2 6 0,-4 3-20 16,3-1 2-16,-3 0 0 0,-3-1-5 0,3-2 18 15,-3 4-20-15,-8 0 12 0,8 0 0 0,-6-1-2 16,0-2 1-16,3 5 1 0,-2-1-7 0,-1 2-6 16,3-1 12-16,-3-3-13 0,6 4 11 0,-2 4 2 15,-4-3 16-15,3 0-19 0,3 0 15 0,-6 1-35 16,10-5 39-16,-10 6-32 0,6-2 4 0,-3-3-7 16,3 2 5-16,3 4 7 0,-8-1-4 0,5 0 17 15,-3 0-21-15,3-2 19 0,3 3-11 0,-9 1 15 16,10-1-16-16,-10-3-6 0,6-1 9 15,-3 2 0-15,3 3 0 0,-3-5 8 0,-2 3 10 16,5 1-31-16,-6 3 1 0,3 3 18 0,-3-2 6 16,1 2-9-16,-4 1 1 0,3 0-10 0,-6 0 4 15,1 0 5-15,-1 0-16 0,0 0-8 0,-3 0 17 16,4 0-16-16,-1 0 14 0,6 0-7 0,-6 16-2 16,7-3 6-16,-10-13 11 0,3 10 0 0,0-10-24 15,1 11-9-15,-7 0-6 0,6-1 14 0,-5-5-10 16,5 3-9-16,-6-2-17 0,0 5 6 0,7 0-20 15,-7-3-7-15,6-1 6 0,0-2 6 0,7 1-6 16,-4-2 3-16,3-3-6 0,3-1-8 0,3 0-12 16,1 0 1-16,-7 0-1 0,9 0-2 0,-9 0-4 15,3-11-19-15,4 11-10 0,-7 0-27 16,3 0-50-16,-3 0-94 0,-3 0-107 0,4 0-69 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5:59.15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416D73-051E-4713-80CF-C51151447896}" emma:medium="tactile" emma:mode="ink">
          <msink:context xmlns:msink="http://schemas.microsoft.com/ink/2010/main" type="inkDrawing" rotatedBoundingBox="25641,14646 28428,14446 28563,16328 25777,16529" semanticType="enclosure" shapeName="Other">
            <msink:sourceLink direction="with" ref="{460D7F52-E606-468D-A2B2-38133B8050ED}"/>
            <msink:sourceLink direction="with" ref="{AFE10909-34E6-4EDD-9E19-6E67DEE482E4}"/>
            <msink:sourceLink direction="with" ref="{255A195D-A74C-4317-8CF1-2729F0AA96C5}"/>
          </msink:context>
        </emma:interpretation>
      </emma:emma>
    </inkml:annotationXML>
    <inkml:trace contextRef="#ctx0" brushRef="#br0">1942 176 1551 0,'0'-7'49'0,"-6"3"5"0,6-2 5 0,-15-3 25 16,9 2 10-16,6 0-2 0,-6 0 9 0,0-1-15 16,-3 2-17-16,3-1-8 0,1 0-9 0,-7 3-19 15,6-3-5-15,0 0-1 0,-3-4 1 0,-3 8-1 16,0-7-1-16,3 4 2 0,-9 1-3 0,6 0-3 16,-3 4 4-16,-2-1-1 0,-4-2-1 0,-3 1 4 15,3 3-9-15,0 0-9 0,-3 0 5 0,-2 0-4 16,-1 0 8-16,-3 0-6 0,3 0 2 0,0 0 7 15,-5 0-16-15,2 0 4 0,-3 0-6 0,0 0 7 16,1 0-4-16,-1 0-3 0,6 0 5 0,-6 0-6 16,4 0-2-16,2 13 8 0,-6-13-11 15,0 12 5-15,1-12 0 0,-1 14-3 0,3 1 2 16,3-5-7-16,-5 5-1 0,5-4 8 0,-3 2-2 16,3-3 3-16,0 0 0 0,1-1 9 0,-7-2-6 15,3 0 6-15,-3-1-7 0,7 4-1 0,-7-3 1 16,0 4-3-16,3 0 0 0,-2 4 0 0,5 4 1 15,-6 0-2-15,0 2 7 0,1-2 6 0,-1 0-2 16,-3 1 4-16,9 1-6 0,-5-5 6 0,5 3-5 16,0-2-2-16,-3 3-4 0,3-1 1 0,7 4 0 15,-4-2-3-15,-3 1 1 0,9 1-1 16,3 3-1-16,-3-4 0 0,4 0 2 0,2 1 2 16,-6 0 13-16,9 3 0 0,-3-5 2 0,6 1 6 15,-6-1-2-15,3 1-4 0,9 2-6 0,-6-5-4 16,6 4 8-16,-6-2-2 0,6-1-1 0,0 0-6 15,0 4-1-15,0-1-4 0,0 2-1 0,0-2-2 16,0 1 9-16,18 0 4 0,-18 1 3 0,15-1 7 16,-9 1 5-16,6 0 7 0,-3-2-2 0,3 3 0 15,-6-1-6-15,6-1-4 0,2 1 10 0,-2 1-9 16,0-5 5-16,3 3-9 0,-3 1 2 0,6-3 4 16,3-2 2-16,-6 2-1 0,8 3 1 0,-2-4 3 15,3 0-4-15,-3-1-16 0,6-4 0 16,2 7 0-16,-8 0-5 0,6-2 4 0,3-1 12 15,-3 1-13-15,-1-1 16 0,7 2-9 0,-6-1-8 16,9-2-1-16,-9-4-9 0,5 4 13 0,7-2-7 16,-6-5-5-16,-1 2 3 0,7-2 8 0,0 1-12 15,0-4-7-15,-1 1-1 0,7-4 22 0,-6-2-4 16,-1 3-9-16,1-1-1 0,0-3 4 0,5 2-12 16,-2 0 15-16,-9-5-18 0,2 4 16 0,4 2-5 15,-6-6 1-15,-6 0-10 0,5 0 21 0,1 0-5 16,-6 0-1-16,3 0-7 0,-4 0-2 0,1 0-6 15,0 0 16-15,3 0 4 0,3 0-11 0,-1-13-7 16,1 3 13-16,0-3-15 0,0 4 6 16,-1 0 3-16,7 0 4 0,-9 0-2 0,3-1 7 15,-1 2-9-15,-5-2 5 16,6 0-3-16,-3-2-3 0,-4 1 1 0,7-2-4 0,-6 2-3 0,0 4 17 16,2-6-21-16,-2 1 21 0,6 0-16 0,-6 0 11 15,-3 1 11-15,2-2-9 0,7 1 3 0,-9-3-10 16,3 2-2-16,-6 5-2 0,2-3 2 0,4-1 4 15,-6 4 7-15,3-6 3 0,-3 0-19 0,-1 1 6 16,-2 2-2-16,3-2 12 0,-9-2-10 0,0 2-10 16,0-2 19-16,-3-3 2 0,3 3-19 0,0-4 6 15,3-1 1-15,-4 3 21 0,1-2-15 0,-3 1 13 16,3 0 4-16,-6 4 0 0,9-5-15 16,-3 1 1-16,-6 0 15 0,0-1-18 0,0-1 15 15,6 4-16-15,-9-5-2 0,9-3 12 0,-6 5 8 16,-1 1-20-16,-5-2-9 0,6-1 24 0,-3-1-28 15,-3 2 15-15,0-2-11 0,0 1 2 0,0 0 4 16,0-1 2-16,0 1 9 0,0-1-18 0,0-2 16 16,0 3 2-16,-14-1 0 0,-4 2-14 0,18-5-10 15,-15 4 9-15,3-4 0 0,0 4 1 0,-3-2 6 16,3 0-10-16,0-2 16 0,-3 0-7 0,3 0 4 16,1-2 0-16,2 4 6 0,-9-1-24 0,9 6 4 15,-3-8 11-15,0 6-4 0,0 0 16 0,-3-1-18 16,3 7 5-16,-6-1 7 0,-2-1-15 15,5-3 16-15,-3 7-5 0,-3-1 4 0,-3 0-23 16,3 0 18-16,4 1-8 0,-4-1-2 0,3-2-4 16,-3 7 16-16,3-5-21 0,-3 1 5 0,3 2 26 15,-2 0-27-15,2 2 11 0,-3 0-21 0,0 2-3 16,3 0 5-16,-3 0-10 0,-2-4 13 0,2 6-19 16,-3 0-13-16,3-3-5 0,0-2-1 0,-3 1-15 15,4-4 2-15,-4 5-7 0,3-2-13 0,3-3-11 16,-3-2-7-16,0 4-5 0,4-2 1 0,-1 1 3 15,-3 3-6-15,9-3-29 0,-9 2-30 0,9 3-50 16,-3-4-68-16,-3 1-125 0,7 1-82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50.1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-5 433 799 0,'0'-2'49'0,"0"2"3"0,0-7 2 0,0 7 11 15,0-3 25-15,0 3 17 0,0 0 6 0,0 0 11 16,0 0-24-16,0 0-16 0,0 0 1 0,0-11-3 15,0 11-10-15,0-13-17 0,0 13 6 0,0-10-7 16,0 10-9-16,0 0-1 0,0 0-10 0,0 0 6 16,0 0 2-16,0 0-1 0,0 0-2 15,0 0 0-15,0 0-12 0,0 0 4 0,0 0-2 16,0 0 6-16,0 0-3 0,0 0-2 0,0 0 4 16,0 0-1-16,0 0 5 0,0 0-2 0,0 0 10 15,0 0-7-15,0 0-5 0,0 0-4 0,0 0 2 16,0-11-4-16,0 11-1 0,0 0 3 0,0 0-2 15,0 0-4-15,0 0 7 0,0 0-1 0,0 0 0 16,0 0 0-16,0 0 2 0,0 0-3 0,0 0 1 16,0 0 0-16,0 0 0 0,0 0 1 0,0 0 9 15,0 0 13-15,0 0-5 0,0 0 19 0,0 0-7 16,0 15 4-16,0-15-10 0,0 18-6 16,15-4-15-16,-3-14-4 0,3 15-1 0,3-3 3 15,0-2-2-15,-3 1 17 0,8-3-22 0,-8 3 9 16,9-2-6-16,-3-1-21 0,-9 0 9 0,9 1-9 15,-3-1 5-15,-4 0-1 0,10-5-7 0,-3 1 10 16,-3-1-10-16,3-3 2 0,-3 0-5 0,3 0-3 16,-7-14 4-16,4 14-3 0,-6-16-11 0,9 1-11 15,-9 0 3-15,0 3 4 0,-3 1-7 0,3 1 6 16,-6-4 3-16,0 3 11 0,0 2-2 0,-4 1-6 16,4-1 13-16,-6 0-3 0,0-1-8 0,6 2 14 15,-6 3-4-15,0-4-3 0,6 4-9 16,-6 0 5-16,0 2-2 0,0 3 2 0,0 0-2 0,0 0 5 15,0 0-1-15,0 0 5 0,0 0-3 16,0 0-1-16,0 0 4 0,0 0-8 0,0 0 7 16,0 0 2-16,0 0 4 0,0 0 1 0,6 0 4 15,3 0-3-15,-9 0 9 0,12 0 9 0,0 0-9 16,-6 0-4-16,0 0-2 0,3 0 8 0,3 13-15 16,-6-2 2-16,6-11-10 0,3 11 11 0,-4 1-4 15,1-1 5-15,3-5 0 0,3-6-14 0,-3 8 11 16,-3-8-4-16,6 0-4 0,-3 0-1 0,2 0 11 15,4 0-8-15,-3 0 5 0,3-9 6 16,-3-3-16-16,3 4-5 0,-3-5 10 0,2-3-5 0,1 1-6 16,3-2-5-16,-3-1-4 0,-3 1-1 15,-3 3-3-15,-3-2 9 0,-1 2 14 0,4-1-4 16,-9 2 7-16,0 2-2 0,0 3 3 0,0 0 13 16,-6-1 3-16,3 9 2 0,0 0 0 15,-3 0 6-15,3 0-3 0,-3 0-16 0,0 0 15 0,0 0-10 16,0 0 1-16,0 0 3 0,0 0-9 0,0 0-7 15,0 0 5-15,0 0 12 0,0 16 14 0,0-5-8 16,0-11-10-16,12 12-8 0,-12-12 12 0,12 13-11 16,-3-5-6-16,-3 0 6 0,6 2 4 0,0-5-8 15,-6 1-9-15,2 3 9 0,4-4 5 0,-6 0-5 16,9 0-3-16,3 1-1 0,-6-1 6 0,3-1 4 16,3 2-11-16,-3-1 15 0,8-1-8 15,-8-4 2-15,9 0-11 0,-3 0 3 0,-3 0 10 16,9-15-24-16,-7 4-5 0,-2-1-15 0,-3-4 14 15,3 4-1-15,-6-3 10 0,3 0 15 0,-3-1-13 16,0-2 1-16,-3 1 14 0,2 1-3 0,1 0-8 16,-12 1 5-16,0-4 9 0,0 8-4 0,0 1 17 15,0 2-3-15,0 1-12 0,0 0 11 0,0 3 6 16,0 1-10-16,0 0-6 0,0 3 7 0,0 0-11 16,0 0 9-16,0 0-11 0,15 0 8 0,-15 0 9 15,0 0-2-15,12 18-13 0,-12-5-10 0,0 3 6 16,12 4 1-16,0-3 3 0,-12-1 17 0,9-5-12 15,-3 1-15-15,6-1 4 0,-3 2 2 16,9-5 4-16,-1-8 3 0,-2 0 0 0,3 0 7 16,3 0-9-16,6 0-9 0,-3 0-2 0,2 0-11 15,7 0 3-15,-6 0 3 0,3-16-11 0,-4-1 23 16,1 1-6-16,0 2-4 0,-3 1 9 0,3 1 3 16,-4-2-3-16,-2 0-2 0,-3 3 8 0,-3-2-2 15,-3 7 12-15,-6 0 11 0,0 2 2 0,-3 1-8 16,3 2 16-16,-6 1-2 0,0 0-14 0,0 0-11 15,0 0-11-15,0 0 19 0,0 0-25 0,0 0 22 16,0 0-7-16,0 0 2 0,0 0-7 0,0 0-9 16,0 0 11-16,12 14 7 0,0-2-6 0,-3-2-7 15,2-10 3-15,7 12 11 0,-3-2-5 16,3-1-9-16,3-9 5 0,-3 0 10 0,3 0-11 16,5 0-8-16,-2 0 11 0,3 0-11 0,-6-16 7 15,9 2-8-15,-10 4 14 0,7-1 3 0,-3 3-17 16,-3 0 17-16,-3 0-17 0,3-1 9 0,-10-1 0 15,1 2 0-15,-9 4 0 0,9-1 2 0,-12 2 13 16,6 0-7-16,-6-2-14 0,6 0 4 0,-6 5 13 16,0-3-5-16,0 2-10 0,0 1 10 0,0-7-16 15,0 6 12-15,0-2 0 0,0 3 7 16,0 0-15-16,0 0 1 0,0 0 24 0,0 0-16 16,0 0-7-16,0 0 21 0,0 0-16 0,0 0 5 15,0 11-20-15,0-11 12 0,0 12 9 0,0-12 0 16,0 0-10-16,0 0-3 0,0 0 1 0,0 0-12 15,0 0-19-15,0 0-27 0,0 0-61 0,0 0-76 16,0 0-68-16,0 0-56 0,0 0-58 0,0 0-237 16,0 0-240-16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6:46.99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003012-628D-4D79-8B67-E3202FDDE2B9}" emma:medium="tactile" emma:mode="ink">
          <msink:context xmlns:msink="http://schemas.microsoft.com/ink/2010/main" type="writingRegion" rotatedBoundingBox="27505,14856 29552,17041 29150,17417 27104,15232">
            <msink:destinationLink direction="with" ref="{DD8BF42A-4C66-401D-A46F-4A9D659FE147}"/>
          </msink:context>
        </emma:interpretation>
      </emma:emma>
    </inkml:annotationXML>
    <inkml:traceGroup>
      <inkml:annotationXML>
        <emma:emma xmlns:emma="http://www.w3.org/2003/04/emma" version="1.0">
          <emma:interpretation id="{5FE5CAF4-B10A-43FE-8C81-90D1AE270FC0}" emma:medium="tactile" emma:mode="ink">
            <msink:context xmlns:msink="http://schemas.microsoft.com/ink/2010/main" type="paragraph" rotatedBoundingBox="27505,14856 29552,17041 29150,17417 27104,15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AA2BB-7CF1-47BF-861D-E7FFF65CF08F}" emma:medium="tactile" emma:mode="ink">
              <msink:context xmlns:msink="http://schemas.microsoft.com/ink/2010/main" type="line" rotatedBoundingBox="27505,14856 29552,17041 29150,17417 27104,15232"/>
            </emma:interpretation>
          </emma:emma>
        </inkml:annotationXML>
        <inkml:traceGroup>
          <inkml:annotationXML>
            <emma:emma xmlns:emma="http://www.w3.org/2003/04/emma" version="1.0">
              <emma:interpretation id="{460D7F52-E606-468D-A2B2-38133B8050ED}" emma:medium="tactile" emma:mode="ink">
                <msink:context xmlns:msink="http://schemas.microsoft.com/ink/2010/main" type="inkWord" rotatedBoundingBox="27422,14935 27982,15533 27685,15811 27125,15213">
                  <msink:destinationLink direction="with" ref="{DD416D73-051E-4713-80CF-C51151447896}"/>
                </msink:context>
              </emma:interpretation>
              <emma:one-of disjunction-type="recognition" id="oneOf0">
                <emma:interpretation id="interp0" emma:lang="" emma:confidence="0">
                  <emma:literal>yo</emma:literal>
                </emma:interpretation>
                <emma:interpretation id="interp1" emma:lang="" emma:confidence="0">
                  <emma:literal>-lo</emma:literal>
                </emma:interpretation>
                <emma:interpretation id="interp2" emma:lang="" emma:confidence="0">
                  <emma:literal>1/00</emma:literal>
                </emma:interpretation>
                <emma:interpretation id="interp3" emma:lang="" emma:confidence="0">
                  <emma:literal>yol</emma:literal>
                </emma:interpretation>
                <emma:interpretation id="interp4" emma:lang="" emma:confidence="0">
                  <emma:literal>-No</emma:literal>
                </emma:interpretation>
              </emma:one-of>
            </emma:emma>
          </inkml:annotationXML>
          <inkml:trace contextRef="#ctx0" brushRef="#br0">-1611-1561 1387 0,'0'7'63'0,"0"0"15"0,0-3-21 0,0 2 36 16,0 0-14-16,0-1 0 0,0-1-6 0,0-2-2 15,0-1-15-15,0 3-9 0,0 0-2 0,0-4 0 16,0 0 11-16,0 0-7 0,0 0-10 0,0 0 1 16,0 0 3-16,0 0-7 0,0 0 0 0,0 0-4 15,0 0 13-15,0 0-6 0,0 0-3 0,0 0-4 16,0 0 10-16,0 0-7 0,0 0-3 0,0 0-1 15,0 0 2-15,0 0-10 0,0 0 3 0,0 0-8 16,0 0-6-16,0 0-7 0,0 0 1 16,0 0-5-16,0 0 2 0,0 0 1 0,0 0-6 15,0 0 4-15,0 0-4 0,0 0 0 0,0 0 3 16,0 0 2-16,0 0-3 0,0 0 2 0,0 0 0 16,0 0-3-16,0 0 8 0,0 0 3 0,0 0 3 15,0 0-2-15,0 0 5 0,0 0-2 0,0 0-1 16,0-15 0-16,0 15 3 0,0 0 9 0,0 0-1 15,0-11-8-15,0 1-1 0,0 10 3 0,0 0 1 16,0-9 12-16,0 9 4 0,0 0 0 0,0 0 5 16,0 0 0-16,0 0-6 0,0 0 1 0,0 0 4 15,0 0-6-15,0 0-2 0,0 0 0 0,0 0-6 16,0 0-10-16,0 0 5 0,0 0 2 16,0 0-4-16,0 0 13 0,0 0 18 0,0 0 4 15,0 13-1-15,0 0-8 0,0 2-3 0,0-2-5 16,0 3-6-16,0 1-3 0,0-2-7 0,0 1 8 15,12 3 0-15,-6-2-2 0,3 1-7 0,-3-1-16 16,0-3 7-16,-1 0-19 0,1-2 15 0,0 1-5 16,3-2 9-16,-9-2-3 0,6-2-10 0,0-1-7 15,-6-1 12-15,0-3 5 0,6 0-3 0,-6 0-2 16,0-2 7-16,0 0-10 0,0 0-1 0,0 0-6 16,0 0-33-16,0 0-19 0,0 0-26 15,0 0-48-15,0 0-33 0,0-13-36 0,0 13-22 16,0-11-24-16,0 11-39 0,0-9-71 0,0 9-218 15,-12-9-70-15</inkml:trace>
          <inkml:trace contextRef="#ctx0" brushRef="#br0" timeOffset="408.33">-1703-1073 1731 0,'0'5'50'16,"0"-4"26"-16,0 2 6 0,14-3 6 0,-8 0 4 15,6 0-5-15,-6 0 0 0,9 0-9 0,-9 0-13 16,6 0 0-16,3 0 5 0,3-11-10 0,-6 2 1 16,3 9-7-16,2-11 1 0,4 2 2 0,-3 2 3 15,3-1-6-15,-9 3-10 0,9-2-8 0,-3-1-11 16,-4 5-8-16,-2-2-5 0,0 2-1 0,3-2-5 16,-3 2-5-16,0 2 5 0,-3 0-8 15,-3-4 5-15,6 4 0 0,-6 1-5 0,0 0 2 16,0 0-10-16,2-4-2 0,-2 4-24 0,0 0-19 15,0-1-23-15,0 1-23 0,3 0-14 0,-3-2-16 16,0 2-30-16,0 0-38 0,-6 0-97 0,0-3-129 16,0 3-46-16</inkml:trace>
          <inkml:trace contextRef="#ctx0" brushRef="#br0" timeOffset="923.88">-1379-1024 1407 0,'0'0'114'15,"0"0"43"-15,0 0-7 0,0 0 3 0,0 0-6 16,0 0-7-16,0 0-11 0,0 0 0 0,0 0-12 16,0 0-13-16,0 13 0 0,-18-3-12 15,18 0-19-15,-9-1-14 0,-3 2-10 0,12 0-20 16,-6 3-7-16,6-2-10 0,-6 6 2 0,6-5-5 16,0 2-1-16,0 2-4 0,0 2-3 0,0-8 1 15,0 3 3-15,0-2 2 0,0 3-4 0,12-5 3 16,0 1-3-16,-3-2 2 0,3-1-2 0,0 0 0 15,-6 2 0-15,9-6 1 0,-3-3-3 0,0-1-3 16,-3 0 1-16,8 0-2 0,-5 0-5 0,-3-15-6 16,3 5-5-16,0-1-2 0,3 1 0 0,-9-5 2 15,6 2 5-15,-6-1 4 0,3 0 5 0,-3 3 2 16,0-7 3-16,-6 4 1 0,0 0 2 16,0 4 1-16,0 3 6 0,0-2 3 0,0 2-3 15,0 3 5-15,0 4-4 0,-12-2-7 0,12 2-1 16,-15 0 2-16,3 0-1 0,6 0-3 0,-9 11 0 15,3-11 0-15,0 18-3 0,-3-3-3 0,9 0-13 16,-6 0-14-16,4-3-33 0,2 4-38 0,0-2-33 16,6-1-32-16,-6-3-49 0,6 3-93 0,0-5-142 15,0 1-101-15</inkml:trace>
        </inkml:traceGroup>
        <inkml:traceGroup>
          <inkml:annotationXML>
            <emma:emma xmlns:emma="http://www.w3.org/2003/04/emma" version="1.0">
              <emma:interpretation id="{786F7D18-6C67-479F-99FF-5322FDF61A60}" emma:medium="tactile" emma:mode="ink">
                <msink:context xmlns:msink="http://schemas.microsoft.com/ink/2010/main" type="inkWord" rotatedBoundingBox="29032,16486 29552,17041 29150,17417 28630,16861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116.59">-1-7 1204 0,'0'-1'104'0,"0"-1"27"0,0 2-11 0,0 0-7 16,0 0-9-16,0 0-20 0,0 0 6 0,0 0-2 16,0 0 8-16,0 0-20 0,0 0-3 0,0 0 10 15,0 0-14-15,0 0 4 0,0 0-7 0,0 0 0 16,0 0 1-16,0 0-1 0,0 0 4 16,0 0-5-16,0 0 3 0,0 0 3 0,0 0 1 15,0 0-9-15,0 0-2 0,0 0 4 0,0 0-2 16,0 0 2-16,0 0-8 0,0 0-6 0,0 0-5 15,0 0-3-15,0 0-6 0,0 0-3 0,0 0-1 16,0 0-1-16,0 0-1 0,0 0 0 0,0 0 0 16,0 0 10-16,0 0 4 0,0 0 7 0,0 0-4 15,0 0 3-15,0 0-11 0,0 0 15 0,0 0 12 16,0 0-31-16,0 14-5 0,0-14 1 0,0 12-1 16,0-2-10-16,0-10 5 0,0 11 7 0,0-2-18 15,0 1 10-15,0-6-21 0,0 4 14 16,0-1-1-16,0 0 2 0,0 0-25 0,6 0-7 15,-6 1 13-15,6-1 18 0,-6 2-5 0,12-5-12 16,-9 3-17-16,3 0 17 0,-6 1 12 16,6-3-9-16,-6 0-17 0,6-1 6 0,-6-2 13 0,0 2-21 15,0-2 30-15,6 1-11 0,-6-2-16 0,0-1-4 16,0 0-11-16,0 2-37 0,0-2-27 0,0 3-44 16,0-2-44-16,0-1-37 0,0 0-19 0,0 0-9 15,0 0-10-15,0 0-10 0,0 0-34 0,0 0-115 16,0 0-130-16,0 0-3 0</inkml:trace>
          <inkml:trace contextRef="#ctx0" brushRef="#br0" timeOffset="28543.82">-150 428 1891 0,'0'0'57'15,"0"0"11"-15,0 2 9 0,12-2 9 0,-3 0-2 16,-3 0 2-16,0 0 4 0,0 0-1 0,6 0-8 15,-3 0 2-15,-3-10-11 0,6 10-6 0,0-9 7 16,3 3 4-16,-4 0-7 0,1-3-7 0,3 3-11 16,-3 3-3-16,0-3-8 0,-3 3-10 0,3 0-7 15,0-1-8-15,0 3-9 0,-9 1-5 0,9-1 7 16,-6-1-7-16,-1 0-3 0,7 1 2 0,-9 1 4 16,9 0-6-16,-6 0 4 0,6 0-6 0,-3 0 9 15,-3 0-7-15,6 0-1 0,-6 0-1 0,0-10 3 16,-3 10-6-16,3 0 0 0,0-6 4 15,0 6-10-15,-6-6-34 0,6 6-13 0,-6 0-21 16,0-5-19-16,6 2-15 0,-6 3-28 0,0-3-26 16,0 3-42-16,0 0-89 0,0 0-173 0,0 0-38 15</inkml:trace>
          <inkml:trace contextRef="#ctx0" brushRef="#br0" timeOffset="29643.82">5 581 1380 0,'0'2'85'0,"0"0"41"0,0-1-22 0,0 1-7 16,0-2-6-16,0 0-3 0,0 0-9 0,0 0-1 16,0 0-17-16,0 0-21 0,0 0-14 0,0 0 0 15,0 0 4-15,0 0-14 0,0 0 13 0,0 0-14 16,0 0 5-16,0 0-4 0,0 0-14 16,0 0 5-16,0 0 6 0,0 0-5 0,12 0-6 0,-12-10 3 15,9 10 2-15,-3-10 3 0,0 10 0 16,6-12-6-16,-6 3-6 0,3 0 3 0,-3 3 3 15,6-4-7-15,-1 5 6 0,-2-3 4 0,3 2-6 16,-6-1 6-16,6 2-1 0,-3 2-4 0,-3-4 7 16,0 6-6-16,0 1 18 0,3 0 0 0,-3-3 0 15,-6 3 0-15,6 0 6 0,-6 0-2 0,6 0-4 16,-6 0-10-16,0 0 0 0,0 11-7 0,0 0 6 16,6 1-6-16,-6-1 1 0,0-1-4 0,6-1-2 15,-6 3 8-15,0 1-7 0,0-1 3 0,0-2 0 16,0-1-7-16,0 1 4 0,0-2-1 15,0 1 7-15,0-1-9 0,0-4 5 0,-12 4-4 16,12-2 2-16,-12-1-1 0,6 0 5 0,6-1-8 16,-9 2 1-16,-3-2 4 0,12-1-1 0,-6-3-4 15,3 0 3-15,0 0-1 0,0 0 0 0,3 0-4 16,-3 0 0-16,3 0 0 0,0 0 1 0,0 0 2 16,0 0 6-16,0 0-6 0,0 0 3 0,0-13 2 15,0 13 1-15,0-7-4 0,12 7 4 0,-12-7-5 16,12 1 1-16,-6 6 2 0,6-4 8 0,-3 4-2 15,-3 0-1-15,0 0-3 0,0 0 5 0,3 0 0 16,-3 0 4-16,-1 0 9 0,-5 0-10 0,6 0 0 16,0 0 4-16,0 0-3 0,-6 0 3 15,9 10 4-15,-9-10 4 0,3 10 1 0,0-2 1 16,-3-8 3-16,0 11 3 0,0-2 3 0,0 0 4 16,0 2-8-16,0 2-5 0,0-1-3 0,0 2-6 15,0-1-1-15,-15-2-5 0,15 1-1 0,-12 0-6 16,1 1 2-16,2-2 1 0,-3-1-7 0,6-2 1 15,-6 5 6-15,9 0 15 0,-3-3 5 0,0-1 9 16,0-4 5-16,0-1 6 0,0-2-5 0,6 0 1 16,-6-1 0-16,3-1-5 0,-3 0-6 0,0 0-9 15,0 0-5-15,0 0-7 0,6 0 2 0,-6 0-6 16,6 0 0-16,-3 0-5 0,0 0 0 0,3 0-3 16,-3 0 3-16,3 0-3 0,0 0 7 15,0 0-6-15,0 0-3 0,0 0 5 0,0 0 1 16,0 0-5-16,0 0 3 0,0 0 4 0,0 0-1 15,0 0-3-15,0 0 3 0,0 0-1 0,0 0 0 16,0 0 1-16,0 0-4 0,0 0 8 0,0 0-6 16,0 0 2-16,0 0 4 0,0 0-9 0,0 0 6 15,0 0-6-15,0 0-4 0,0 0 4 0,0 0 3 16,0 0-1-16,0 0 2 0,0 0 5 0,0 0-9 16,0 0-3-16,0 0 5 0,0 0-5 0,0 0 6 15,0 0 0-15,0 0-3 0,0 0 10 0,0 0-10 16,0 0 2-16,0 0 0 0,0 0-2 0,0 0 6 15,0 0-7-15,0 0-2 0,0 0 9 0,0 0-1 16,0 0-4-16,0 0-2 0,0 0 5 16,0 0 5-16,0 0-10 0,0 0-1 0,0 0-1 15,0 0 6-15,0 0 0 0,0 0-4 0,0 0 3 16,0 0 4-16,0 0-3 0,0 0-8 0,0 0 10 16,0 0-5-16,0 0 2 0,0 0 4 0,0 0-9 15,0 0 0-15,0 0-4 0,0 0-16 0,0 0-15 16,0 0-23-16,0 0-25 0,0 0-29 0,0 0-30 15,0 0-22-15,0 0-32 0,0 0-49 0,0 0-121 16,0 0-233-16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7:38.0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CF0D67-1363-4B03-80B1-4E5C4D531E00}" emma:medium="tactile" emma:mode="ink">
          <msink:context xmlns:msink="http://schemas.microsoft.com/ink/2010/main" type="inkDrawing" rotatedBoundingBox="24701,11550 25758,11273 25922,11900 24865,12176" semanticType="callout" shapeName="Other">
            <msink:sourceLink direction="with" ref="{13C6BE0F-934F-4EEF-8A3E-22E6F3EC140D}"/>
          </msink:context>
        </emma:interpretation>
      </emma:emma>
    </inkml:annotationXML>
    <inkml:trace contextRef="#ctx0" brushRef="#br0">0 493 1441 0,'0'0'44'0,"0"0"35"0,0 0 10 0,0 0-18 16,0 0-6-16,0 0 8 0,0 0-3 0,0 0-19 15,0 0 1-15,0 0-16 0,0 0-11 0,0 0-4 16,15 0 7-16,-15 0 14 0,11 0-1 0,-11 0 6 16,0 0 8-16,3 0-10 0,6 0-7 0,0 0 5 15,-3 0 4-15,0 0-8 0,0 0-2 0,3 13 1 16,-3-13-17-16,6 0-11 0,-6 0-1 0,0 0-2 16,3 13 2-16,-3-13-9 0,6 0 5 0,-6 0-4 15,0 9-4-15,2-2 2 0,4-7-1 16,0 0 6-16,-3 7-3 0,9 0 0 0,-6-1 1 15,3-6 0-15,3 5 0 0,-3-1-7 0,2-2 3 16,1-2 10-16,3 3-3 0,-6-3-2 0,3 0-6 16,-3 0 5-16,3 0-5 0,-6 0 0 0,8 0 8 15,-2 0-6-15,-6 0 4 0,9 0-5 0,-9 0 4 16,9 0 0-16,-9 0-4 0,3 0 0 0,2 0 0 16,-5 0 8-16,3 0-3 0,-3 0-4 0,0 0-1 15,3 0-4-15,3 0 8 0,-9 16-2 0,9-16-5 16,-7 0 8-16,-2 11-2 0,3-11-5 0,0 11 1 15,-6-11 4-15,9 9 2 0,-9-9-2 0,6 0-1 16,3 0 5-16,-3 0-14 0,0 15 12 16,2-15 0-16,-2 0-6 0,0 0 0 0,-3 0 7 15,3 0 0-15,0 0-2 0,-3 0-6 0,3 0 1 16,0 0 3-16,-3 0 4 0,9 0-1 0,-7 12-12 16,1-12 7-16,3 0 6 0,-3 0-6 0,0 0-1 15,3 0 1-15,-3 0-2 0,3 0 3 0,-3 0 5 16,-6 0-4-16,6 0-1 0,-10 0 2 0,4 0-2 15,-6 0 6-15,6 0-5 0,-6 0 3 0,0 0-7 16,0 0 7-16,0 0-5 0,0 0 5 0,0 0-3 16,0 0 3-16,0 0 1 0,0 0 2 0,0 0-7 15,0 0-2-15,0 0-2 0,0 0 5 16,0 0 1-16,0 0 5 0,0 0-8 0,0 0 5 16,0 0-9-16,0 0 4 0,0 0 12 0,0-12-13 0,0 12 1 15,0-15 7-15,0 4-5 0,0-8-2 16,0 5-1-16,0-1 2 0,0-3 5 0,0-2-6 15,0 1-1-15,0 0-1 0,0 1 6 0,0-1 2 16,0-2-4-16,-14 1 1 0,14-2-7 0,0 3 7 16,-6 0-7-16,6-1 8 0,0-1-2 0,0 1-6 15,0-1 10-15,0 1-1 0,0 1-9 0,0 0 10 16,0 0-4-16,0 3-8 0,0-2 9 0,0 3 4 16,-18 0 1-16,18 2-2 0,-15-1-10 0,15 3 4 15,0-1 2-15,0-1 3 0,-6 5-6 16,6-3 4-16,0 4-11 0,-12 0-16 0,12 2 13 15,0-1-8-15,0 2-17 0,-6 1-1 0,6-1-26 16,-9 4-17-16,3-1-25 0,6-1-33 0,0 2-35 16,-6 0-112-16,6 0-69 0,0 0-60 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5:57.1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087070-5825-42D0-8402-1D93FB696CA1}" emma:medium="tactile" emma:mode="ink">
          <msink:context xmlns:msink="http://schemas.microsoft.com/ink/2010/main" type="writingRegion" rotatedBoundingBox="23921,14550 24284,14550 24284,15093 23921,15093">
            <msink:destinationLink direction="with" ref="{DD8BF42A-4C66-401D-A46F-4A9D659FE147}"/>
          </msink:context>
        </emma:interpretation>
      </emma:emma>
    </inkml:annotationXML>
    <inkml:traceGroup>
      <inkml:annotationXML>
        <emma:emma xmlns:emma="http://www.w3.org/2003/04/emma" version="1.0">
          <emma:interpretation id="{EBDDEE5B-5A52-45E9-BAAB-7AAA1CA118C1}" emma:medium="tactile" emma:mode="ink">
            <msink:context xmlns:msink="http://schemas.microsoft.com/ink/2010/main" type="paragraph" rotatedBoundingBox="23921,14550 24284,14550 24284,15093 23921,15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8DD31D-54BD-435A-8DC4-A7877CC674D5}" emma:medium="tactile" emma:mode="ink">
              <msink:context xmlns:msink="http://schemas.microsoft.com/ink/2010/main" type="line" rotatedBoundingBox="23921,14550 24284,14550 24284,15093 23921,15093"/>
            </emma:interpretation>
          </emma:emma>
        </inkml:annotationXML>
        <inkml:traceGroup>
          <inkml:annotationXML>
            <emma:emma xmlns:emma="http://www.w3.org/2003/04/emma" version="1.0">
              <emma:interpretation id="{6A174E2A-C1D5-4CB3-921E-F706405E4FAC}" emma:medium="tactile" emma:mode="ink">
                <msink:context xmlns:msink="http://schemas.microsoft.com/ink/2010/main" type="inkWord" rotatedBoundingBox="23921,14550 24284,14550 24284,15093 23921,15093"/>
              </emma:interpretation>
              <emma:one-of disjunction-type="recognition" id="oneOf0">
                <emma:interpretation id="interp0" emma:lang="" emma:confidence="0">
                  <emma:literal>mar</emma:literal>
                </emma:interpretation>
                <emma:interpretation id="interp1" emma:lang="" emma:confidence="0">
                  <emma:literal>urn</emma:literal>
                </emma:interpretation>
                <emma:interpretation id="interp2" emma:lang="" emma:confidence="0">
                  <emma:literal>mor</emma:literal>
                </emma:interpretation>
                <emma:interpretation id="interp3" emma:lang="" emma:confidence="0">
                  <emma:literal>min</emma:literal>
                </emma:interpretation>
                <emma:interpretation id="interp4" emma:lang="" emma:confidence="0">
                  <emma:literal>nen</emma:literal>
                </emma:interpretation>
              </emma:one-of>
            </emma:emma>
          </inkml:annotationXML>
          <inkml:trace contextRef="#ctx0" brushRef="#br0">-559-634 2081 0,'0'-6'20'0,"6"-2"-4"16,-6 3 18-16,0 1 35 0,0 1 18 0,0 1 2 15,0-2-7-15,0 0-12 0,0 4-21 0,0 0-10 16,0 0 1-16,0 0-11 0,0 0 0 0,0 0 6 15,0 0-3-15,0 0-6 0,0 0 12 0,0 0 17 16,0 0 6-16,0 0 2 0,0 0-10 0,-14 21-3 16,14-2-4-16,-12 1 1 0,12 1-9 0,0 2-4 15,-12 2-6-15,12 3-6 0,0-5-4 16,0 2 0-16,0 0-6 0,0-4-3 0,0 0-9 0,0-3 3 16,0-3 1-16,0 1-4 0,0-5 3 15,0 3-6-15,0-6 1 0,0-2 6 0,0 2-2 16,0-2 1-16,0-1-6 0,0-4-6 0,0 3-21 15,0-4-23-15,0 0-5 0,0 0 0 0,0 0 12 16,0-16 10-16,0 2-1 0,0-1 1 0,0-2 1 16,0 0 5-16,0-3 14 0,0-4-4 0,0-2 3 15,0 1 8-15,0-5 6 0,0 5 2 0,0-2 0 16,0-1-4-16,0 4 5 0,0 1 7 0,0 5 0 16,0 0 4-16,0-2 8 0,12 2 1 0,-12-1 4 15,12 4 4-15,-12 0-4 0,8 1 6 16,-8 0 1-16,12 0 5 0,-6 3-3 0,-3 3 0 15,0-1-8-15,3 3-8 0,-3-1 8 0,3 4 9 16,-6 0 12-16,6 3-5 0,-6 0 0 0,0 0-2 16,6 13 1-16,-6-2 4 0,3 1-7 0,3-12-2 15,0 18-9-15,6-4 17 0,-6 3-10 0,3 2-1 16,0-2-9-16,0 2-4 0,2 4-19 0,-2 3 11 16,3-5-5-16,0 2-5 0,0 2-4 0,-6-6 7 15,9 3 3-15,-9 1-4 0,3-7-5 0,0 2-8 16,0-3-8-16,-3-4-35 0,0-3-32 0,0-2-13 15,3-6-34-15,-7 0-32 0,1 0-31 0,3 0-16 16,-6 0-44-16,0 0-53 0,0-11-166 16,0 0-100-16</inkml:trace>
          <inkml:trace contextRef="#ctx0" brushRef="#br0" timeOffset="257.21">-663-526 2316 0,'0'0'38'0,"0"0"1"15,0 0 6-15,0 0 2 0,0 0 7 0,0 0 9 16,0 0 5-16,0 0 2 0,0-9-21 0,15 2 4 16,3 7 1-16,-18-9 0 0,12 0 1 15,0 1-3-15,3 3-12 0,0 0-20 0,2 0 1 16,-5-3-9-16,-3-1-4 0,9 0-4 0,-3 4-1 15,3-2-2-15,-6-6-12 0,3 5-34 0,3-1-36 16,-7 0-32-16,4 2-33 0,-3 1-21 0,0 1-59 16,0 1-147-16,-3 2-172 0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0:40.22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1236-3 641 0,'0'0'30'16,"0"0"16"-16,0 0 5 0,0 11 2 0,0-11 17 15,0 0 10-15,0 0-17 0,0 11-4 0,0-11-17 16,0 0 8-16,0 6 22 0,0-6 3 0,0 0-12 16,0 0 0-16,0 0-21 0,12 0-29 0,-12 0 21 15,0 0-12-15,3 0 13 0,-3 0-6 0,0 0-3 16,0 0-6-16,0 0 15 0,0 0 3 16,0 0-12-16,0 0-10 0,0 0-1 0,0 0 14 15,0 0-24-15,0 0 19 0,0 0-15 0,0 0 14 16,0 0-8-16,0 0-7 0,0 0 11 0,0 0-9 15,0 0-3-15,0 0 13 0,0 0-8 0,0 0-12 16,0 0 8-16,0 0-13 0,0 0 19 0,0 0-21 16,0 0 11-16,0 0-5 0,0 0 6 0,0 0-1 15,0 0-9-15,0 0-1 0,0 0 1 0,0 0 4 16,0 0 7-16,0 0 0 0,0 0-14 0,0 0 9 16,0 0-2-16,17 0 5 0,-17 0 2 0,0 0 3 15,0 0-6-15,12 0 2 0,-12 0-4 0,0 0 3 16,0 0-10-16,9 0 9 0,-9 0 1 15,6 0-6-15,0 0-7 0,0 0 8 0,0 0-5 16,-6 0-2-16,6 0 17 0,0 0-9 0,-6 0 0 16,3 0 4-16,3 0-9 0,-6 0 14 0,0 0-6 15,0 0-11-15,0 0 14 0,0 0-1 0,0 0 8 16,0 0 5-16,0 0-9 0,0 0 5 0,0 0-12 16,0 0 10-16,0 0-15 0,0 0-2 0,0 0 2 15,0 0 8-15,0 0-14 0,0 0 20 0,0 12-12 16,12-12 10-16,-12 0-11 0,0 0 1 0,0 0 20 15,0 0 31-15,0 0-2 0,0 0 5 16,0 0 9-16,0 0-29 0,0 0-3 0,0 0-17 16,0 0 2-16,-12 0-3 0,12 0-14 0,-21 14 9 15,9-14 1-15,-3 0-7 0,-9 0 1 0,10 10 3 16,-4-10-2-16,-3 8 4 0,3-8-8 0,-3 10 10 16,-3-10-6-16,4 9 1 0,-1-4 9 0,3 1-9 15,-3-1 2-15,3-1-1 0,0 0-4 0,3-1 0 16,4 0 5-16,-4-1 3 0,3-2-5 0,0 3-3 15,-3 0 6-15,-3-1-8 0,3 1 10 0,-3-1 1 16,-3-2 4-16,4 0-4 0,-1 0-3 0,3 0-7 16,-6 0 5-16,3 0-5 0,6 0 6 0,-9 0-2 15,4 0 7-15,2 0-10 0,-9 11 2 16,9-11-5-16,-9 10 3 0,3-10 1 0,3 5-1 16,-2-5 3-16,2 8-1 0,3-5-2 0,-3 2 0 15,-3-1 1-15,3 1-1 0,3-4-6 0,4 4 6 16,-7 1 0-16,3-2-2 0,3 1-3 0,-3 0 8 15,3-3 0-15,-6 3-7 0,9 1 6 0,-3-3-5 16,-5 2-4-16,8 0 6 0,-3 0 4 0,6-4 0 16,-6 4-1-16,3-4-10 0,3 3 10 0,0 0-5 15,-6-3 5-15,3 2-5 0,3 2 1 0,-6-2-4 16,6 5 3-16,-6-3 8 0,4 1-10 0,-4-1 4 16,0 1 0-16,3 0 2 0,-3 2-5 15,-3-1 3-15,3 2 3 0,0-1-4 0,0-1 2 16,0 0-4-16,3 0 2 0,4 0-3 0,-7-3 8 15,6 3-1-15,3-3-4 0,-3 2 1 0,0 0 3 16,6-1-6-16,-6-1 5 0,0 0-4 0,0 0 2 16,0 0-2-16,3 0 7 0,-3-3-3 0,0 3-3 15,0-2 1-15,0 3 1 0,0-4-3 0,0 1 0 16,3 1-3-16,-3-1 1 0,6 1 2 0,-6-2-1 16,6-1 2-16,0 0 4 0,0 0-8 0,0 0 8 15,0 0-1-15,0 0 1 0,0 0-8 0,0 0 0 16,0 0 7-16,0 0 0 0,12 0-2 0,-12 0-3 15,6 0 4-15,-6 0-3 0,6 0 1 16,3 0-2-16,-3 0 10 0,-6 0-4 0,6 0 0 16,0 0-6-16,-6 0 0 0,0 10 6 0,3-10-2 15,-3 0-6-15,3 0 3 0,-3 0-4 0,0 0 9 16,0 0-2-16,0 0-3 0,0 0 6 0,0 0-3 16,0 0 3-16,0 0-4 0,0 0 2 0,0 0-1 15,0 0 0-15,0 0-5 0,0 0 1 0,0 0 9 16,0 0-7-16,0 0 4 0,0 0-2 0,0 11-2 15,0-11-5-15,0 9 3 0,0-9 7 0,0 0-11 16,0 10 11-16,0-6-3 0,0-4-7 0,0 7 12 16,0-4-4-16,0-3 4 0,9 5-8 15,-9-5-6-15,12 0 6 0,-12 2 0 0,12-2 6 16,-6 0-1-16,3 0-5 0,-3 0 6 0,5 0-5 16,-2 0 7-16,3 0-4 0,-6 0-6 0,6 0 8 15,0 0-3-15,3 0-3 0,-3 0 4 0,-3 0-1 16,3 0-7-16,0 0 1 0,-1 0 9 0,4 0-1 15,-3 0-1-15,-3 0 1 0,3-9-7 0,0 9 2 16,0-11 0-16,3 11 4 0,-3-8-1 0,-3 2-7 16,3 0 8-16,-1 2-2 0,1-1 0 0,-6 1-3 15,9 1 4-15,-9-2-4 0,6 4 10 0,-6-2-4 16,9-1-2-16,-3 1-7 0,0 2 12 0,3-2-9 16,-4 1 1-16,4-2 0 0,3 1 8 0,-3-2-4 15,3 0-4-15,0 2 7 0,3-3-7 16,-3 1 1-16,-4 2-1 0,7-1-1 0,-3-1 2 15,0 1 6-15,-3 3-13 0,6-4 8 0,-3 3 0 16,-1 2 7-16,-2 0-4 0,-3 0-5 0,3 0 4 16,-3 0-7-16,6 0 5 0,-12 0-5 0,9 0 11 15,-9 0-5-15,6 0-4 0,2 0 9 0,-2 0-2 16,0 0-2-16,-3 11 1 0,3-11-5 0,-6 0 1 16,6 0-4-16,-6 0 7 0,3 0-5 0,-3 0 9 15,6 0-15-15,-3 0 11 0,-3 0 2 0,11 0-7 16,-8 0 0-16,3 0 5 0,6 0 2 0,-6 0-1 15,3 0-8-15,-3 0 2 0,3 0 1 0,-3 0 6 16,5 0-7-16,-8 0 5 0,3 0 2 16,0 0-3-16,-6 0-8 0,3 0 7 0,-3 0 1 15,0 0 1-15,0 0 0 0,-6 0-6 0,6 12 8 16,-6-12-9-16,3 9 8 0,3-9-6 0,0 8-2 16,-6-8 2-16,6 8 10 0,-6-1-7 0,0-7 1 15,6 5-1-15,-6-1 2 0,0 0-3 0,0 0-5 16,0 0 10-16,0-1 2 0,0-2-10 0,0 1 9 15,12 3-7-15,-12-4-1 0,6 2 4 0,-6 1-2 16,0-2 6-16,0 3-6 0,8-3 5 0,-8 2-1 16,12 0-11-16,-6-3 12 0,0 5-2 0,-6-2-10 15,3-1 2-15,-3 2 9 0,6-1-1 0,-6 1-4 16,0-4 3-16,6 6 1 0,-6-4 3 16,0-3-2-16,6 1-11 0,-6 3 7 0,0 1 2 15,0-3 6-15,0 2-8 0,0 1-1 0,0-1 5 16,0-1 0-16,0 5-6 0,-18-5 1 0,9 4 7 15,-3-1-11-15,1-1 12 0,2 0-8 0,-9 2 5 16,0 1-7-16,3-3 11 0,3 1-10 0,-3-1 7 16,-3 0-8-16,-2 0-1 0,2 0 7 0,-3-2 4 15,3-3-8-15,-3 0 3 0,-3 0-4 0,9 0 2 16,-11 0 1-16,8 0-2 0,-3 0 4 0,9 0 3 16,-9 0-1-16,3 0-6 0,-3 0-4 15,4 0 3-15,-1 0 6 0,-3 0-5 0,0 0 5 16,3 0-7-16,-3 0-1 0,4 0 11 0,-4 0-3 15,3 0 0-15,0 0-7 0,3 0 2 0,0 0 0 16,3 0 3-16,-6 0-6 0,4 0 5 0,-4 0 2 16,0 0-5-16,3 0 9 0,3 0-5 0,-3 0-5 15,3 0 3-15,-6 0 2 0,4 0 0 0,2 0-1 16,-3 13 2-16,-3-13-2 0,3 10-6 0,3 1 9 16,-6-2 2-16,6-1-12 0,3 0 9 0,-3-1 2 15,-2 0-5-15,2-1-4 0,6-6 1 0,-6 5 4 16,0-4 3-16,3-1-2 0,3 0-1 0,-6 0 7 15,3 0-8-15,-3 0-1 0,6 0 3 16,-6 0-4-16,4 0 4 0,-4 0-5 0,6 0 0 16,-6 0 0-16,3 0 3 0,3 0 1 0,0 0 1 15,0 0-4-15,-3 0 3 0,3 0 1 0,0 0-3 16,0 13 1-16,0-13-3 0,6 12 6 0,-6-12 2 16,6 9-7-16,-6-9 6 0,3 7-3 0,0-7-2 15,0 8-1-15,-3-1 3 0,6-2 0 0,-6 0 1 16,1-5 2-16,-1 0-7 0,6 0 2 0,-6 15 0 15,0-15 1-15,3 0 6 0,-3 11-1 0,0-11-5 16,6 10-3-16,-6-10 6 0,-3 15-8 0,6-6 7 16,-3-2 3-16,3-7-9 0,3 10 1 0,-6-3 8 15,6-3-10-15,0-4 6 0,0 0-2 16,0 0-3-16,0 0 5 0,0 0 0 0,0 0 4 16,0 0-6-16,0 0 5 0,0 20-6 0,0-8 0 15,0-12 3-15,0 14 6 0,0-14-6 0,0 12-1 16,0-12-1-16,0 0 0 0,0 0 6 0,0 0-3 15,0 0 0-15,0 0 1 0,0 15-5 0,0-15 1 16,0 10-1-16,0-10 6 0,0 0-7 0,0 0-4 16,0 0 12-16,0 0-8 0,0 0 1 0,0 0 6 15,0 0-3-15,9 0 4 0,-9 0-3 0,12 0-3 16,0 0 1-16,-6 0 5 0,3 0-8 0,-3 0 4 16,6 0 4-16,-7 0 0 0,1 0-5 0,3 0-1 15,3 0 5-15,-6 0 0 0,0 0-6 16,0-10-2-16,3 10 3 0,-3 0 7 0,6-13-1 15,-6 13-1-15,0 0-3 0,3 0-2 0,3 0 5 16,0 0-11-16,-6 0 8 0,2 0 3 0,4 0-3 16,0-13-2-16,0 13 6 0,3-15-6 0,-3 15 5 15,3 0-7-15,-3 0 3 0,3 0 7 0,2-14-8 16,-5 14 2-16,3 0-2 0,3 0 3 0,-6 0-5 16,3-15 2-16,-3 15 8 0,0 0-2 0,3 0-10 15,-3 0 10-15,-1 0-2 0,4 0-9 0,-3 0 9 16,-3 0-6-16,3 0 9 0,0 0-4 0,0 0-3 15,3 0 0-15,-3 0 4 0,0 0-4 16,2 0-1-16,-2 0 7 0,-3 0-5 0,0 0 3 16,6 0-2-16,-9 0-2 0,3 0 0 0,3 0-1 15,0 0 8-15,0 0 1 0,-3 0-6 0,8 0 4 16,-2 0-4-16,3 0 3 0,0-17-9 0,3 17 3 16,-3 0 0-16,3-12 9 0,-4 12-2 0,4 0-9 15,-6-16 8-15,3 16-2 0,-6 0-1 0,-3-11 1 16,3 11-7-16,0 0 4 0,-6-8 3 0,0 8 2 15,3 0 0-15,2 0 2 0,-5 0-10 0,0 0 10 16,3 0-12-16,3 0 5 0,-6 0-3 0,6 0 8 16,3 0-2-16,-9 0-1 0,6 0 1 0,-3 0 4 15,3 0-11-15,-6 0 8 0,0 0 2 16,0 0-5-16,-1 14 4 0,1-14-8 0,-3 0 11 16,3 0-13-16,0 0 4 0,0 0 9 0,0 0-5 15,0 0-6-15,-6 0 10 0,9 0-10 0,-9 0 2 16,6 0-1-16,0 0 4 0,0 0-2 0,-6 14 9 15,6-14-6-15,0 0-6 0,3 0 10 0,-3 0-7 16,-6 0 3-16,6 0 2 0,0 0-2 0,0 0-4 16,-6 15 3-16,3-15 3 0,-3 0 1 0,6 0-7 15,-6 0-2-15,0 13 3 0,0-13-1 0,0 0 9 16,0 0-8-16,0 0 9 0,0 0-4 0,0 0-2 16,0 0 4-16,0 0-4 0,0 0-6 0,0 0 3 15,0 0 8-15,0 15-11 0,0-15 9 0,0 0-8 16,0 0 10-16,0 0-3 0,0 0-5 15,0 0 9-15,0 0-16 0,-9 0 5 0,9 12 9 16,0-12-10-16,-6 0 8 0,-6 0-3 0,12 0-9 16,-6 14 11-16,0-14-1 0,0 0-6 0,3 0 9 15,-9 0-7-15,6 0 5 0,0 0-6 0,-3 0 5 16,-3 0-5-16,0 0 6 0,0 0 1 0,4 0-10 16,-10 0 5-16,6 0 3 0,-3 16-3 0,3-16-9 15,-9 0 10-15,3 17-6 0,3-17 3 0,-2 11-3 16,2-11 2-16,-3 12 0 0,0-12 4 0,3 10 8 15,3-10-14-15,-3 0 7 0,-3 8 1 0,-2-8-4 16,2 0 6-16,3 0 1 0,3 0-8 16,-6 0 4-16,3 5 4 0,-3-5-8 0,3 7 11 15,3-1-4-15,-8 2-5 0,8-3-2 0,0 3 5 16,-6-3-8-16,3 0 8 0,-3 1 2 0,3 0 1 16,3 3-4-16,-2-6-8 0,-4 4 3 0,3-1 2 15,3 0-12-15,0 3 5 0,0-3 4 0,3-2 1 16,-3 1-9-16,6 1-4 0,-6-2 8 0,3-4-1 15,4 0 2-15,-1 0 0 0,0 0 9 0,-3 0-12 16,3 0 13-16,0 11-9 0,0-11 8 0,-6 0-4 16,6 0 7-16,-3 0-8 0,3 0 9 0,0 0 0 15,0 0-7-15,0 0 5 0,0 0-7 0,0 0 8 16,3 15 1-16,-3-15-7 0,0 0-3 0,0 0 12 16,1 15-12-16,2-15 6 0,0 0-2 15,-3 0 2-15,3 0-1 0,3 0-2 0,-6 0 2 16,6 0 1-16,-6 0 0 0,0 0 7 0,6 0-5 15,-6 0-1-15,3 12 0 0,0-12-7 0,0 0 0 16,0 0 4-16,3 0 0 0,-3 0 0 0,3 0-3 16,0 0 8-16,0 0 1 0,0 0-5 0,0 0-5 15,0 0 13-15,0 0-10 0,0 0 2 0,0 14 10 16,0-14-8-16,0 0-9 0,0 13 7 0,0-13 7 16,0 11-1-16,0-11-3 0,0 11-9 0,0-4 5 15,0-7 9-15,0 7-3 0,0 3-5 16,0-2-9-16,0-5 3 0,0 2 11 0,12-1 1 15,-12-4-9-15,9 5 10 0,-3-5-9 0,0 0 11 16,0 0-13-16,3 0 9 0,-3 0-7 0,5 0 7 16,-5 0-5-16,0 0 2 0,3 0 0 0,3 0-3 15,0 0-2-15,-6 0 8 0,9 0-4 0,-3 0 8 16,-6 0-3-16,6 0-3 0,-3 0 4 0,3 0-9 16,-7 0 6-16,7 0-4 0,-3 0 8 0,3 0-9 15,-6 0 9-15,3 0-10 0,3 0 4 0,-6 0-7 16,6 0 8-16,-6 0-2 0,9 0 1 0,-9 0 7 15,6 0-2-15,2 0 0 0,-2 0-8 0,0-9 4 16,3 9 2-16,-3 0-10 0,-3 0 9 0,3 0-6 16,-6 0 5-16,6 0-5 0,-6 0 4 15,3 0-3-15,3 0 5 0,-7 0-9 0,7 0 4 16,3 0 3-16,-9 0 0 0,6 0 2 0,0 0-6 16,3-16-1-16,-3 16 7 0,0 0 1 0,3 0-9 15,-3-12 7-15,2 12-2 0,-2-10 1 0,0 10 2 16,-3 0-1-16,3 0-5 0,0 0 10 0,-3 0-7 15,-3 0 5-15,0 0-4 0,0 0-4 0,6 0 3 16,-6 0 3-16,-3 0-2 0,3 0-7 0,0-11 0 16,5 11 10-16,-5 0 4 0,3 0-10 15,3 0-6-15,-6 0 5 0,6 0 5 0,-3-13-2 0,-3 13 0 16,0-13 4-16,6 13-7 0,-6 0-2 16,3-7 2-16,-3 7-2 0,6 0 4 0,-6 0 7 15,-1 0-5-15,1 0 2 0,3 0 2 0,-9 0-7 16,6 0 7-16,-6 0-10 0,6 0 1 0,0 0 3 15,3 0-3-15,3 0 4 0,-6 0-3 0,0 0 8 16,0 0-6-16,3 0-2 0,-3 0 3 0,0 0 1 16,0 0 7-16,0 0-6 0,0 0-8 0,0 0 4 15,2 0 9-15,-8 0-7 0,12 0-1 0,-6 0 9 16,0 0-9-16,-3 0 7 0,3 0-11 0,0 0 3 16,0 0-5-16,0 0 11 0,0 0-6 0,3-14 2 15,-3 14-3-15,0 0 4 0,0-15 1 0,0 15-4 16,0-14 7-16,3 14 0 0,-3 0-7 15,0 0-7-15,-6 0 13 0,6 0-12 0,-6 0 9 16,0 0-3-16,0 0 10 0,0 0-5 0,0 0-9 16,0 0 8-16,0 0-1 0,0 0 3 0,0 0 1 15,0 0-11-15,0 0 8 0,11 0-3 0,-11 0-4 16,0 0 11-16,9 0-9 0,-9 0 8 0,12 0-7 16,-12 0 4-16,6 13-12 0,-6-13 15 0,0 0-2 15,6 6-7-15,-6-6 5 0,0 8-5 0,6-8 8 16,-6 0-9-16,0 7 1 0,0-1 11 0,3 0-7 15,-3 2-3-15,0-5 1 0,0 0 8 0,0 2-7 16,0 0 2-16,0-1-1 0,0-2 5 0,0 3-4 16,0-5-3-16,0 4 0 0,0 0 7 15,0-2-4-15,0-1-1 0,0 0-12 0,0 3 7 16,0-2-13-16,-15 1-7 0,15 1 9 0,-12-1 0 16,-3 2 6-16,4-1 0 0,-1 3 4 0,-3 1-5 15,-3-6-4-15,3 7 0 0,-3-3 1 0,0-2 8 16,-3 0-2-16,4 3-2 0,-4-5-6 0,0 4-1 15,3-3-3-15,-3 2 12 0,3-2-13 0,3 0 15 16,-2 2-5-16,2 0-7 0,3-3-1 0,0 3 1 16,-3 0 10-16,3 0-8 0,0-1 0 15,-3 1 10-15,3-3 1 0,1 2 14 0,-1 0-5 16,3-1 6-16,-3 1-13 0,6-3 6 0,0 3 3 16,0 1-15-16,-3-1 11 0,9 0 0 0,-12 0-6 15,6-4 2-15,-3 5 4 0,3-1-10 0,6 2-14 16,-6-5 16-16,6 3-5 0,-6 1 4 0,6-3 3 15,-6 6 0-15,0-2-1 0,0-2 2 0,1 2 3 16,2-1-3-16,-3 1 0 0,0-2 4 0,-6 1-7 16,9-1 3-16,0 0-2 0,3-2 5 0,-3 0 9 15,3 2-13-15,0-3 5 0,0 2-6 0,0-3 4 16,0 0 7-16,0 0-3 0,15 0-4 0,-3 0-4 16,-3 0 7-16,2 0 3 0,-5 0 4 0,6 0-5 15,0 0-5-15,3 0 6 0,-3 0 22 16,-6 0-3-16,3 0-1 0,3 0 9 0,0 0 1 15,-3-11 2-15,3 11-2 0,-1-8-17 0,4 8-1 16,-3-4-9-16,6-2-7 0,-3 6 6 0,-3-5 0 16,0 3 6-16,-3-1-9 0,3 0 1 0,0 0 4 15,-1 2-6-15,4 1 0 0,-9-2 4 0,6 0-4 16,-3 2 4-16,3-2-9 0,-6 1 7 0,3-2-7 16,-3-2 10-16,6 2-5 0,-6 2-5 0,6 0 0 15,-3-3 1-15,-4 4 7 0,7 0-3 0,0 0-1 16,-6 0 3-16,3 0-5 0,-3 0 2 15,6 0 4-15,-6-10-3 0,3 10 2 0,-3 0-8 0,6 0 3 16,-6-7 7-16,0 7-4 0,3 0-3 0,3 0-6 16,-7 0 3-16,1 0 11 0,0 0-2 15,3 0-7-15,-3 0 8 0,0 0-4 0,0 0-10 16,-6 0 14-16,6 0-14 0,0 0 11 0,3 0-7 16,-9 0 11-16,6 0 1 0,-6 0-16 0,6 0 8 15,0 0-3-15,0 0 12 0,-6 0-4 0,3 0-11 16,3 0 2-16,-6 0 5 15,6 0 6-15,0 0 0 0,-6 9-9 0,6-9 9 0,0 0-5 0,-6 0 0 16,6 0-1-16,-4 0-4 0,4 0 2 0,-6 0 2 16,6 0-2-16,-6 0 2 0,0 0 0 15,0 0 0-15,0 0 4 0,0 0-1 0,0 0-5 16,0 0 5-16,0 0-11 0,0 0 4 0,0 0 4 16,0 0-2-16,0 0 10 0,0 0-4 0,0 8-4 15,12-8-5-15,-12 9 3 0,0-9 3 0,6 6 2 16,-6-6 0-16,0 5-1 0,6-5 1 0,-3 5-13 15,3-5 5-15,0 0 3 0,-6 0 1 0,6 0 0 16,-6 0 7-16,6 0-1 0,-6 0-2 0,6 0-9 16,-3 0 3-16,0 0-2 0,0 0 4 0,3 0 8 15,-6 0-3-15,0 0-10 0,6 0 7 0,-6 0 4 16,0 0-6-16,6 0-3 0,-6 0-2 0,6 0 16 16,0 0-17-16,-3 0 7 0,3 0-1 0,0 9 1 15,-6-9 3-15,5 0-1 0,1 0-4 16,-6 0 0-16,6 0-1 0,0 0-6 0,-6 0 9 15,9 0-1-15,-9 0 0 0,6 0 2 0,0 0-3 16,-6 0-1-16,6-9-2 0,-6 9 2 0,0 0 12 16,0 0-15-16,6 0 6 0,-6 0 1 0,0 0 0 15,0 0 3-15,0 0-4 0,0 0-2 0,6 0 0 16,-6 0-4-16,0 0 8 0,3 0-3 0,3 0-2 16,-6 0 0-16,6 0 5 0,0 0-1 0,-6 0 2 15,6 0-8-15,0 0 6 0,-6 0 5 0,3 0-2 16,3 0-3-16,-6 0-9 0,6 0 2 0,0 0 13 15,-6 0-3-15,6 0-9 0,-6 0 6 0,6-10 0 16,-1 10-9-16,-2 0 2 0,3 0 7 16,0-9-12-16,-6 3 5 0,6 6 4 0,0-6-8 15,0-2 6-15,0 5 6 0,3-2-14 0,3 0 11 16,-6 1 4-16,0 3-6 0,0 0-5 0,3-2 6 16,-3 3 2-16,0 0-10 0,0 0-10 0,0 0-12 15,0 0-2-15,3 0 20 0,-4 0-7 0,-5 0 2 16,6 0-10-16,-6 0 5 0,6 0 3 0,-6 0 8 15,6 0 4-15,-6 0-5 0,3 0 6 0,3 0 3 16,0 0 4-16,0 0-4 0,-6 0 12 0,6 0-11 16,0 0 2-16,0 0 2 0,-3 0 2 0,3 0 4 15,0 11-9-15,0-11 10 0,0 0 0 16,0 0-2-16,0 0 1 0,-6 0-7 0,3 0-7 16,-3 0 6-16,6 0-2 0,-6 0 5 0,6 0-4 15,-6 0 1-15,6 0 10 0,-6 0-2 0,0 0-17 16,0 0 19-16,6 0-12 0,-6 0 3 0,0 0-2 15,0 0 12-15,5 0-16 0,-5 0 2 0,6 0 2 16,-3 0 2-16,3 13 16 0,-6-13-17 0,6 0 9 16,0 15-7-16,0-15 7 0,-6 11-2 0,6-11-15 15,-6 8 16-15,3-8-16 0,0 9 10 0,-3-9 14 16,0 5-20-16,0-5 12 0,0 0-17 0,0 0-14 16,0 0-35-16,0 0-52 0,0 0-101 0,0 0-70 15,0 0-66-15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1:11.5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1254C50-2B90-429D-B246-4408D203AFD6}" emma:medium="tactile" emma:mode="ink">
          <msink:context xmlns:msink="http://schemas.microsoft.com/ink/2010/main" type="writingRegion" rotatedBoundingBox="18005,13864 22441,13853 22445,15527 18010,15538">
            <msink:destinationLink direction="with" ref="{62146951-0BBC-4708-ADC2-96B6179C8C6F}"/>
          </msink:context>
        </emma:interpretation>
      </emma:emma>
    </inkml:annotationXML>
    <inkml:traceGroup>
      <inkml:annotationXML>
        <emma:emma xmlns:emma="http://www.w3.org/2003/04/emma" version="1.0">
          <emma:interpretation id="{0A8052B8-B7C6-455A-B04E-0008C42540D5}" emma:medium="tactile" emma:mode="ink">
            <msink:context xmlns:msink="http://schemas.microsoft.com/ink/2010/main" type="paragraph" rotatedBoundingBox="18005,13864 22441,13853 22445,15527 18010,15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14A91B-8A97-42F1-8D9D-967FC085A075}" emma:medium="tactile" emma:mode="ink">
              <msink:context xmlns:msink="http://schemas.microsoft.com/ink/2010/main" type="line" rotatedBoundingBox="18005,13864 21992,13854 21995,14824 18008,14834"/>
            </emma:interpretation>
          </emma:emma>
        </inkml:annotationXML>
        <inkml:traceGroup>
          <inkml:annotationXML>
            <emma:emma xmlns:emma="http://www.w3.org/2003/04/emma" version="1.0">
              <emma:interpretation id="{2D00188B-0B87-450E-A61D-C77A27CE18E6}" emma:medium="tactile" emma:mode="ink">
                <msink:context xmlns:msink="http://schemas.microsoft.com/ink/2010/main" type="inkWord" rotatedBoundingBox="18007,14329 18291,14328 18292,14614 18007,146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1386 0,'0'0'54'0,"0"0"44"0,0 0 10 0,0 0 7 16,0 0-5-16,0 0-4 0,0 0-1 0,0 0-1 16,0 0-20-16,0 0-7 0,0 0-8 0,0 0 8 15,0 0-14-15,0 0-5 0,0 0-13 0,0 0-13 16,0 0-10-16,0 0-1 0,0 0-4 0,0 0-7 16,0 0-2-16,0 0-5 0,0 0 0 0,0 0-6 15,0 0 2-15,0 0 7 0,12 0-4 0,-12 0 33 16,8 0 9-16,-8 0-8 0,9 0-17 15,0 0-5-15,3 0-7 0,0 0-1 0,3 0-1 16,-3 0 3-16,6 0-8 0,0 0-1 0,0 0 1 16,2 0 1-16,-2 0-5 0,3 0-24 0,-3 0-49 15,0 0-43-15,-3 0-48 0,-3 0-59 0,-1 0-126 16,-2 0-173-16</inkml:trace>
          <inkml:trace contextRef="#ctx0" brushRef="#br0" timeOffset="225.75">116 256 2146 0,'0'8'33'16,"0"-1"-9"-16,0 1 7 0,0-5-2 0,0 1 6 15,0-4-15-15,0 0-4 0,0 0 2 0,0 0-14 16,0 0 10-16,12 0-6 0,-3-15-8 0,2 5 2 15,1 10-2-15,0 0-2 0,0-10 3 0,0 2-4 16,0 8-17-16,3-10-63 0,-3 1-50 0,-3 9-97 16,3-5-116-16,-3-1-105 0</inkml:trace>
        </inkml:traceGroup>
        <inkml:traceGroup>
          <inkml:annotationXML>
            <emma:emma xmlns:emma="http://www.w3.org/2003/04/emma" version="1.0">
              <emma:interpretation id="{E859EBD7-2AF5-4481-A776-536915017403}" emma:medium="tactile" emma:mode="ink">
                <msink:context xmlns:msink="http://schemas.microsoft.com/ink/2010/main" type="inkWord" rotatedBoundingBox="18814,14094 19978,14091 19980,14704 18816,1470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00.03">809 377 2087 0,'0'0'16'0,"0"1"-1"16,0-1-9-16,0 0 22 0,0 0 12 0,0 0 2 16,15-12-15-16,0 1-3 0,0-2-7 0,0 3-13 15,3-5 4-15,3-2-12 0,2 3 6 0,1-1-10 16,6 4 18-16,-3-4-15 0,2 0 8 16,-2 0-6-16,3 4-1 0,-6 1 6 0,0 5-24 15,-3 1-47-15,-4-2-45 0,-5 4-59 0,-3 2-78 16,3 0-96-16,-6 0-45 0</inkml:trace>
          <inkml:trace contextRef="#ctx0" brushRef="#br0" timeOffset="543.9">857-232 2292 0,'9'-1'51'0,"-3"0"16"15,0 1 20-15,-3-1 15 0,0 1-12 0,-3 0-23 16,0 0-17-16,0 0-28 0,0 0-4 15,0 0-12-15,0 0 50 0,0 12 14 0,0-1-24 16,0-1-16-16,0 5-9 0,0 0-7 0,0 2-7 16,0 3-2-16,12 4-1 0,-3-3 0 0,-9 2-3 15,14-1 2-15,1-1-2 0,-6 0 0 0,0-1 2 16,0-2-4-16,0 0-1 0,0-2 4 0,0-1-20 16,0-2-12-16,-3 1-39 0,0-3-32 0,3-1-31 15,-3 0-43-15,0-3-70 0,-6-1-158 0,0 1-151 16</inkml:trace>
          <inkml:trace contextRef="#ctx0" brushRef="#br0" timeOffset="1899.77">1568 232 1997 0,'-12'7'33'0,"1"4"16"0,-4-1-9 15,3-4 9-15,3 3-8 0,0-9-23 0,3 0-3 16,3 0-6-16,0 0-9 0,0 0 4 0,3 0 0 16,0 0-2-16,0 0 19 0,15 0 6 0,0 0 10 15,-3 0 18-15,6 0 3 0,-1 0-14 16,4-11-12-16,3 0 25 0,-3 11-3 0,0-8-12 16,0-2-18-16,2 3-4 0,-2 0-13 0,0 1 5 15,0 6 1-15,-3 0 41 0,-3 0-6 0,2 0-16 16,-2 0-10-16,3 0-10 0,-3 0-7 0,-3 0 1 15,0 0-4-15,0 0 0 0,3 0 3 0,-3 0-5 16,-6 0 1-16,0 0 2 0,2 0 0 0,1 0 0 16,0 0-2-16,-6 0 0 0,0 0 2 0,3 0 0 15,-3 0-6-15,0 0 2 0,-3 0 6 0,0 0-4 16,0 0-34-16,0 0-33 0,0 0-50 0,0 0-64 16,0 0-82-16,0 0-155 0,0 0-191 15</inkml:trace>
        </inkml:traceGroup>
        <inkml:traceGroup>
          <inkml:annotationXML>
            <emma:emma xmlns:emma="http://www.w3.org/2003/04/emma" version="1.0">
              <emma:interpretation id="{6CACD0EF-F2CE-478C-BE08-076C95695F25}" emma:medium="tactile" emma:mode="ink">
                <msink:context xmlns:msink="http://schemas.microsoft.com/ink/2010/main" type="inkWord" rotatedBoundingBox="20502,13858 20883,13857 20885,14552 20504,145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473.08">2497 219 1806 0,'0'2'43'0,"12"1"-13"0,-12-3 37 15,6 0 23-15,3 0-5 0,-3 0-2 0,3 0-19 16,-3-11-3-16,3 11-12 0,3-13 0 0,2 2-5 16,4 1-13-16,-3-1-8 0,0-1-18 15,3 4 10-15,-3 1-12 0,3-1-3 0,2 2 3 16,-8 1-6-16,3 0 7 0,0 5 3 0,3 0-13 15,0 0 3-15,0 0-11 0,-3 0-21 0,-3 0-28 16,2 0-50-16,-2 0-69 0,-3 0-45 0,0 0-73 16,-3 0-80-16,0 15-59 0</inkml:trace>
          <inkml:trace contextRef="#ctx0" brushRef="#br0" timeOffset="6160.01">2566-471 1565 0,'0'0'16'0,"0"0"31"0,0 0-16 15,0 0 21-15,0 9 12 0,0-9-10 0,0 0-11 0,0 0-6 16,0 0 54-16,0 10 0 0,0-6-31 16,0-4 15-16,0 0-4 0,11 0-16 0,-11 8-14 15,12-3 1-15,-12-1-13 0,12 1 34 0,0-2-8 16,-3 4-9-16,3-4-9 0,-6 3-8 0,0-1 10 16,-6 2-13-16,9 1-2 0,-3-1-8 0,0 2 3 15,-3-1 2-15,0 1-4 0,3 2-2 0,-6 1-7 16,0 3 4-16,0 0-6 0,0 3 0 0,0-4 0 15,0 4-7-15,0 0-4 0,0 2 4 0,0-1 6 16,0 0-1-16,0-1-1 0,0-4-3 16,0 2-4-16,0 0-4 0,0-4 3 0,0 2 8 15,0-4-6-15,0-2 1 0,0 3-6 0,0-2-25 16,0-1-23-16,0-1-19 0,0-2-25 0,0 0-4 16,0-1-22-16,0 3-20 0,0-3-57 0,0 3-86 15,0-3-110-15,0-2-72 0</inkml:trace>
        </inkml:traceGroup>
        <inkml:traceGroup>
          <inkml:annotationXML>
            <emma:emma xmlns:emma="http://www.w3.org/2003/04/emma" version="1.0">
              <emma:interpretation id="{F2F8A5C6-2FBA-4512-8815-36289D80C685}" emma:medium="tactile" emma:mode="ink">
                <msink:context xmlns:msink="http://schemas.microsoft.com/ink/2010/main" type="inkWord" rotatedBoundingBox="21197,14648 21366,14647 21367,14722 21198,14723"/>
              </emma:interpretation>
            </emma:emma>
          </inkml:annotationXML>
          <inkml:trace contextRef="#ctx0" brushRef="#br0" timeOffset="7489.55">3191 394 1955 0,'0'0'0'0,"0"0"3"15,0 0-5-15,0 0 20 0,0 0 27 0,0 0 7 16,0 0-22-16,0-12-5 0,15 2-7 0,-4 2-12 15,4 1 3-15,0-2-2 0,0 1-1 16,0 0-11-16,-3 4-4 0,0-1 4 0,0 1-12 16,0 4-56-16,-3 0-68 0,-1 0-51 0,1 0-114 15,-6 0-35-15,3 0-6 0</inkml:trace>
        </inkml:traceGroup>
        <inkml:traceGroup>
          <inkml:annotationXML>
            <emma:emma xmlns:emma="http://www.w3.org/2003/04/emma" version="1.0">
              <emma:interpretation id="{52C2183A-5088-41CB-97DE-BED48A30F009}" emma:medium="tactile" emma:mode="ink">
                <msink:context xmlns:msink="http://schemas.microsoft.com/ink/2010/main" type="inkWord" rotatedBoundingBox="21798,14248 21993,14247 21994,14824 21800,14824"/>
              </emma:interpretation>
            </emma:emma>
          </inkml:annotationXML>
          <inkml:trace contextRef="#ctx0" brushRef="#br0" timeOffset="7967.75">3804-81 2051 0,'0'0'19'0,"-12"14"9"0,12-3-8 15,0 0 61-15,0-4 10 0,0 0-2 0,0 0-7 16,0 6-19-16,0 2-14 0,0 1-12 0,0 5-14 16,0-1-10-16,15 5-6 0,-3 5 4 0,6-2-5 15,-7 5 0-15,4-5-7 0,-3 1 4 16,0 1 0-16,3-2-3 0,-6 1-5 0,0-2 0 15,0-3-1-15,0-2 3 0,3-1-27 0,-6 0-22 16,6-5-51-16,-7 0-61 0,1-4-95 0,0-4-151 16,-3-1-84-16</inkml:trace>
        </inkml:traceGroup>
      </inkml:traceGroup>
      <inkml:traceGroup>
        <inkml:annotationXML>
          <emma:emma xmlns:emma="http://www.w3.org/2003/04/emma" version="1.0">
            <emma:interpretation id="{641B4611-7413-4FFB-B47F-DEEDA6B4AAA2}" emma:medium="tactile" emma:mode="ink">
              <msink:context xmlns:msink="http://schemas.microsoft.com/ink/2010/main" type="line" rotatedBoundingBox="18990,14648 22474,14826 22437,15537 18954,15359"/>
            </emma:interpretation>
          </emma:emma>
        </inkml:annotationXML>
        <inkml:traceGroup>
          <inkml:annotationXML>
            <emma:emma xmlns:emma="http://www.w3.org/2003/04/emma" version="1.0">
              <emma:interpretation id="{DDAFE568-FF9A-4F00-AF46-6CA74C600495}" emma:medium="tactile" emma:mode="ink">
                <msink:context xmlns:msink="http://schemas.microsoft.com/ink/2010/main" type="inkWord" rotatedBoundingBox="18985,14761 19495,14787 19466,15349 18956,1532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11.61">1050 603 1656 0,'-9'3'27'0,"-2"-3"-6"15,5 0 9-15,-3 0 5 0,0 0 6 0,3 0 14 16,-3 0-19-16,0 0-15 0,3-14-29 0,3 2 2 16,3 2 1-16,0 0 17 0,0 2-7 0,0 0 5 15,0-3-12-15,21-4 1 0,-3 4 3 0,0-1-10 16,-1 1 39-16,1 4 7 0,0-3 2 0,3 0 0 15,-3 4-9-15,-6 3-3 0,0-1 3 0,0 4 11 16,2 0 3-16,-2 0-1 0,-3 0-14 16,0 0 6-16,0 15 20 0,3-2-16 0,0 1-19 15,0 3-2-15,-3-2-4 0,0 6-12 0,0-1 2 16,0 5-4-16,0 1 10 0,-4-4-3 0,1 6-5 16,-6-3-1-16,0 2-5 0,0-5 9 0,0 3-6 15,0 1 3-15,0-7-6 0,0 5 8 0,-14-4-1 16,2 0-5-16,0 0 2 0,12 0 6 0,-15-1-7 15,0-5-7-15,6 1 8 0,0 0 3 0,-6-5-18 16,6 0-19-16,0-4 4 0,-3-1-27 0,1-5-9 16,-1 0 1-16,0 0 17 0,-3 0 2 0,3 0 5 15,-3 0 21-15,0-16 9 0,3 2-8 0,-3 2 21 16,3 0-8-16,4 1 9 0,-1 1 17 16,6-1 0-16,3-4 18 0,0 5 11 0,0-1 8 15,0-4 1-15,12 6-8 0,-1-2-2 0,7 2 3 16,0-2-15-16,0 3 11 0,-3-1 2 0,0 2-12 15,6-4-15-15,2 4-15 0,-2-1 3 0,0 1-7 16,0-1 2-16,0 3 1 0,0-2-8 0,-1-1-7 16,7 6 14-16,-9-2-2 0,3 2-5 0,-6-1 4 15,0 3-9-15,0 0 9 0,2 0-4 0,-5 0-5 16,-3 0 3-16,0 0-8 0,-3 0-27 0,-3 0-15 16,3 0-35-16,-3 0-23 0,-3 11-56 15,0-11-74-15,0 11-137 0,0-2-77 0</inkml:trace>
        </inkml:traceGroup>
        <inkml:traceGroup>
          <inkml:annotationXML>
            <emma:emma xmlns:emma="http://www.w3.org/2003/04/emma" version="1.0">
              <emma:interpretation id="{A468FF67-8613-4AA5-8519-4E068E368AC3}" emma:medium="tactile" emma:mode="ink">
                <msink:context xmlns:msink="http://schemas.microsoft.com/ink/2010/main" type="inkWord" rotatedBoundingBox="20737,14738 21385,14771 21350,15455 20702,1542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219.87">2780 533 1066 0,'-3'2'9'0,"-3"0"19"16,3 0 35-16,0-2-18 0,-3 0 10 0,0 0-24 16,6 0-17-16,-3 0-14 0,0 0 27 0,3 0-15 15,0-11-4-15,0 11-3 0,0 0-7 0,0-13 27 16,15 13 11-16,-15-11-9 0,18 0-9 0,-3 0 8 16,0 2 13-16,-3 2-11 0,-4-2-21 15,10 2 8-15,-9-3-2 0,6 3-2 0,0 4-4 16,-6 2-6-16,0-5 13 0,0 6-26 0,-3-3 18 15,0 3 9-15,-3 0-5 0,0 0 24 0,0 0-23 16,0 0 14-16,-3 16-12 0,0-4 10 0,0 2-11 16,0 1-3-16,0-2-25 0,0 4 9 0,0-2 16 15,0 2-3-15,0 0 0 0,-12-3-5 0,-3 1-4 16,3-1-5-16,0-2 12 0,-3 1-3 0,3 2-18 16,3-2 11-16,0-3 5 0,0 1 4 15,-2-1 4-15,5-1 0 0,0-5-29 0,0 2-2 16,0-2 5-16,3-3-4 0,0-1 33 0,3 0-1 15,0 0-27-15,0 0 29 0,0 0-4 0,12 0-9 16,-12 0 11-16,15-11 4 0,-4 11 2 0,1-12 19 16,-3 1 0-16,0 3-8 0,0 0 1 0,3 8 4 15,-6-8 6-15,0 4-6 0,3-2-13 0,-6 1-14 16,3 1 51-16,3 4 5 0,-3 0-32 0,3 0-9 16,0 0-3-16,2 0-1 0,4 12 3 0,0 2-1 15,3 3 0-15,-3 0-8 0,-3 4-10 0,3 2 2 16,0 0-2-16,0 3 4 0,-10-1 4 0,4 1-2 15,-3-1 18-15,0 0 2 0,-3-1 8 16,0-4 1-16,-3 0 6 0,0 1-7 0,0-4-9 0,0-2 1 16,0 1-7-16,-12-1-6 0,-3-4 11 15,4 2-2-15,-4-5-10 0,3 3 6 0,-6-3 0 16,0-2-8-16,-3-3 1 0,0 1 15 0,1-3-6 16,-4 1-10-16,0-2-6 0,0 0 4 0,3 0-3 15,0 0 2-15,1 0 0 0,2-11-8 0,3 11 3 16,3-13-1-16,0 5 0 0,0 8-2 0,3-9-3 15,0 1-7-15,3 8-2 0,-3-7-30 0,3 5-21 16,3-3-40-16,3 1-37 0,0 0-70 0,0 0-149 16,0-3-110-16</inkml:trace>
          <inkml:trace contextRef="#ctx0" brushRef="#br0" timeOffset="7689.58">3241 596 1791 0,'0'0'51'0,"0"0"30"0,12 0 6 16,-3 0-1-16,-9 0-22 0,9 0-16 0,-3-11-18 16,0 11-17-16,0-8-7 0,0-2 7 0,3 1-5 15,-3-3-14-15,3 3 8 0,0 0 4 0,-3-3-5 16,2 0-18-16,1-2-47 0,0 1-90 0,-3-2-131 15,6 4-178-15</inkml:trace>
        </inkml:traceGroup>
        <inkml:traceGroup>
          <inkml:annotationXML>
            <emma:emma xmlns:emma="http://www.w3.org/2003/04/emma" version="1.0">
              <emma:interpretation id="{B895DBDE-4965-415B-81AB-EF083919E51D}" emma:medium="tactile" emma:mode="ink">
                <msink:context xmlns:msink="http://schemas.microsoft.com/ink/2010/main" type="inkWord" rotatedBoundingBox="21871,14795 22474,14826 22437,15537 21835,15506"/>
              </emma:interpretation>
              <emma:one-of disjunction-type="recognition" id="oneOf5">
                <emma:interpretation id="interp5" emma:lang="" emma:confidence="0">
                  <emma:literal>y</emma:literal>
                </emma:interpretation>
                <emma:interpretation id="interp6" emma:lang="" emma:confidence="0">
                  <emma:literal>a</emma:literal>
                </emma:interpretation>
                <emma:interpretation id="interp7" emma:lang="" emma:confidence="0">
                  <emma:literal>t</emma:literal>
                </emma:interpretation>
                <emma:interpretation id="interp8" emma:lang="" emma:confidence="0">
                  <emma:literal>E</emma:literal>
                </emma:interpretation>
                <emma:interpretation id="interp9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8217.21">3857 620 2072 0,'0'1'39'16,"0"2"12"-16,9-3 8 0,-9 0-5 0,12 0 7 16,-3 0-1-16,6 0-11 0,-12-13-6 0,6-2-12 15,6 3-9-15,-6-3-16 0,6 4-2 0,0 2-4 16,2-3-4-16,-2 1 9 0,3 1-5 0,3-1-3 15,0 4-7-15,-3 2-60 0,-3-2-20 0,-1 3-58 16,1 4-72-16,-3 0-76 0,0 0-69 0,3 0-84 16</inkml:trace>
          <inkml:trace contextRef="#ctx0" brushRef="#br0" timeOffset="8715.2">4179 779 1566 0,'-9'-4'79'0,"9"-3"36"15,-9 3 13-15,-6 4-14 0,3 0-7 0,3 0-20 16,6 0-14-16,-3 0-12 0,-6 0-7 0,7 0 4 16,-4 0 0-16,9 15-2 0,-6-2 5 0,0-1-15 15,6 6-8-15,-9 0-2 0,6 3-9 0,0 1-6 16,0 3-3-16,0 1 7 0,3 0-3 0,0 0 0 16,0 0-6-16,0 1-3 0,0-2-4 0,15-3 4 15,3-1-9-15,-7 0 2 0,10-4 0 0,-6-2 2 16,9-3-4-16,-9-1-2 0,12-3-4 0,-3-3 7 15,-4-2-3-15,-2-3-2 0,6 0 2 16,-3 0-1-16,0 0 0 0,0-18 2 0,2 3-12 0,-11 1 0 16,3-2-9-16,3 0-8 0,-12-1-1 15,0-2 11-15,0 2 7 0,-6-2 2 0,0 3-1 16,0 0 6-16,0 1 5 0,0 0-3 0,-12 5 1 16,0-1 0-16,-6 1-3 0,9 3 1 0,-3 4-1 15,-8 3 5-15,2 0 4 0,0 0-1 0,3 0-7 16,-6 15 1-16,3 2 2 0,-3 0 1 0,4 1-8 15,-1-2 6-15,9 4-6 0,-6 0-41 0,6 1-47 16,-3 0-58-16,9-1-106 0,3 3-206 0,0 0-205 16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0:18.839"/>
    </inkml:context>
    <inkml:brush xml:id="br0">
      <inkml:brushProperty name="width" value="0.05833" units="cm"/>
      <inkml:brushProperty name="height" value="0.058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2B1C835-AB66-4FA4-98B3-9BD64FBD238F}" emma:medium="tactile" emma:mode="ink">
          <msink:context xmlns:msink="http://schemas.microsoft.com/ink/2010/main" type="writingRegion" rotatedBoundingBox="25466,13955 26386,13955 26386,14415 25466,14415">
            <msink:destinationLink direction="with" ref="{DD8BF42A-4C66-401D-A46F-4A9D659FE147}"/>
          </msink:context>
        </emma:interpretation>
      </emma:emma>
    </inkml:annotationXML>
    <inkml:traceGroup>
      <inkml:annotationXML>
        <emma:emma xmlns:emma="http://www.w3.org/2003/04/emma" version="1.0">
          <emma:interpretation id="{77695F19-CF5C-4B8D-80B5-F569A2AE83FB}" emma:medium="tactile" emma:mode="ink">
            <msink:context xmlns:msink="http://schemas.microsoft.com/ink/2010/main" type="paragraph" rotatedBoundingBox="25466,13955 26386,13955 26386,14415 25466,14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97D372-D145-4107-B8E3-96FD404C65A1}" emma:medium="tactile" emma:mode="ink">
              <msink:context xmlns:msink="http://schemas.microsoft.com/ink/2010/main" type="line" rotatedBoundingBox="25466,13955 26386,13955 26386,14415 25466,14415"/>
            </emma:interpretation>
          </emma:emma>
        </inkml:annotationXML>
        <inkml:traceGroup>
          <inkml:annotationXML>
            <emma:emma xmlns:emma="http://www.w3.org/2003/04/emma" version="1.0">
              <emma:interpretation id="{98B186E0-8CCE-49F7-A27E-F1E24D9B45B3}" emma:medium="tactile" emma:mode="ink">
                <msink:context xmlns:msink="http://schemas.microsoft.com/ink/2010/main" type="inkWord" rotatedBoundingBox="25466,13955 26386,13955 26386,14415 25466,14415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~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1025-1095 1945 0,'-12'0'43'15,"-6"0"4"-15,9 0-16 0,-9 0 24 0,4 0 10 16,2 0-11-16,-6 15-19 0,9 1-13 0,-3-2-2 16,0 0-16-16,6 1 5 0,3 0 0 0,3-5-11 15,0 1 6-15,0-1 0 0,15-4 0 0,3-1-6 16,-9-5 2-16,15 0-5 0,-9 0 10 15,8 0-5-15,-8-15-3 0,9 0 5 0,-3 1 1 16,-3-3-1-16,9 0-4 0,-13-2 6 0,4 2-1 16,0-4-9-16,3-1 13 0,-3 2 5 0,-3-2 10 15,3 0 5-15,-4 0 9 0,4 0 3 0,3 2-16 16,-9 0-9-16,6 4 6 0,-3-2-4 0,3 8-3 16,-9-1 16-16,2 2-2 0,-5 5 0 0,-6 4-11 15,0 0-4-15,0 0-8 0,0 0 4 0,0 0-4 16,0 17-5-16,-11-1 2 0,11-5 5 0,-15 5-5 15,15-1-2-15,-12-1 3 0,12 4-5 0,-6-4 7 16,6 1-1-16,0 0-9 0,0-3 2 16,0 1 6-16,0-6-6 0,12-2 5 0,3-2-3 15,-4-3 4-15,7 0-13 0,3 0-16 0,0-15-3 16,9-1-3-16,-3-3-14 0,-1-1 19 0,7-1-5 16,-3-3 6-16,-3 1 1 0,5-1-2 0,1 2 13 15,-12-3 12-15,3 5 4 0,-3 2 0 0,-3 6 0 16,-7 0 10-16,-2 5 27 0,-3 7 22 0,0 0 2 15,-6 0-13-15,0 15-5 0,0 1-13 0,0 2 0 16,0 1 1-16,0 4 1 0,0-2-9 0,0 1-11 16,0 1-3-16,0-4-3 0,0-3-7 0,0-2 1 15,0-1 2-15,0-4 1 0,12-2-3 0,3-7-7 16,-15 0-36-16,6 0-18 0,-6 0-49 0,6 0-39 16,-6 0-98-16,0 0-164 0,0-10-163 15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2:01.5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564ABEE-4C2A-496A-9B26-D75FAA73301B}" emma:medium="tactile" emma:mode="ink">
          <msink:context xmlns:msink="http://schemas.microsoft.com/ink/2010/main" type="writingRegion" rotatedBoundingBox="8775,15425 10034,16849 9409,17401 8150,15977"/>
        </emma:interpretation>
      </emma:emma>
    </inkml:annotationXML>
    <inkml:traceGroup>
      <inkml:annotationXML>
        <emma:emma xmlns:emma="http://www.w3.org/2003/04/emma" version="1.0">
          <emma:interpretation id="{A28263DB-ED47-4F7D-979E-077647D8F3FA}" emma:medium="tactile" emma:mode="ink">
            <msink:context xmlns:msink="http://schemas.microsoft.com/ink/2010/main" type="paragraph" rotatedBoundingBox="8775,15425 10034,16849 9409,17401 8150,1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E691D5-C519-400F-8B65-72639414836A}" emma:medium="tactile" emma:mode="ink">
              <msink:context xmlns:msink="http://schemas.microsoft.com/ink/2010/main" type="line" rotatedBoundingBox="8775,15425 10034,16849 9409,17401 8150,15977"/>
            </emma:interpretation>
          </emma:emma>
        </inkml:annotationXML>
        <inkml:traceGroup>
          <inkml:annotationXML>
            <emma:emma xmlns:emma="http://www.w3.org/2003/04/emma" version="1.0">
              <emma:interpretation id="{C3E67093-7E75-4AC9-B242-A8794F8A6FFE}" emma:medium="tactile" emma:mode="ink">
                <msink:context xmlns:msink="http://schemas.microsoft.com/ink/2010/main" type="inkWord" rotatedBoundingBox="8646,15414 9867,16435 9366,17034 8145,160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792 497 1936 0,'0'2'55'0,"-3"2"24"0,3-1-3 15,0 1 6-15,0-2-3 0,0-1-19 0,0 0-6 16,0 1-14-16,0 0-17 0,0-1-7 0,0 2-9 16,0 0-1-16,0 1-1 0,0-3 10 0,0-1-2 15,0 0 0-15,0 0 0 0,0 0 18 0,0 0 9 16,0 0 2-16,0 0-2 0,0 0-1 0,12 0-7 15,0 0-7-15,-6 0 3 0,0 0 24 0,6 0-15 16,-3 0-13-16,0 0-9 0,-1 0-4 16,4-11-8-16,-3 11 4 0,3 0-6 0,-3 0 5 15,0 0-3-15,3-11-2 0,-3 11 0 0,3-9 2 16,3 9-3-16,-3 0 0 0,-3 0-2 0,2-6 6 16,1 6-1-16,-3 0-3 0,3-8-1 0,0 8 1 15,-3-7-2-15,3 3 3 0,0-3-1 0,-3 3-2 16,0 2 4-16,-3-2-4 0,6-1 3 0,-7-1-3 15,4 2-4-15,-3 2 0 0,0-4-3 0,0 3-25 16,-3-3-22-16,0 6-7 0,-3 0-10 0,3 0-17 16,0 0-23-16,-3 0-28 0,0 0-25 0,3 15-68 15,0-15-88-15,-3 10-88 0,0 1-40 0</inkml:trace>
          <inkml:trace contextRef="#ctx0" brushRef="#br0" timeOffset="713.12">1113 594 1339 0,'-2'0'63'0,"2"0"20"0,0 0-4 0,-3 0 9 16,3 0-21-16,-3 0-6 0,0 0 4 0,0 0-10 16,0 0-2-16,-3 0-4 0,3 0 1 0,0 0-7 15,-3 0-11-15,6 0-4 0,-6 0-10 0,3 0 18 16,0 0-14-16,0 0 3 0,0 0-8 0,0 0-5 16,-3 0 4-16,3 0-4 0,-3 11-8 0,3-2 0 15,-3 1 1-15,0-1-2 0,0 1 9 0,0 1 13 16,3 0 3-16,-3-1-4 0,0 1-8 0,3 2-4 15,-3-1 3-15,3 0-8 0,0 2-2 0,1-3 0 16,2 4 1-16,0-4-9 0,0 3 9 16,0-2-2-16,0 0-3 0,0-1-1 0,0 3 3 15,11-2 1-15,-2 2 19 0,-9-3-4 0,15 1-7 16,-3-2 2-16,0 2-7 0,-3-3 0 0,3 0 3 16,-3-1-2-16,3 0-3 0,0-2-5 0,-3 2 6 15,-1-3-1-15,1-1 2 0,3-1-6 0,0 0 2 16,-3 1 0-16,3-1-3 0,-3-1 6 0,3-2-3 15,-3 0 2-15,3 0-1 0,0 0-6 0,-3 0-1 16,0 0 9-16,-1 0-5 0,1-10 0 0,0 10-4 16,0-9 8-16,0 9-7 0,-3-8 2 0,0-1 5 15,0 0-4-15,0 1-4 0,-3-1 0 16,3-1 3-16,-3 1-3 0,0 0 3 0,3 0 1 16,-3 1 4-16,0-2-5 0,0 1 1 0,0 0 2 15,-3 1-6-15,0 0 6 0,0-2-3 0,0 3-3 16,0-1 5-16,-15 2-5 0,15-1 4 0,-12 1-3 15,12 2 2-15,-15 0-3 0,6 0 7 0,0-1-4 16,0 3 0-16,0-1-3 0,0 3 2 0,0 0-1 16,1 0 5-16,-1 0 0 0,3 0-5 0,-6 0 1 15,6 0 2-15,0 10 6 0,-3-10-3 0,0 12-4 16,0 1-4-16,3-4 6 0,-3 3 0 0,0-1-4 16,3 4 2-16,0-1-3 0,0 1 1 0,0 0-3 15,3 0 2-15,0-1 1 0,0 0-1 16,3-1-17-16,0-1-18 0,0 1-7 0,0-2-18 15,0-2-27-15,0-1-29 0,12-1-55 0,-12-3-69 16,15 3-86-16,-6-5-85 0</inkml:trace>
          <inkml:trace contextRef="#ctx0" brushRef="#br0" timeOffset="-520.43">899-13 1022 0,'-12'-1'70'0,"12"-1"11"16,0 2-18-16,0-3-9 0,-9 1 37 0,9-1-2 15,-6-2 13-15,6 2-10 0,0-2-1 0,0 1-32 16,-6 0 4-16,6 0-17 0,0 3 2 0,0-4-6 16,0 0-6-16,-6 3 6 0,6-2-1 0,0-3-2 15,0 5 7-15,0 1-13 0,0-3 14 0,0 4-4 16,0 0-8-16,0 0 12 0,0 0-5 0,0 0-3 16,0 0 6-16,0 0 0 0,0 0-5 0,0 0-4 15,0 0-8-15,0 0-4 0,0 0-11 0,0 0-2 16,0 0 2-16,0 0-11 0,0 0 6 0,0 0 4 15,0 0 3-15,0 0-5 0,0 11 5 16,0-11-4-16,0 14-2 0,0 0-6 0,12-2 0 16,-12 4 2-16,9-1-7 0,-9-2 3 0,9-1-1 15,0 4 2-15,0 2-2 0,-3-4 0 0,0 4-1 16,0-4 4-16,0 1-3 0,0 0 1 0,0 0-1 16,0-5 1-16,0 1 0 0,-3-2-4 0,3-2 3 15,-3-2 3-15,0-1-3 0,0 5 4 0,0-4-5 16,-3 1 0-16,3-1-1 0,-3-2 2 0,0 2-1 15,0-2 2-15,0 1-4 0,3-1-7 0,-3-3-30 16,0 3-19-16,0 1-40 0,0-1-37 0,0 4-70 16,0-4-141-16,0 2-183 0</inkml:trace>
          <inkml:trace contextRef="#ctx0" brushRef="#br0" timeOffset="-15300.39">0 14 1033 0,'0'0'67'0,"0"0"27"15,0 0 9-15,0 0 20 0,0 0 0 0,0 0 10 16,0 0-19-16,0 0-16 0,0 0-13 0,0 0-29 16,0 0-11-16,0 0-5 0,0 0-7 0,0 0-10 15,0 0 1-15,0 0-4 0,0 0 2 0,0 0-11 16,0 0 5-16,0 0 24 0,0 0-6 0,0 0 10 16,0 0-5-16,0 0-4 0,0 0-4 15,0 0-1-15,0 0 10 0,0 0-13 0,12 0-3 16,-12 0-5-16,12 0-6 0,-12 0-3 0,9 0 3 15,3 0 6-15,-6 0-2 0,-6 0 1 0,12 0-8 16,-3 0-6-16,0 0 3 0,2 0-2 0,4 0-3 16,-3 0 2-16,6 0-4 0,3 0-1 0,-6 0 4 15,3 0-7-15,0 0 4 0,-1 0-1 0,-2 0 2 16,-3-13-2-16,-3 13 4 0,-3 0-2 16,-3 0-9-16,6 0-17 0,-6 0-14 0,-3 0-3 0,0 0-27 15,0 0-11-15,0 0-18 0,0 0-13 16,0 0-32-16,0 0-21 0,0 0-46 0,0 0-36 15,0 0-8-15,0 14-43 0,-12-3 1 0</inkml:trace>
          <inkml:trace contextRef="#ctx0" brushRef="#br0" timeOffset="-14923.93">42 233 1375 0,'0'5'61'0,"0"1"-8"15,0-5-12-15,0 2-5 0,0-1 15 0,0 2-5 16,0-4-26-16,0 0 14 0,0 0 12 0,0 0 55 16,0 0-5-16,0 0 12 0,0 0-14 0,0 0-18 15,15 0-9-15,-3 0 22 0,0 0-15 0,-1 0-11 16,1 0-3-16,0 0-17 0,0 0-18 0,0-16 0 15,3 16-8-15,0 0-3 0,0-14-6 0,0 14-2 16,-3 0-7-16,2 0 2 0,-2 0-1 0,3 0 2 16,-3 0-1-16,-3-12 3 0,0 12-2 0,0 0 2 15,-3 0-2-15,3 0 1 0,0 0-1 16,-3 0-5-16,0 0 4 0,0 0-1 0,-3 0 6 16,0 0-3-16,0 0-5 0,0 0-1 0,-1 0-4 15,-2 0-14-15,6 0-17 0,-6 0-21 0,0 0-14 16,0 0-20-16,0 0-23 0,0 0-39 0,0 0-52 15,0 0-104-15,0 0-64 0,0 0-33 0</inkml:trace>
        </inkml:traceGroup>
        <inkml:traceGroup>
          <inkml:annotationXML>
            <emma:emma xmlns:emma="http://www.w3.org/2003/04/emma" version="1.0">
              <emma:interpretation id="{E8D3157F-21CE-4AFA-AFB5-988C06967E5E}" emma:medium="tactile" emma:mode="ink">
                <msink:context xmlns:msink="http://schemas.microsoft.com/ink/2010/main" type="inkWord" rotatedBoundingBox="9527,16832 9758,17094 9411,17400 9180,17139"/>
              </emma:interpretation>
              <emma:one-of disjunction-type="recognition" id="oneOf1">
                <emma:interpretation id="interp1" emma:lang="" emma:confidence="0">
                  <emma:literal>/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62036">965 1260 1673 0,'-6'0'50'0,"3"0"2"0,-3 0-12 0,3 0 34 16,0 0-2-16,0 0 10 0,3 0-14 0,-3 0 5 16,3 0 1-16,0 0-6 0,0 0-11 15,0 0-6-15,-3 0-6 0,3 0-14 0,0 0-1 0,0 0-2 16,0 0-7-16,0 0 0 0,0 0-7 15,0 0 7-15,0 0-7 0,0 0 4 0,0 0 1 16,0 0-1-16,0 0-3 0,0 0-2 0,0 0 0 16,0 0 3-16,0 0-4 0,0 0 4 0,0 0-3 15,0 0-2-15,0 0-7 0,0 0 1 0,0 0 2 16,0 0-8-16,0 0 7 0,0 0 1 0,0 0 37 16,0 0 0-16,9 0-10 0,-9 0-10 0,12 0-6 15,-3 0 0-15,0 0-8 0,0 0 0 0,-1 0 0 16,4 0-6-16,0 0 1 0,0 0 2 15,3 0 0-15,0 0 0 0,3 0 2 0,-3 0-3 0,6 0 1 16,-4 0 2-16,4 0 9 0,0 0 15 0,0 0-8 16,-3 0-5-16,6 0-9 0,-4 0-1 15,4 0 5-15,-3 0 24 0,-3-14-5 0,3 14-6 16,0 0-8-16,-4 0 2 0,-5-12 30 0,6 12-1 16,-6-10-10-16,0 10-11 0,-3 0-11 0,3 0-8 15,-6 0 3-15,3 0-4 0,0-9-1 0,0 9-6 16,-3 0 4-16,-1 0-2 0,-2 0-2 0,-3 0 1 15,0 0 1-15,0 0-4 0,0 0-1 0,0 0 3 16,0 0-3-16,0 0-4 0,0 0 6 0,0 0-4 16,0 0 1-16,0 0 4 0,0 0-1 15,15 0 4-15,-15 0-8 0,0 0 4 0,0 0 0 16,0 0-20-16,0 0-48 0,0 0-33 0,0 0-36 16,0 0-31-16,0 0-30 0,0 0-35 0,0 0-113 15,0 0-259-15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2:27.3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8D9A774-5C76-46DA-B0FE-87F463B39FCD}" emma:medium="tactile" emma:mode="ink">
          <msink:context xmlns:msink="http://schemas.microsoft.com/ink/2010/main" type="inkDrawing" rotatedBoundingBox="27752,7969 31770,8874 31231,11265 27214,10360" semanticType="enclosure" shapeName="Other">
            <msink:sourceLink direction="with" ref="{D69DD3E6-32C9-4346-A0DE-2E7ACFB54A56}"/>
          </msink:context>
        </emma:interpretation>
      </emma:emma>
    </inkml:annotationXML>
    <inkml:trace contextRef="#ctx0" brushRef="#br0">908 126 2096 0,'-15'0'36'16,"-8"0"-4"-16,8-10 20 0,-3 3 17 0,-3 7-2 16,9-8-5-16,-9 1 10 0,3 1 1 0,-2 1 5 15,-4 2-18-15,9-2-13 0,-3 1-3 0,-3-2 2 16,3-1-6-16,3 4-1 0,-2-2 11 0,2 4 0 16,3-2-14-16,0 1-11 0,-3 1-8 0,-3 1-4 15,6 0-4-15,-3 0-6 0,-3 0 15 16,-2 0 1-16,-4 0-3 0,3 15-1 0,0-4-6 15,-9 0 5-15,4 1 13 0,-1 3 12 0,3-1-3 16,-3 2-12-16,0 1 1 0,1 2 1 0,2-2 11 16,3 3 6-16,-3 4 0 0,3-1-2 0,0 2-10 15,4 1-1-15,-4 5-12 0,3-2-2 0,6 4-4 16,-3 1 1-16,3 2-2 0,6 1-1 0,0 5-4 16,3 2 10-16,3 0-5 0,0 3 16 0,0 2-18 15,0 2 1-15,15-3 6 0,3 3 12 0,-3 0 0 16,3 0 5-16,9 0-7 0,-10 0 0 0,10 2-12 15,0-2-10-15,0 2 10 0,3 2-16 0,2 2 12 16,1-1 0-16,0 0 8 0,6-1-5 16,-1-2 13-16,1-1-15 0,6-1 11 0,-1-4 6 15,4-1-15-15,-4-5 6 0,7-4-15 0,-12-8 7 16,8 0-3-16,4-5 2 0,-6-1-10 0,-7-6 11 16,7-5 4-16,0 4-19 0,2-2 14 0,-2 1-9 15,0 1 11-15,5-5-9 0,-8-3-12 0,8-1 15 16,-5-5-15-16,3-2 0 0,-4 0 19 0,7 0-21 15,-6-14 29-15,8 0-4 0,-2 0-8 0,2 2-7 16,-2 1 6-16,0 1-19 0,2-5 22 0,4 1-12 16,-7-3 8-16,-2 2-3 0,3-3-3 0,-1-1 12 15,-8-3-7-15,3-2 6 0,-1 2-6 16,-5 1-20-16,0-2 24 0,-7 0-7 0,1-2-7 16,-3-2-2-16,3-1 10 0,-7 1 1 0,-5-3 10 15,3-1-7-15,-3 0-4 0,-6-2-15 0,3 1 18 16,-7-1-6-16,-2 0 13 0,0-2-23 0,0-1 12 15,-9 2-9-15,6-2 8 0,-6 2 10 0,0 0-16 16,0-1 6-16,0 2 7 0,0 0-4 0,0 1 3 16,0-3-11-16,-12 2 3 0,0-1-9 0,-2 0 12 15,2 0 0-15,0-2-2 16,-9-4 6-16,6-2-5 0,-9 2-2 0,12-3 8 0,-9 0 0 0,-5 1-12 16,2-1 9-16,-3 1-11 0,0 4 19 0,0-1-6 15,-2 5-12-15,-7-2 12 0,0 1 0 0,-2 3-15 16,5 1 24-16,-6 1-26 0,6 0 3 15,-5 3 23-15,-7 1-9 0,6 1-11 0,4 2 9 16,-7 2-16-16,-6 2 10 0,10-2 8 0,-7 6 2 16,0-1-18-16,1 2 20 0,5 2-7 0,-6 3-2 15,-2-1-17-15,2 5 24 0,6 1-4 0,-5 2-10 16,5 2-6-16,-3 0-4 0,1 0 1 0,-1 0-4 16,9 0-27-16,-5 0 2 0,-7 0-6 0,6 0-7 15,1 0-13-15,-1 0-17 0,6 0-31 0,-12 0-7 16,7 0-22-16,-7 0-13 0,6 0 1 0,-8 0-18 15,2 0-34-15,0 0-62 0,1 0-47 16,-1 0-45-16,0 0-61 0</inkml:trace>
    <inkml:trace contextRef="#ctx0" brushRef="#br0" timeOffset="1111.43">2855 147 1925 0,'-9'-7'17'0,"-3"-1"21"0,0 0 21 15,-3 2-10-15,-3-2 28 0,1 0-8 0,-4 0 6 16,-6-1-27-16,3 3 8 0,-3-2-3 0,1 2-5 16,2-1 6-16,-3 3-6 0,0 0-5 0,3 0 3 15,-2-1-3-15,-1 3-13 0,3 1-2 0,-3 1 6 16,0 0-9-16,-5 0-6 0,8 0-10 0,-6 0 3 15,6 0-6-15,-8 0 9 0,-1 0 4 0,-6 11 5 16,9-2-13-16,1 2 7 0,-7-1-4 16,3 1 4-16,0 1 2 0,7 4-2 0,2 1 6 15,-3 0-2-15,0 4-2 0,6-1 4 0,-2 5-2 16,8 3-9-16,-9 4-1 0,9 2 0 0,-3 3-4 16,0 4-2-16,3 0 6 0,3 6 0 0,1 1 1 15,-4 1 0-15,3-2-5 0,6 1 1 0,-3 1 1 16,3-2 5-16,0 0 7 0,0-2-5 0,6-1-6 15,0-2 6-15,0-1 0 0,0 0-1 0,0-3-4 16,0-1 0-16,12 3-5 0,3-3 3 0,-3-1-4 16,6 3-6-16,-4-2 2 0,4 1 2 0,9-1-8 15,-6 3 2-15,3-3 0 0,3 0 3 16,-1 0 3-16,7-3-3 0,-3 1-3 0,3-3 10 16,5 0-4-16,1 0-5 0,6-1 2 0,-4-1 3 15,4-3 2-15,0 1-2 0,-1-4 1 0,4-1-2 16,0-1-2-16,-7-3 0 0,4-2 2 0,5 1-3 15,-5 0 4-15,3-3-6 0,-4-3 0 0,7-1 8 16,-3-3-4-16,-4-3-4 0,1-4 3 0,5-1-4 16,-2 0 8-16,3 0-4 0,-4 0 10 0,1 0-4 15,0 0 9-15,-4 0-4 0,7 0-5 0,-1 0 0 16,-2 0-9-16,0-17 4 0,-4 0 5 0,4-1-8 16,-6 0 7-16,-4-1-9 0,1-5 7 0,0 2-4 15,-1-3 1-15,1 4 1 0,-6-5-2 16,0 0 1-16,-1 1 0 0,1 0 0 0,-3 3 3 15,-9-6 0-15,3 1-3 0,-4 2-4 0,1 0 1 16,-9-2 4-16,0 1-5 0,-3-3-4 0,0 0 5 16,0-4 4-16,-3 2-3 0,-3-5-2 0,0 1 2 15,6-4-8-15,-3-2 3 0,-6 4-3 0,6-4-10 16,-6 0-4-16,6-2 9 0,-1 2 3 0,-2 0 7 16,-3 0-2-16,0 1-5 0,0-1-5 0,-20 2 11 15,5 6 3-15,-3-3 3 0,0 2-3 0,-3 2 1 16,-6 1 1-16,7 0 0 0,-10-1-5 0,-3 1 2 15,6-2 1-15,-6 1 5 0,1 1-4 0,5-4 5 16,-3-1 0-16,-3 4-4 0,7 1-6 16,-7-5 3-16,0 2-2 0,-3-1 4 0,-2 2-4 15,-4-3 7-15,0 5-10 0,-5 1 5 0,2 0 0 16,-2 5-3-16,-4 2 0 0,0 1-9 0,1 1-20 16,-4 2-6-16,1 4-11 0,-4 0 5 0,3 3-13 15,-2-1 0-15,-4 3-7 0,4 1-22 0,-1 1-15 16,-8 1-10-16,5 1-18 0,1 3-35 0,-4 0-58 15,-2 3-90-15,5 0-230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0:18.050"/>
    </inkml:context>
    <inkml:brush xml:id="br0">
      <inkml:brushProperty name="width" value="0.05833" units="cm"/>
      <inkml:brushProperty name="height" value="0.058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F2FE6F7-3B57-4CDC-A30F-A7BD14C6950D}" emma:medium="tactile" emma:mode="ink">
          <msink:context xmlns:msink="http://schemas.microsoft.com/ink/2010/main" type="inkDrawing" rotatedBoundingBox="23122,14338 29384,13291 30017,17079 23755,18125" shapeName="Other"/>
        </emma:interpretation>
      </emma:emma>
    </inkml:annotationXML>
    <inkml:trace contextRef="#ctx0" brushRef="#br0">1492-513 495 0,'0'0'68'0,"0"0"4"15,0 0 30-15,0 0-18 0,0 0 10 0,0 0 37 16,0 0-35-16,0 0 3 0,0 0 6 0,0 0-6 16,0 0-19-16,0 0-22 0,0 0-2 0,0 0 11 15,0 0-1-15,0 0-18 0,0 0-9 0,0 0 13 16,0 0-12-16,0 0-1 0,0 0 7 0,0 0-1 16,0 0-9-16,0 0 12 0,0 0-1 0,0 0-2 15,-12 0 0-15,12 0-14 0,0 0 8 0,0 0-5 16,0 0-9-16,0 0 6 0,0 0-4 0,0 0 2 15,0 0 1-15,0 0-1 0,0 0 0 16,0 0 4-16,0 0-6 0,0 0 6 0,0 0 0 0,0 0-11 16,0 0 5-16,0 0 1 0,0 0 1 15,0 0-1-15,0 0-3 0,0 0 4 0,0 0-4 16,0 0-3-16,0 0-8 0,0 0 2 0,0 0-1 16,0 0 3-16,0 0 0 0,0 0-1 0,0 0 6 15,0 0-2-15,0 0 0 0,0 0-2 0,0 0 0 16,0 0 1-16,0 0 2 0,0 0-1 0,0 0 1 15,0 0-4-15,0 0 2 0,0 0-6 0,0 0 9 16,0 0-4-16,0 0 1 0,0 0 1 0,0 0 0 16,0 0-7-16,0 0-1 0,0 0-3 0,0 0-6 15,0-17 6-15,0 4-5 0,12 1-6 16,-12 1 9-16,12-4-5 0,-6 3-3 0,0-2 4 16,3 2 3-16,3-3-9 0,-6 4 7 0,0-6 1 15,3 1-5-15,3 5 6 0,-6-1 2 0,0-2 1 16,0 2-2-16,0 1 8 0,3 3-14 0,-4 0 5 15,1-2 3-15,0 3-5 0,-6-1-3 0,6 3 5 16,-3 3-3-16,3-9 0 0,0 7 2 0,0-5 0 16,0 3-3-16,0-3-1 0,0-1 5 0,-3 4-3 15,9-6-6-15,-6 4-1 0,6-2 4 0,-3-1 0 16,-3-4-6-16,6 0 4 0,-6-1 0 0,5 2 1 16,-2 3 3-16,-3-5-5 0,6 1 2 15,-6 4-2-15,9 3 3 0,-9-2 1 0,6 2-1 0,-6 1 3 16,3-1-2-16,-3 2-2 0,6-2-2 0,-6 0 6 15,0-2-10-15,2 1 14 0,-2-1-11 16,6 2 3-16,-6-3 6 0,3 0-8 0,-3 0 2 16,6-1 0-16,-6 3 4 0,0 3 5 0,3-4 4 15,3 0-1-15,-6 0 0 0,0 2-2 0,3-2-3 16,3 0-1-16,-1 1-6 0,1-2 3 0,-3-3 2 16,3 4-3-16,0 0-7 0,-6 0 3 0,9-1 3 15,-9 2 2-15,6-3-3 0,-3 0 5 0,3 0-13 16,-6 4 13-16,6-2-5 0,-4 1 1 0,10-1 3 15,-6-1-10-15,3-1 1 0,-3 4 0 0,-6-4 14 16,9 4-11 0,-9-3 5-16,6 2-3 0,-6 1 2 0,-6 0-5 0,6 0 7 0,3 0-4 15,-4 4 2-15,1-2-2 0,0-1-3 0,0-1 2 16,3 4-3-16,-3-3 2 0,0 4 9 0,6-4-13 16,3 0 8-16,-3-1-1 0,-6 0-4 0,6-3 5 15,-3 0 2-15,3 3-5 0,-1-2-1 0,-2 1 2 16,3-1-2-16,0-3 0 0,0 4 4 0,-3 4-5 15,3 0 0-15,-6 1 12 0,0 1-12 0,-6-3 3 16,9 6-2-16,-9 0 7 0,6 0-2 0,-6 0-7 16,0 0 0-16,0 0 6 0,0 0-6 0,0 0 6 15,0-13-6-15,18 13 11 0,-18-14-4 16,15 6-5-16,-4 8-5 0,-11-9 10 0,0 9-8 16,6 0 3-16,-6-9 0 0,0 3-6 0,0 6 8 15,0 0-11-15,0 0 4 0,0 0 5 0,0 0 1 16,0 0 1-16,0 0-4 0,0 0 7 0,0 12-8 15,0-3 7-15,0-9-3 0,0 11 1 0,0-2-5 16,-12-9 3-16,12 10 4 0,-5-4-8 0,-10-6 9 16,15 4 0-16,-6 3-5 0,0-2 6 0,-6 2 2 15,3 0-9-15,-3 2 3 0,0-1-8 0,3 3 7 16,-3 1 1-16,0 1-5 0,-3-1 7 0,4 3 2 16,-1 0-3-16,-3-2 3 0,-3 1-6 0,6 3 4 15,-3-1 0-15,-3 2-7 0,9 0 6 16,-3 0-2-16,0 0-4 0,-2 2 2 0,8-4 3 15,0 2-1-15,0 0 2 0,-6 0-7 0,3 1 5 16,-3 0 3-16,6-4 1 0,-6 4-7 0,3-3 4 16,-3 1 5-16,6-3-1 0,-6 3-5 0,4-1 1 15,2 0 2-15,-6 0-3 0,6-1-3 0,6 2 5 16,-9-2-3-16,3-2 3 0,0 2-1 0,6-1 0 16,0-3-3-16,0 1-2 0,0-3 10 0,0-2-7 15,0 1 6-15,0 4-4 0,0-3 1 0,0-2 0 16,0 3 0-16,0-5-4 0,0 0 3 0,0 4 0 15,0-7 1-15,0 2-4 0,0-1 2 0,-12-3 3 16,12 0-1-16,0 0-5 0,0 0 7 0,0 0-6 16,0 0 4-16,0 0-5 0,0 13 3 15,0-13 0-15,0 10-6 0,0-10 2 0,0 10-2 16,0-10 0-16,0 0 6 0,0 0-4 0,0 0 4 16,0 9 1-16,0-9-2 0,0 0 3 0,0 0-2 15,0 0 1-15,0 0 1 0,0 0-1 0,0 0 0 16,0 0 1-16,0 0-1 0,0 0-6 0,0 0 1 15,0 0 7-15,0 0 1 0,0 0-1 0,0-15 2 16,0 15 7-16,12 0-16 0,-12-13 6 0,15 13-1 16,-15-11 1-16,18 1 1 0,-6 10-2 0,2-9-2 15,-2 2-1-15,0-3-1 0,3-2 6 16,-3-1-1-16,0-1-5 0,3 3 5 0,-3-6 0 16,0 0 7-16,2 0-11 0,-2 0 5 0,-6 3-3 15,9 1-1-15,-3-4 1 0,0 3 3 0,3-2-5 16,-3 2 3-16,0-1 2 0,3-4-1 0,2 2 0 15,-2 0 3-15,3-2-6 0,-3 2 6 0,3-2-6 16,3-1 5-16,-3-1-6 0,-3 6 5 0,2-7-3 16,10 3-1-16,-9 2 4 0,3-1-1 0,3 1-3 15,-3-2-4-15,2 1 6 0,-2 0 0 0,6 1 0 16,-3 0-2-16,-3 1 3 0,-1 1-2 0,-2-3 2 16,3 3-3-16,-3 1 4 0,0 1-2 0,-3 2-5 15,-3 0 9-15,-3 2 0 0,-3 1 0 16,0 3-9-16,5 1 3 0,-11 1 1 0,6 1 1 15,-6 0-3-15,6 0 2 0,-3 1 0 0,3 0 2 16,0-3 1-16,0 0-2 0,0-3 1 0,6 1-2 16,-3-1 5-16,3 1-7 0,0-4 3 0,3 3-1 15,-9 3 1-15,6-2 3 0,-1 1-7 0,-2 1 5 16,-3 3 3-16,0-3-5 0,-6 3 3 0,0 0-1 16,6 1-6-16,-6 0 2 0,0-2-5 0,0 2 2 15,0 0 5-15,0 0-5 0,0 0 4 0,0 0 1 16,0 0 1-16,-12 0-1 0,12 0 1 0,-12 13 0 15,12-13 0-15,-9 0 0 0,9 0-3 0,-5 11 4 16,-1 0 0-16,0-11 1 0,0 8-1 0,0-1-3 16,-3 3 1-16,3-2 2 0,0-1 1 15,-6 5-6-15,6-1 5 0,-9 1-2 0,3 4 0 16,0-2 1-16,-3 4 0 0,4-2 3 0,-1 5 0 16,3-1-5-16,-9 0 4 0,9 4 0 0,-3-3 1 15,0 2-3-15,0-2 0 0,-3 3 4 0,9 1-3 16,-6-3 0-16,6 0 0 0,-8 1 2 0,8-2-5 15,-6 0 6-15,6 0-4 0,3-2-1 0,-3 0 2 16,0-1 0-16,0 1 2 0,0-2 0 16,0 1-2-16,0-1 4 0,3-2-5 0,3 3 9 15,-6-1 0-15,0 3-5 0,6-1 0 0,-6 0-6 16,6-2 3-16,-6 3 5 0,6-4-9 0,0-2 3 16,0-1 1-16,0-4 1 0,0 0-3 0,0-2 5 15,0-1-1-15,0-3 0 0,12 0-3 0,0-3 4 16,-12 0 2-16,9 0-3 0,3 0-4 0,-6 0 1 15,6 0 1-15,-9-16-8 0,9 3 10 0,-6 13-2 16,0-15 3-16,8 3-6 0,-8-1-1 0,0 2 0 16,6 1 6-16,-6 2-2 0,3-2-4 0,3-1 6 15,-6-2-6-15,6 2 8 0,-3-1-5 0,-3-1 2 16,6 1-5-16,0-1 0 0,-3 0 3 0,2-2 2 16,7 1-7-16,-9-2 6 0,9-1 0 15,-3-3-5-15,-3 2 5 0,6 0 2 0,-3 1-7 0,3-1-1 16,-4-1 10-16,-2 1-3 0,9-1-5 15,-3 1 3-15,0-1-2 0,-3 0 4 0,9-2-5 16,-4 1 4-16,1 1 3 0,-3 2-1 0,9-3-6 16,0-2 3-16,2 3 1 0,-2 0 1 0,0 0-2 15,0 2-4-15,-3 3 3 0,2 0-1 0,-2 4-2 16,3 0 0-16,-6-1 6 0,-3 5-6 0,8-1 11 16,-5 0-10-16,3 2 0 0,-3-3-2 0,3 0 3 15,-3 3 0-15,5-2 2 0,-8-1 3 0,3-3-5 16,-3 2 2-16,3 1 4 0,-3 3-5 0,3-1-4 15,-10 0 13-15,7-1-5 0,-3 1-6 16,3-2 3-16,-3 2 1 0,-3-1-4 0,6 0 2 16,-9 1-4-16,3 0-8 0,-1 1-1 0,-8 5 4 15,3 0 7-15,-6 0-3 0,0 0 3 0,0 0 3 16,0 0 0-16,0 0 3 0,0 11 2 0,-15-11-3 16,15 13-2-16,-11-3-3 0,11-3 12 0,-12 3-14 15,6-3 6-15,-3 2 2 0,3-3-2 0,6 3 2 16,-12-4 3-16,6 4-11 0,0 1 2 0,-3-1 3 15,-3-1 4-15,0 6-3 0,-3-2-1 0,3 1 4 16,1 0-3-16,-10 2-1 0,6-1 9 0,-3 4-10 16,0-1-1-16,-3 0 8 0,3 1-6 0,-2-1 2 15,2 0-1-15,-3 2-1 0,3 0 4 16,-3 2 1-16,0-2 2 0,3 5-9 0,1-2 1 16,-4 2 6-16,9-1-8 0,-9 0 3 0,9-1-1 15,3 0 3-15,-3 0-8 0,0 0 1 0,0-2 13 16,4 0-15-16,8 2 11 0,-6-1-8 0,0 1 6 15,6 0-2-15,0-1 3 0,0 0-5 0,0-1 15 16,0-2-11-16,0-3 3 0,0 4-4 0,0-2 2 16,0-2-1-16,0-3-1 0,0 3 3 0,0 2 4 15,0 2-10-15,0-4 3 0,0-2 0 0,0-3 1 16,0 1-2-16,12 0-6 0,-12-5 13 0,14-1 2 16,-14-5-5-16,6 0-8 0,6 0 11 0,-6 0-8 15,3 0 2-15,-3 0-3 0,6-10 1 0,-6 10 3 16,0-12-1-16,3-3 0 0,3 5-9 0,-6-1 11 15,9-2-3-15,-9 2-3 0,5-4 4 16,1 3 0-16,0-5-1 0,3 4-3 0,-3-2 3 16,3-3 2-16,3 3-10 0,-3 0 8 0,9 0-1 15,-4-3 1-15,4 2 0 0,-3 0 0 0,3-2 3 16,-3 1 7-16,0-1-17 0,-4 0 8 0,4 0 1 16,3 3-9-16,-3-1 7 0,-3-3-2 0,3 3 3 15,5-1-2-15,-2-2 2 0,3-1-2 0,0 4 4 16,-3-1-3-16,-4 0-4 0,7 2 7 0,3-1-3 15,-9 0 5-15,6 4-12 0,-1-3 5 0,-2 2 7 16,3 0-4-16,0 0 0 0,-3 1-4 16,2-1 1-16,-2 2 2 0,3 2 0 0,0-2-1 0,0 2 2 15,-1 1-2-15,-2-1 0 0,9 1 0 16,-6 1 7-16,2 1-12 0,-2-2 4 0,6 1 2 16,-6-1 4-16,3 0 0 0,-4 1-9 0,7 0 5 15,-6 1 0-15,3-2 0 0,-4 4-2 0,-5 0-2 16,0 3-8-16,-9-1 7 0,-6 2 3 0,6-2-4 15,-6 2 1-15,-3 0 2 0,-3 0 0 0,0 0 5 16,0 0 1-16,0 0 2 0,0 0-2 0,0 13-5 16,-15-4 5-16,9 0-7 0,6 1 6 0,-15-1-2 15,3 4-2-15,0-1 2 0,0-1 1 0,6 5 1 16,-8-2-4-16,2 1 9 0,-3 0-11 16,-3 2 2-16,3-1 5 0,-9-1 0 0,9 5-8 15,-9-4 8-15,4 1 0 0,2 1 1 0,-3-1-2 16,0-1-4-16,-3-2 8 0,6 2-8 0,-8-1 5 15,5 0-6-15,-3 1 5 0,-3 0-3 0,0 1-2 16,4-1 1-16,-4 1 3 0,-6-2-4 0,6 4 3 16,-5 3-5-16,2-3 3 0,-3 0 0 0,0 4 0 15,1 2 3-15,-1-1-2 0,6 1-5 0,0 1 6 16,-3-5-8-16,10 1 6 0,-4 2 11 0,3-3-7 16,3 0-2-16,3-2 1 0,-3 2 3 15,9-3-6-15,-8 3 1 0,5 0 5 0,3-6 0 16,-9 2-7-16,6-2 3 0,6 1-4 0,-3-1 0 15,-3-2 5-15,6-1-7 0,-3 5 13 0,3-1-11 16,0 0-1-16,0-1 2 0,6 2 8 0,0-2-8 16,0-2 3-16,0-2-3 0,0-3 4 0,0-2 3 15,0 0 0-15,0-3 0 0,12-3-7 0,-12 0-2 16,9 0 10-16,9 0-8 0,-6 0 1 0,3-15 2 16,-9 3 6-16,12 12-8 0,-3-11-2 0,2 2 5 15,-2 2-3-15,3 7 3 0,-3 0-3 0,-3 0 4 16,0 0 0-16,9 0 1 0,-9 0-1 0,6 0 1 15,-4 0 0-15,4 0-9 0,3 0 4 0,0 0 5 16,-3 0-5-16,3 0-1 0,2 0 0 16,-2 0 0-16,3 0 6 0,-3 0 9 0,3 13-14 15,-3 0 8-15,-1 0 1 0,4 2 2 0,-3-5 8 16,0 3 3-16,-3 0 9 0,9-1-13 0,-10-1 7 16,4 2-6-16,3-3 1 0,-3 3-8 0,-3 1 2 15,3-2 0-15,2 1-1 0,-2 1 1 0,0 3-15 16,6-1 12-16,-9 0-10 0,9-1 9 0,-10-1-8 15,4-3-4-15,-3 4 8 0,3-6-4 0,-9 0 19 16,6 2 31-16,-9-3-1 0,3 4-10 0,2 0-5 16,-8-1-6-16,0-1-4 0,6 5 0 0,-6-4-9 15,0-3-8-15,-3 2-1 0,3 0-3 16,-6 0 4-16,6-4-2 0,-6 4-5 0,0-5 9 0,0 0-6 16,0 0 8-16,6-4-5 0,-6 3-10 15,0 0-13-15,0-1 13 0,0-2 1 0,-18 6-3 16,3-6 11-16,-3 4-8 0,-2 1 3 0,5-2-5 15,-9 0 5-15,-3-3 3 0,-3 3 1 0,3-2 6 16,-5-2-12-16,-1 0 4 0,-6 0-5 0,7 0 11 16,-1 0-4-16,3 0-10 0,-3 0 7 0,1 0 6 15,-1 0-7-15,0 0 7 0,6 0-3 0,0 0-1 16,-2 0-8-16,8 0-6 0,-3 0 15 0,3 0 1 16,3 0-17-16,3 13 14 0,4-13-12 0,-1 11 14 15,-3-11-2-15,9 10 7 0,-6-10-16 0,9 7 3 16,-3-7 1-16,0 8-7 0,6-4 20 15,0-1 15-15,0 1 9 0,0 2 4 0,0-1-22 16,0 2-3-16,15 0 10 0,-3 4-4 0,0-1-8 16,3-2-24-16,-3 1 20 0,8 1 6 0,-2-3-17 15,3 1 14-15,3-3-14 0,-3 1-3 0,8-1 16 16,-2-2-7-16,0-1 2 0,0 2 0 0,6-1-1 16,-1-1 12-16,4 0 3 0,-3 0-11 0,0 3 1 15,-1 1-16-15,1 2 6 0,0 2-1 0,5 0-1 16,-5 2 20-16,-3 2-7 0,-3 0-11 0,-6 3 3 15,8-2 13-15,-8 0-16 0,0 1 0 16,-3-1 11-16,-6-1-2 0,3-2-23 0,3 4 19 16,-7-2 14-16,-2-3-13 0,3 3 12 0,3-2-12 15,-9 1-1-15,12 4-11 0,-9-2 5 0,-3 1 5 16,6 4 10-16,6 1-17 0,-9 2 19 0,2-2 0 16,-5 1-14-16,3-4-7 0,0 7 22 0,0-5-7 15,-9 2-20-15,6-5 13 0,-6 3 0 0,6 2-3 16,-6 0 5-16,0-2 28 0,0-5-22 0,0-4 5 15,0-1-7-15,-18 5 5 0,6-7-15 0,-8 0-18 16,5-4 10-16,-9-1 24 0,3 1-3 0,-3-4-13 16,-9 0 7-16,7 0-16 0,-13 0 9 0,6-15 3 15,-5 3-3-15,-1-3 18 0,-6 2-26 0,1 2 8 16,5 1 19-16,-3-2-37 0,-3-2 24 16,7 2 1-16,5-1-13 0,-3 3 15 0,4 2-16 15,5-2 23-15,-6 2-27 0,12 8 32 0,-3 0-37 16,4 0 34-16,2 0-27 0,3 0 30 0,-3 0-28 15,9 13 2-15,-3-13 0 0,6 8 11 0,0-8 10 16,6 0-21-16,0 0 18 0,0 15-10 0,0-15 2 16,0 15-11-16,0 1 25 0,0 2-29 0,18-3 31 15,-9 6-6-15,9-2 10 0,-3 3-1 0,3-3-11 16,-4-1 7-16,4 3-11 0,0 3 5 0,3-1 0 16,0 1-4-16,3-4-30 0,-3 1 36 0,11 1-23 15,-8-1-4-15,3 0 9 0,6-1 30 16,-4-1-37-16,-2 1 11 0,0 0-7 0,-6-3 11 15,3 2 18-15,-4-2-24 0,-2 2 17 0,3-2-7 16,-3-1 3-16,-6 1-31 0,3-1 36 0,-3-2-30 16,0-1 12-16,-3 2 21 0,2-1-2 0,-5-3-15 15,3 0-13-15,-3 0 9 0,6-1-2 0,-12 1 15 16,6-3-20-16,6-1 23 0,-9 0-6 0,3-1-1 16,-6-3-16-16,0 2 21 0,0-5-22 0,0 1 2 15,0-1 29-15,0 0-11 0,0 0-21 0,-12 0 21 16,-9-15-30-16,9 2 25 0,-8 1 6 0,-7-3-19 15,0 1 15-15,-3-6-14 0,-3 4-14 16,-5-3 14-16,5-2 3 0,-6-5-26 0,-5 0 14 0,5-3 3 16,-3 2 4-16,1-1 2 0,-1 1 26 15,3 2-23-15,3 2 1 0,1 2 20 0,5 2-4 16,3 2-30-16,0 5 16 0,10 1 11 0,-4-2-22 16,3 2 30-16,3 3-21 0,3-1 12 0,6-2-24 15,-3 4 32-15,-3 2-20 0,12-3 0 0,-6 2 7 16,6-3-13-16,0 3 11 0,0 4 5 0,0-2 12 15,0-1-39-15,0 4 32 0,0 1-9 0,0 0-16 16,0 0 22-16,0 0-2 0,0 0 6 0,12 0-14 16,3 0 27-16,3 12-23 0,-3 3 16 0,3 4-33 15,3 0 8-15,5 0 21 0,-2 5-17 16,3 1 4-16,3 1 17 0,-1 1-6 0,1 0-12 16,3-1-17-16,-6-1 8 0,6 3 7 0,-7 1 7 15,-2-1 8-15,-3-1-16 0,-3-3 16 0,0 3-11 16,-3-2-9-16,-4 0-11 0,-2-1 28 0,-3-3-17 15,0 3 2-15,0-1 16 0,0 1-16 0,3 1 2 16,-6-2 10-16,3 4-10 0,-3-1 7 0,3 0-1 16,-6-1-4-16,0 1 3 0,6-4-9 0,-6-1 23 15,0 1-24-15,0-5 16 0,0-2-12 0,0 0-6 16,-15-1 9-16,3-3 17 0,0-5-15 0,-3 5-3 16,-2-5-4-16,-1 0-12 0,-3 1 28 0,0-3-17 15,-9 1 16-15,-3-5-11 0,1 0-26 0,-1 0 27 16,-6 0 4-16,1-16-14 0,-7 4-13 15,0-5 17-15,7 1 9 0,-10 0-5 0,9-1 11 16,-11-2 7-16,5 2-17 0,0 2 10 0,7-1-31 16,-1-1 21-16,3-1-3 0,1 1 23 0,2 1-32 15,6 2 3-15,0-4 9 0,3-4 6 0,-2 1 4 16,11 0 13-16,-3 0-20 0,0-1-10 0,3-1-2 16,3 1 9-16,3-2 1 0,3 3 16 0,0-1-21 15,0 1 5-15,6 1 5 0,0-2 1 0,0 3-11 16,0 0 7-16,0-3-8 0,18 2 21 0,-3-1-26 15,-3 1 10-15,-3 0 15 0,9 1-17 0,-6 1 2 16,-3 2 18-16,3 1-12 0,0 2-18 16,2 5 21-16,-2-3-4 0,-6 2 3 0,-6 1-23 15,0 1 18-15,0 4-9 0,18 3 23 0,-18 0-16 16,0 0 11-16,15 0 21 0,-15 18-22 0,18 2 0 16,-3 2-8-16,3 3 2 0,-9 1-17 0,8 4 23 15,4 1-3-15,-9 1-9 0,0 0 3 16,3 0 0-16,-3-2-6 0,0-1 26 0,3 1-18 0,-9-3-1 15,-6 1-7-15,6-3 13 0,-6 0-16 0,0-1 20 16,6-3 4-16,-6 1-26 0,0 1 4 0,0 0 19 16,-21 0-12-16,3 1 9 0,0-1-23 0,-9-2 8 15,6-1 30-15,-8 0-44 0,-4-4 30 0,0 1-1 16,-6-5-16-16,1-1-5 0,-7-1 2 16,3-4 20-16,-8-1-10 0,-1-5-14 0,-2 0 19 15,2 0-5-15,0 0 0 0,-2 0-19 0,2-15 26 16,7 15-10-16,-4 0 2 0,3 0-10 0,7 0 12 15,-1 0-10-15,6 0 8 0,0 0 14 0,4 0-8 16,8 0-2-16,0 0-14 0,3 0 13 0,-3 0-7 16,9-13-7-16,6-1 19 0,-6 3-9 0,9-8-16 15,-2-1 9-15,-1-1 15 0,6 1-18 0,0-6 13 16,0 0-14-16,0 3 19 0,0-2 7 0,14-2-18 16,-14 1 6-16,12 2 6 0,0-3-4 0,-12 2-16 15,6 2 18-15,9-2-11 0,-9 1-5 16,6 1 18-16,-6 1 1 0,9-3-19 0,-3 1 2 15,3 2-2-15,2-3 15 0,4 3-7 0,-3 2 9 16,3 1-1-16,3 3 3 0,-3 4-9 0,-3 0-6 16,2 6 7-16,4 1 0 0,-3 5 5 0,-3 0-13 15,-3 0 26-15,3 0-33 0,-9 18 31 0,8-1-4 16,-5-1-9-16,-3 3-24 0,3 1 18 0,0-2 15 16,-3 0-11-16,3 3-11 0,0-6 22 0,0 6-16 15,-3-2 13-15,3 2-9 0,-7-2 3 0,1 5 8 16,3 1-18-16,-3-3 2 0,-6 3 9 0,0 2-10 15,0 1 13-15,0-1-19 0,-15 0 4 16,-2 1 17-16,5 1-12 0,-9 1-4 0,3-2 11 16,-3 0-13-16,-6-3 12 0,4-4 12 0,-4-2-5 15,0 0-19-15,-6-3-8 0,0-2 27 0,-5-1-14 16,-1-5 14-16,0 1-18 0,-5-1 11 0,-7-1 7 16,3 1-6-16,-8-2 2 0,5-6-4 0,-2 0-15 15,-4 0 7-15,4 0 7 0,-4 0-7 0,9 0 4 16,-8 0 6-16,5-15-15 0,4 15 6 0,2-14 21 15,0-2-13-15,7 5-10 0,-7 0 7 0,12-3 5 16,1-2-10-16,-1 1-9 0,6-6 23 0,3 1-5 16,3 0-6-16,-2-4-9 0,8 2 21 0,-3-3-18 15,3 2-2-15,3-1-1 0,-3-2 15 16,3-2 1-16,6 0-13 0,0 3-6 0,0-5 16 16,0-2 11-16,6 3-12 0,0 0-10 0,0 1 9 15,0 2-3-15,18-3 27 0,-3 1-29 0,3 2 5 16,0 4 10-16,3-6-17 0,0 0 4 0,2 3 3 15,-2 2 2-15,9 1 10 0,-3 4-24 0,-6 2 18 16,11 1 3-16,-8 7-3 0,3 0-17 0,-6 3-6 16,3 5 27-16,2 0-6 0,-5 0-10 0,-3 21-6 15,3 1 28-15,3-1-9 0,-9 4 4 0,2 2-32 16,1 1 31-16,-9 3-4 0,3-2-20 0,-6 0 24 16,6-1 0-16,-3 2-14 0,-3-1-2 0,6-1 7 15,-12 0 2-15,0 0 2 0,0-2-20 0,0 1 7 16,0 1 1-16,0-2 5 0,0 0 15 15,-18 1-1-15,18-6 0 0,-21 6-37 0,3-1 34 16,3 0-9-16,-3-4-6 0,-2 1-1 0,2-4 16 16,-9-1 0-16,0-2-18 0,3-5 7 0,-8 0-9 15,-1-6 18-15,0 1-6 0,-6-1-13 0,7 1-3 16,-7-1 16-16,-6 0-6 0,7-1 9 0,-7-2 4 16,-3 3-10-16,4-4-11 0,-1 2 23 0,-5-1-21 15,5 0 4-15,3 0 11 0,-2 0-9 0,5-2 6 16,0 0 10-16,0 0-16 0,1 0 4 0,5 0 1 15,0 0-9-15,1-12 21 0,2-1-23 0,3 13 29 16,0-13-18-16,-3 3-1 0,4-1 8 0,5-4-19 16,-6 5 26-16,3-1-22 0,3-2-1 15,-2 1 24-15,2-7-29 0,9 2 42 0,-3-2-19 16,-3 0-26-16,3 2 30 0,3-7-5 0,12 2-6 16,0-4-14-16,0 0 10 0,0 0 0 0,0 3-7 15,0-2 17-15,12-2-4 0,3 3-3 0,-3 3-12 16,3-3 3-16,3 4-6 0,0-1 8 0,2-1 22 15,1-3-27-15,3 3 6 0,-3 1 0 0,3-1 18 16,2 2-7-16,-5-2-4 0,6 1-17 0,-3-2 15 16,3 1-6-16,-1 2 6 0,-2-1 9 0,3 4 8 15,-3 0-16-15,3 2 3 0,-1 6-4 0,-5 9-1 16,3 0-15-16,3 0 13 0,-6 0 8 0,9 16-6 16,-4 0-4-16,-5 4 12 0,9-3-11 15,-3 3-6-15,0 1 6 0,-4 2 18 0,-2 2-17 16,0-2-1-16,-3 0 5 0,3 0-1 0,-3 0-9 15,-1-1 18-15,-8-1-8 0,3 4-11 0,0-2 5 16,-6 1 11-16,3-1-2 0,-9 4-4 0,0-1 5 16,0 1 1-16,0 1-18 0,0-3 23 0,-21 2 1 15,3 1-26-15,-2 2 10 0,8 0 14 0,-9-2-10 16,3-3 14-16,-9-4-1 0,3 0-20 0,3-4 6 16,-11-1 11-16,5-7-25 0,-6 2 0 0,3-6 10 15,-2 5 1-15,-1-3 20 0,-6 4-11 0,1-3-17 16,-1-5-4-16,-6-3 13 0,4 0-12 15,-4 0 7-15,0 0 3 0,-5 0 8 0,2-11 6 16,3 11-12-16,1-12 4 0,-7 1 13 0,9-1-4 16,1 2-3-16,5 0-15 0,6-1 9 0,-2-4-16 15,5-1 6-15,0-3 3 0,3 2 16 0,3-3-19 16,9-6 26-16,-3 0-28 0,4 1 29 0,5-5-30 16,0 1 7-16,6-3 18 0,0-4-10 0,0 2-16 15,0-4 17-15,0 2 8 0,18-4-26 0,-4 0-5 16,-8 0 25-16,12-1-9 0,-3 1 22 0,3-1-11 15,-3 0-10-15,3 0-11 0,-3 3 8 0,2 0 19 16,1-1-22-16,3 2 2 0,0 1 0 0,3 1 16 16,-3 4-8-16,2 1-15 0,-2-1 32 15,6 7-19-15,-9 2-7 0,3 0-4 0,-3 9 13 16,-3 2-24-16,2 1 16 0,-2 1 10 0,-3 9-20 16,0 0 34-16,0 0-20 0,-3 16-1 0,-3 0-3 15,6 1 7-15,-6 3 17 0,0 1-20 0,3-3 9 16,3 6-11-16,-7 1 4 0,1-2 9 0,0 0-20 15,3-1 20-15,-9-3-1 0,6 4-27 0,0-2 30 16,0-3 2-16,-6-4-15 0,0 1-9 0,0 0 5 16,0-3 4-16,0 1 1 0,0-2 22 0,-12-4-30 15,-6-1 4-15,9 2 2 0,-8-1 10 16,2 1-13-16,-3-4 24 0,-3 0-8 0,-6-4-17 16,3 0 2-16,-2 0 0 0,-4 0 10 0,3 0-8 15,-6-16-8-15,1-2 8 0,-1 3-2 0,0-4-3 16,-6 0 4-16,-5-1-3 0,-1-4 16 0,-3-5-33 15,4-6 28-15,-1 2-13 0,6-6 3 0,1-1-4 16,-1-3 10-16,6 1 8 0,7 0-2 0,2 3-4 16,9 2-12-16,-3 1 8 0,12 0 10 0,0 4-10 15,6-3 0-15,0 0 9 0,0 1-22 0,18 1 18 16,-6 1-4-16,9-1-6 0,0 5 17 0,2 0-6 16,10 2-10-16,0 0 10 0,0 4-14 0,5 5 0 15,1-3 20-15,0 4-1 0,-7 1-16 16,-2 5 7-16,3 0-17 0,-12 7 24 0,-3 0-18 15,-9 3 9-15,8 0 0 0,-5 0 15 0,3 0-18 16,3 16 17-16,-3-5-11 0,3 4-7 0,-3 0 12 16,-3 2-6-16,5 0 0 0,-2 1 6 0,-3 5 0 15,0 2-22-15,-3-4 6 0,3 2 28 0,-6 3-26 16,0 1 16-16,-3-1-14 0,0-1 1 0,-3 0 6 16,0-4 11-16,0 1-20 0,0-3 14 0,0 1 6 15,-12-6-11-15,0-2 2 0,-9 3-17 0,9-4 3 16,-6-2 14-16,4 0-10 0,-7-3 0 0,3-6 16 15,6 0-24-15,-15 0 8 0,9 0-16 0,3 0 10 16,-8-11 4-16,2-4 15 0,0 1-15 0,-12-1 7 16,9-1 3-16,-8-4-8 0,5-6-3 15,-6-1 6-15,3-1-10 0,9-3 4 0,-5-1 13 16,8 0 3-16,-3-4-4 0,3 1-10 0,3 2 3 16,9 4 11-16,-6-6-8 0,6 3 7 0,6 1-2 15,0 1 9-15,0-1-23 0,0 2 18 0,12 1-17 16,-3 0 13-16,3 0-8 0,6 1 23 0,-6 0-21 15,3 3 1-15,3 0-7 0,3-5 9 0,-1 1 11 16,4 0-12-16,-3 6-2 0,-3-2-8 0,3 3 3 16,3 0 18-16,2 0 2 0,-8 3-23 0,-3 10 14 15,3 0-1-15,-9-1-4 0,3 5-1 0,0 0 4 16,-6 4-15-16,-3 0 17 0,3 0 4 16,-6 0-20-16,6 0 19 0,-1 0-11 0,1 0 8 15,0 0 1-15,3 0 2 0,3 0-16 0,6 17 11 16,-3-1 0-16,3-2 3 0,-3-2-3 0,3 7-4 15,-4-2 9-15,-2 1-9 0,0 0 4 0,-6-3-2 16,0 2 4-16,3 0-15 0,-3 0-1 0,0-1 20 16,0 2 3-16,-6-4-5 0,6 1-13 0,-6 2-2 15,0-2 5-15,0 0 4 0,0 1 14 0,0 0-23 16,-18 2 11-16,3 1-6 0,3-2 17 0,0 3-3 16,-3-2-10-16,4-4-6 0,-1 1 8 0,0-2 10 15,3-2-22-15,-3-4-20 0,6-2-8 16,-6-1-4-16,3-4-7 0,-3 0 9 0,6 0-8 15,-9 0 17-15,-2-13 17 0,2 1-11 0,-9-3 16 16,3 4-1-16,9-6 9 0,-9-1 5 0,9-3 4 16,0 3-21-16,1-8 10 0,2 0 3 0,3-4-4 15,-6 2-3-15,6-4 5 0,6-2 5 0,0 1-2 16,0-4 4-16,0 1-3 0,0 1-1 0,0-5-9 16,24 5 0-16,-13-3 15 0,10 3-6 0,-3-1 10 15,3 5-10-15,-6 4-3 0,9-1 6 0,-6 3 2 16,8-1-11-16,-5 3 16 0,0 7-15 0,3-2 13 15,-6-1 4-15,9 4-14 0,-7 2-1 0,-2 2-3 16,3 5 0-16,0-1 12 0,9-1-4 16,-10 8-2-16,4 0-9 0,3 0 4 0,0 0 4 15,6 0-6-15,-4 0 11 0,4 16 3 0,-6 0-18 16,0-1 13-16,5-2-1 0,-8 1 4 0,-3 2-14 16,-3 2 18-16,3-4-10 0,-9-2 4 0,3 3-1 15,-9 0 5-15,-1 0-16 0,-5 4 10 0,0 1 8 16,0 0-4-16,0 2-9 0,0 1 7 0,0 0 1 15,-11-2-10-15,11 4 6 0,-15-1-2 0,3-5 7 16,6-4-6-16,-9 2 2 0,9-1 1 0,-6-2 7 16,0-3-13-16,3-6 3 0,-3 0-4 0,0 1 8 15,-2-2 2-15,2-4-10 0,-6 0 2 0,3 0-3 16,-3 0-3-16,3-17 9 0,-3 4-4 0,3-3-2 16,4 0-7-16,-7-5 1 0,3 0 4 15,9-3 6-15,-6-1-5 0,12 3 7 0,-6-3-16 16,6 3 18-16,0-2-1 0,0 1-2 0,18 2-9 15,-6-2 14-15,9 2-5 0,-10 3 1 0,4-5-1 16,3 6 0-16,0-4 1 0,3 6-8 0,-6-1 9 16,3 0-3-16,2-1 11 0,-2 2-10 0,0-2-1 15,-3 2 2-15,3-5 3 0,-3 1 0 0,-3 2-4 16,0-3-2-16,-3-1 4 0,2 1 0 0,-5 0-4 16,0 1 9-16,0 2-1 0,-6 2-3 0,0 1-2 15,0-1-5-15,0 2 7 0,0 0-4 0,0 3 5 16,-12 0 1-16,1 1-1 0,-4-2-1 15,3 2-1-15,-6 1-9 0,3-3 9 0,-3 3-2 16,3-2 8-16,-9 0-6 0,10 2 1 0,-10 0-1 16,3 3-7-16,-3 5 12 0,3 0-6 0,-6 0 6 15,-5 0 5-15,2 0-1 0,-3 16-2 0,0-1 25 16,1-1 10-16,-1 1-17 0,-6-3-4 0,7 4-12 16,-1-2 5-16,0 2 2 0,0 4 10 0,1-5-13 15,2 1-6-15,-3 4 3 0,6-1-18 0,9 0 5 16,-8 5-5-16,5-3 9 0,3 2-6 15,6 2 7-15,3 3 1 0,3 0 5 0,0 1-8 16,0 6 3-16,6 0-5 0,0-3-7 0,21 1 18 16,-3 2 6-16,0-1-12 0,3-5-3 0,-4-1 1 15,10-7 1-15,0 1-8 0,-3-11 12 0,9-2-1 16,-1-5-3-16,1-4-8 0,6 0 18 0,0-13-18 16,-1-3 5-16,1-5 5 0,6-3-23 0,2 2 8 15,-8-6 1-15,6 0 0 0,-7-3-13 0,1 0 8 16,0-2-8-16,-13-1 5 0,-2 4-3 0,-3-4 9 15,-6 5 4-15,-3-6 0 0,-12 6 2 0,0-5 11 16,0 5 1-16,0-1-6 0,-27 0-2 0,6 5 8 16,-3-4-17-16,-2 1 21 0,-1-1-10 0,-9 3 5 15,0 0 7-15,-2 3-3 0,8 3 2 0,-12 3 6 16,4 5-2-16,-1 3-18 0,0 9 14 16,3 0-3-16,-2 0 13 0,-1 16-7 0,-3 0 3 15,10 4 6-15,-7 0-6 0,0 6-14 0,1 1 13 16,-1 2 11-16,-6 0-26 0,6 3 5 0,1-3 9 15,-1 5-4-15,0 0-16 0,1 0 7 0,5-1-2 16,0 0-1-16,0 3 5 0,7-5-17 0,2-1 16 16,3 0-14-16,9-1 21 0,0-6-20 0,3 1 4 15,9 0 8-15,0-6 1 0,0 4-15 0,21-4 25 16,6-3-9-16,-3-4 2 0,3 0-8 0,-1 0-5 16,1-5 13-16,6 1-22 0,3-7 17 0,-4 0-7 15,7 0-2-15,-6 0-12 0,-1 0 9 0,7-14-10 16,0-3 6-16,-12-4-9 0,-1-2-8 15,-2-4 1-15,-3-1 16 0,-3 1-7 0,-9-3 6 16,-9-2 0-16,0 2-2 0,0 4 13 0,0-1 7 16,-15-3-1-16,-12 0-2 0,3 1-8 0,-2-1 10 15,-1 1-6-15,-6-1-2 0,-6 0 1 0,-5 1 0 16,5 3 8-16,-6 3 0 0,-5 2 3 0,5 4-7 16,-2 1-4-16,-4 7-1 0,6 9 5 0,1 0 16 15,2 0 25-15,3 17-12 0,-5 2-9 0,5 2-10 16,0 4-6-16,-5 1 6 0,11 0 1 0,-6 3-15 15,6 2 15-15,1 3-12 0,-1-2 2 0,6 0 15 16,3 6-18-16,3-2 9 0,4 0-8 16,5 4 4-16,3-3 2 0,3-2-9 0,6 1 17 15,0-1-8-15,0-7-8 0,0 7 9 0,15-3-4 16,-3-6-4-16,5-2 0 0,-2 2 10 0,3-5-3 16,-3 0-12-16,9-1-3 0,-9-6 2 0,9-4 7 15,-4-3 8-15,-2 0-5 0,3-7 0 0,-3 0-2 16,-3 0 1-16,3 0-3 0,3-17-1 0,-10 3-7 15,4-7-16-15,3 2 0 0,-6-6-3 0,-6 1 0 16,3-1-11-16,-3-1 8 0,-6-7 12 0,0 2 2 16,0 2 8-16,0 0 7 0,-15-2-3 0,-3 3 11 15,-3-2 2-15,-2 2-12 0,2 3 4 16,-6-3-3-16,-3 1 5 0,-3 4 7 0,1 1-9 16,-1 1 9-16,0 6-7 0,-6 2 5 0,1 3 2 15,5 4-5-15,-6 6-1 0,1 0-3 0,5 0 15 16,-6 0-10-16,9 18 4 0,-2 2 11 0,-1-1 54 15,0 2-26-15,0 1-17 0,1 1 2 0,-7 0-16 16,6 7 19-16,-5-1-3 0,5 3-10 0,-3 0-3 16,3 0-3-16,4 3-10 0,5 7-6 0,0 4-7 15,9 0 8-15,0 3 12 0,9 1-20 0,0 5 20 16,6-1-5-16,0-1-23 0,21-3 13 0,0 1 13 16,3-3 2-16,0-4-17 0,5 1 11 0,4-4-6 15,-3-5 8-15,3-2 2 0,-1-2-28 16,-5-7 22-16,0-2 5 0,3-6-23 0,-3-2 2 0,-4-4 3 15,4-3 25-15,-9-4-9 0,3-4-13 16,-3 0 5-16,3 0-8 0,-1-12 4 0,-2-6-14 16,3 2-14-16,-3-2-7 0,-3-4-11 0,3-2-15 15,-3-1-12-15,2 0 7 0,-11-6 7 0,6 0-7 16,-3-2-9-16,3-4 15 0,-6 1 16 0,-3-2 2 16,-3-4 20-16,0 1 12 0,0 2 7 0,0 2 6 15,-24 1 5-15,6 6 1 0,-5 3 0 0,2 3 17 16,-6 6 7-16,3 5 1 0,-3 4 4 0,1 5 3 15,-7 4-11-15,-3 0 9 0,3 0 1 0,7 0 2 16,-7 19-5-16,-6 2-11 0,6-4-3 0,1 5-3 16,2 3 0-16,0 5-8 0,6-1-3 15,-3 6 5-15,1 1-6 0,8 3-4 0,0 8 7 16,3 0 8-16,0 0-5 0,3 9-14 0,6 0 12 16,0 5-8-16,0 3 4 0,-3 3-2 0,9-2 1 15,0 3-4-15,0 2-3 0,0-6 0 0,15-2 11 16,3-3-9-16,3-6 12 0,-3 2-3 0,9-9-7 15,0-1-6-15,-4-5 9 0,10-2 2 0,-3-2-4 16,6-8-6-16,2-5 2 0,1-2 7 0,6-8 5 16,2-5-6-16,-2-8-4 0,3 0 7 0,2 0-2 15,1-10-1-15,-7-6-7 0,-2-3 6 0,-3-1-7 16,-1-5 9-16,-2 0-6 16,-3-2-13-16,-6-8 5 0,-6-1-8 0,2-3 4 0,-11-3 2 0,3 2-8 15,-9-3 6-15,-6-2-3 0,0 3 0 16,0-1 13-16,0 0-2 0,-21 4 10 0,3-2-5 15,-5 5 7-15,-4 0-6 0,0 3-2 0,-6 5 11 16,0 6 1-16,1 5 2 0,-7 6-7 0,6 4 9 16,-5 7 4-16,-1 0 0 0,0 0-5 0,1 14-4 15,-1 3 2-15,0 1 5 0,0 5-8 0,-5 3-1 16,5 3 6-16,6 2-7 0,1 1-6 0,-1 10 11 16,6-2-6-16,3 9 3 0,3 0-3 0,10 3 2 15,-1 5-7-15,12 4 3 0,0 2 2 0,0-3-3 16,0 0-6-16,23 3 4 0,-8-3 3 15,9-4 1-15,3-3-2 0,6-5 7 0,-7-4-11 16,7-3-2-16,6-6 14 0,6-3-9 0,-1-7 2 16,1-1 1-16,-3-3-6 0,-1-6 1 0,1 1 5 15,0-5 2-15,-4-3-5 0,-2-3 3 0,-3-5-6 16,-4 0 3-16,4 0-3 0,-6-13 9 0,-6-3-17 16,3-1 4-16,-4-7-10 0,4 1-14 0,-9-2-2 15,3-5 13-15,-3-2-10 0,-3-2-2 0,0-3-1 16,-3-5 3-16,-6-2 4 0,-3 0-1 0,0-6 4 15,0 3 9-15,0-2 8 0,-18 1-2 0,-3 5 6 16,3 3 2-16,-9 4-3 0,0 5 5 16,4 2-5-16,-10 7 5 0,0 4 0 0,0 1 2 15,-2 6-3-15,2 11 0 0,-6 0 6 0,4 0-7 16,-1 17 4-16,-3 2 3 0,0 5 3 0,4 5-2 16,5 5 4-16,3 4-10 0,0 2 1 0,-2 3 0 15,8 3-2-15,0 8-2 0,3 0 10 0,0 6-4 16,9 1 1-16,-3 5 1 0,6-1-10 0,0 4 7 15,6 0-1-15,0 3-6 0,0 4 1 0,0-4-1 16,12-4-1-16,6 0 8 0,-3-3-7 0,3-5 3 16,0-5 0-16,3-10-3 0,5-6 1 0,-2-3 3 15,6 0 1-15,6-10 4 0,-3-7-4 0,5-4 2 16,-5-4-5-16,12-5 7 0,-4-2-6 0,4-4 3 16,0 0-6-16,-1-19 4 0,1-2-1 15,-3 1 2-15,2-1 2 0,1-6-2 0,0-7-8 16,-1 3 4-16,1-8 4 0,-6 6-8 0,2-6 3 15,-2-1-18-15,0-2-21 0,-4-5-17 0,-2 2 2 16,-6-3 2-16,6 2 11 0,-16-3 13 0,4 1 6 16,-9 0 7-16,-6 4 9 0,-6-3 4 0,0 5 4 15,0 2-2-15,-24 2 4 0,3 6 9 0,-11 2 2 16,-4 3 7-16,-3 7-1 0,-2 4-3 0,-4 3 4 16,0 6-9-16,-5 7 3 0,-4 0 18 0,4 0-13 15,-4 17-3-15,-3 3-2 0,-2 5-2 16,8 1 6-16,-2 1-12 0,8 5 4 0,0 1 1 15,1 3-1-15,5 5-2 0,12-3 5 0,0 0-9 16,10 5 2-16,-1-2-5 0,15 4 7 0,3-3-4 16,0 3-3-16,0-2 3 0,21 3-5 0,-4-1-4 15,10-8 6-15,0 1-4 0,3-7 2 0,0 3 0 16,-1-8 4-16,10-4-5 0,-6-7 4 0,5-1 7 16,-5-5-6-16,6-7 3 0,0 3-6 0,-7-5 7 15,7-16-5-15,-6 2-4 0,6-6-2 0,-7-7 2 16,-2 2-12-16,3-5-18 0,0-7-3 0,-1 2-5 15,-5-1 5-15,-6-8-4 0,3 4 9 0,-3-1 1 16,-4 0-4-16,-2-1 7 0,-3 2 10 0,-6-2 5 16,-6 4 8-16,0 2-1 0,0 3 8 15,0 4 4-15,-18 4-1 0,3 4-4 0,-8 3 8 16,2 6 10-16,-6 2 11 0,0 4-15 0,3 6 0 16,-2 0-7-16,-4 0-3 0,0 0 0 0,6 18-2 15,0 0-2-15,4-1-2 0,5 4 3 0,-3-1-6 16,9 2 2-16,3 0-1 0,6-2 3 0,0-1-3 15,0 0 6-15,27 0-2 0,-6-4 0 0,5-1-5 16,4-4 4-16,3 1 0 0,6-5-3 0,-7 0 3 16,7-2 0-16,0-3 1 0,5-1-2 0,-5 0 1 15,0 0-1-15,-4 0 3 0,4-13-1 16,-3-2-5-16,-3-2 10 0,5-2-7 0,-5-3 1 0,0-1 1 16,5-3-1-16,-5 0-2 0,6-1 9 15,0 4-10-15,5 0 3 0,-5 5 2 0,6 0-4 16,-4 5-4-16,10 3-3 0,-12 3 6 0,5 5 5 15,1 2-7-15,-12 0 1 0,-1 0 5 0,-5 14 2 16,-9-2 0-16,-3 2 6 0,-9 2-4 0,-6 1 0 16,0-5 3-16,0 5-1 0,-21-5 2 0,3-3-9 15,3 2 3-15,-9-3 2 0,4-3-3 0,-13 0-1 16,3-5-2-16,-3 0-5 0,1 0 5 0,-1 0 0 16,-6 0-1-16,1 0-3 0,-1 0 1 0,0 0 0 15,0 0-3-15,-2 0 0 0,5 0 5 0,-3-8-3 16,7 8-4-16,-7-10-3 0,12-1 2 15,-6 0 0-15,7-6-9 0,-4-5-3 0,3-9 3 16,9-4 1-16,-3-7 1 0,6-12 1 0,4-6 0 16,-1-5 5-16,-3-8-2 0,3-6 9 0,0-6 1 15,3 3-3-15,3 0 5 0,0 4 3 0,-6 5-8 16,6 5 9-16,6 4 6 0,-9 9 15 0,6 6 6 16,0 4 14-16,-3 3-5 0,6 5-7 0,-6 2 0 15,0 2-5-15,6 5 9 0,-11 2 26 0,5 4-6 16,3 5 2-16,-3 4-22 0,0 4-13 0,0 9-10 15,0 0-4-15,-3 0-12 0,3 19 0 0,0 7 11 16,-6 4-13-16,3 8 4 0,3 8 3 0,0 7-4 16,-6 3 5-16,6 7-8 0,-3 1 6 15,4 6 5-15,-1-6-8 0,0 0-10 16,0-2 3-16,-3-12 4 0,3-3 1 0,6-13 0 0,0-2-45 16,0-11-23-16,0-4 5 0,0-9 9 0,0-4 2 15,15-4-2-15,-3 0 5 0,-12-21 4 0,8-8 3 16,4-1 1-16,-6-10-5 0,-6-3 1 0,6-9 4 15,0-1 9-15,-6-7 3 0,0 1 9 0,0-2 5 16,0-3 8-16,0 1 4 0,0-3 3 0,0 5 9 16,0-3 7-16,0 7 18 0,0 1-3 0,0 5-4 15,0 10 19-15,0 10 24 0,0 10 11 16,21 21-10-16,-9 0-11 0,3 0-17 0,-3 26-2 16,0 9 11-16,3 4-6 0,-4 8-4 0,1 6-21 15,3 2-7-15,-3 6-2 0,6-3 2 0,-3 2-10 16,-3 4 6-16,3-6-12 0,3 1 4 0,-7-1 2 15,4-8-1-15,3 1-7 0,-3-5 2 0,9-2-44 16,-9-12-26-16,9-3 11 0,2-5 15 0,-5-9 14 16,9-4 6-16,-3-11 0 0,6 0-13 0,-1-19 11 15,1-6-2-15,-3-3 12 0,6-4 7 0,-1-4 7 16,-2 1 2-16,0 2 2 0,-6 4 0 0,-1 0-3 16,4 9 3-16,-3 5 1 0,0 15 2 15,-4 0 4-15,4 0 0 0,0 18-3 0,-9 5 11 0,3 9 6 16,-3 5 4-16,-9 1 0 0,-4 1-3 15,-5 3-4-15,0 1-2 0,0-2-8 0,0-5-4 16,0-1 7-16,-14-3-10 0,14-5-3 0,0-4-7 16,-12-3-78-16,12-4-59 0,-12-4-58 0,0-4-60 15,3-5-164-15,-3-3-318 0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2:47.9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147A596-A328-48D3-A081-E499438EDE4A}" emma:medium="tactile" emma:mode="ink">
          <msink:context xmlns:msink="http://schemas.microsoft.com/ink/2010/main" type="writingRegion" rotatedBoundingBox="30721,8317 33123,12694 31599,13531 29196,9154"/>
        </emma:interpretation>
      </emma:emma>
    </inkml:annotationXML>
    <inkml:traceGroup>
      <inkml:annotationXML>
        <emma:emma xmlns:emma="http://www.w3.org/2003/04/emma" version="1.0">
          <emma:interpretation id="{72EE3112-E0E4-4CA3-B280-088C29E112F2}" emma:medium="tactile" emma:mode="ink">
            <msink:context xmlns:msink="http://schemas.microsoft.com/ink/2010/main" type="paragraph" rotatedBoundingBox="30721,8317 33123,12694 31599,13531 29196,9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C056FA-A903-4775-823A-30A8E12D6725}" emma:medium="tactile" emma:mode="ink">
              <msink:context xmlns:msink="http://schemas.microsoft.com/ink/2010/main" type="line" rotatedBoundingBox="30721,8317 33123,12694 31599,13531 29196,9154"/>
            </emma:interpretation>
          </emma:emma>
        </inkml:annotationXML>
        <inkml:traceGroup>
          <inkml:annotationXML>
            <emma:emma xmlns:emma="http://www.w3.org/2003/04/emma" version="1.0">
              <emma:interpretation id="{D69DD3E6-32C9-4346-A0DE-2E7ACFB54A56}" emma:medium="tactile" emma:mode="ink">
                <msink:context xmlns:msink="http://schemas.microsoft.com/ink/2010/main" type="inkWord" rotatedBoundingBox="30721,8317 32619,11775 31094,12612 29196,9154">
                  <msink:destinationLink direction="with" ref="{88D9A774-5C76-46DA-B0FE-87F463B39FCD}"/>
                  <msink:destinationLink direction="with" ref="{13C6BE0F-934F-4EEF-8A3E-22E6F3EC140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1902 976 991 0,'0'3'48'0,"0"-2"-1"15,0 0-18-15,0 1 26 0,0-1 45 0,0 1-15 16,0-2 2-16,0 0 7 0,0 3-17 0,0-3-12 16,0 2-14-16,0-2 2 0,0 0 7 0,0 0-15 15,0 0-17-15,0 0 5 0,0 0-13 0,0 0-12 16,0 0 2-16,0 0 7 0,0 0-4 0,0 0-4 16,0 0-5-16,0 0 5 0,0 0 27 0,0 0-6 15,0 0-12-15,0 0 8 0,0 0-6 0,0 0-5 16,0 0-5-16,0 0 14 0,0 0-20 0,0 0 0 15,0 0 0-15,0 0 15 0,0 0-5 0,0 0 0 16,0 0-5-16,0 0-9 0,12 0 11 16,6 0-7-16,-7 0 0 0,-2 0-11 0,3 0 11 15,0-11-4-15,-3 3-6 0,9 0 7 0,-6 0 4 16,-3 0-5-16,3 4 7 0,9-2-16 0,-4 1 14 16,4 1-3-16,-9 0-3 0,6 0 7 0,-3 2-7 15,-3-2 4-15,9 1-6 0,-9 2 8 0,-1 1-14 16,1-3 0-16,3-1 14 0,-3 3-2 0,3-2-5 15,3 0 3-15,-3-1 1 0,3 0 0 0,2 0-5 16,-2 0 7-16,-3 4-5 0,-3-3 1 0,9 0 1 16,-9 3 0-16,0-2 0 0,3 1 0 0,-3-1-6 15,-7 0 0-15,10 1 15 0,-6 0-5 16,-6-1-15-16,9 2 17 0,-6 0-4 0,0 0-13 16,0 0-1-16,-3 0 22 0,3 0-15 0,-6 0 2 15,6 0 1-15,0 0 2 0,0 0 1 0,-6 0-4 16,9 0 3-16,0 0 2 0,-6 0-3 0,-3 0 9 15,6 0-17-15,0 0 0 0,-6 0 12 0,9 0 2 16,-9 0-2-16,0 0-9 0,0 0 9 0,0 0-13 16,0 0 8-16,0 0 4 0,0 0 3 0,0 0-14 15,0 0 3-15,0 0 10 0,0 0-3 0,0 0-9 16,0 0 5-16,0 0 12 0,0 0-4 0,0 0-4 16,0 0-5-16,0 0-3 0,0 0 0 15,0 0 8-15,0 0 2 0,0 0-6 0,0 0 3 16,0 0 6-16,0 0-14 0,0 14 15 0,-15-14 0 15,3 11-10-15,-3-11 8 0,9 11-9 0,-6-11 5 16,3 8-8-16,-3-1 3 0,0-1 10 0,-3 2-12 16,-3 1-4-16,4 1 14 0,-10 1-15 0,6 0 7 15,-3 0-1-15,3 1 5 0,-3 3-1 0,4-3-2 16,-4-1 4-16,6 0 1 0,-3-1 5 0,3 1-14 16,3 2 1-16,0-3 3 0,3-4 3 0,3 5-9 15,0-2 18-15,-5 2-15 0,5-1 4 0,6-4 1 16,-6 3 11-16,-6 3-8 0,3-3-2 0,3 2-6 15,0-1 9-15,0-1 3 0,0 1-13 16,-3 1 4-16,-3 0 11 0,0-1-8 0,3 1-1 0,-3 1 0 16,0 1 6-16,1-4-6 0,-4 1-7 15,3 1 4-15,3-3-3 0,-3 1 5 0,6-4-4 16,0-1-1-16,6-4 12 0,0 0-2 0,0 0-8 16,0 0 7-16,0 0-11 0,0 0 12 0,0 0-11 15,12 0 5-15,-12 0 7 0,0 0-10 0,0 0 10 16,0 0 0-16,0 0-5 0,0 0-4 0,0 0 4 15,0 0 1-15,0 0-7 0,0 0-6 0,0 0 23 16,0 0-21-16,0 0 19 0,0 0-10 0,0 0 10 16,0 0-5-16,0 0-3 0,0 0 0 15,0 0-1-15,0 0 6 0,18 0-18 0,-3 0 11 16,3 0 7-16,-4 0-10 0,4 0-5 0,3-11 15 16,3 0-6-16,6 0-5 0,-6-1 14 0,2 1-18 15,-2 0 12-15,3-2-6 0,0 1 11 0,2 3 2 16,-2 1 10-16,0-2-4 0,-3 5 4 0,3 1 20 15,-7-2-20-15,7-1 6 0,-3 3 16 0,-3-3-15 16,9 1-5-16,-6 2-13 0,-1-4 0 0,1 3 10 16,-3 1-1-16,6-1-15 0,-3 3 5 0,-4 0-3 15,7 2 2-15,-3 0-7 0,-3 0 7 0,3 0-3 16,-3 0-3-16,-1 0-6 0,7 0-3 16,-3 0 9-16,0 0 2 0,-3 0 2 0,-1 0-3 15,7 0-6-15,-9 0 10 0,9 0-2 0,-6 0-1 0,-3 0-11 16,-1 13 14-16,-2-13-8 0,-3 0 1 15,3 0 1-15,-3 0 3 0,-6 0-7 0,6 0 9 16,0 0-9-16,-3 0 10 0,3 15-7 0,-6-15-6 16,5 0 10-16,-2 12-9 0,-3-12 10 0,9 10 2 15,-6-10-11-15,6 0 8 0,-9 10-7 0,12-4 7 16,-9-6-4-16,3 9 5 0,0-1-8 0,-3-1 7 16,-4-3-7-16,1 2 8 0,0 1-10 0,-3-3 12 15,-3 0 4-15,0-4-15 0,0 0 10 0,0 0 1 16,0 0-5-16,0 0 2 0,0 0-2 0,0 0 0 15,0 0-3-15,0 0-3 0,0 0 5 0,0 0 2 16,0 0 0-16,0 0 0 0,0 0-4 0,0 0-4 16,0 0 1-16,0 0 2 0,0 0 12 15,0 0-10-15,0 0 2 0,0 0 2 0,0 0-4 16,0 0 2-16,0 0 0 0,0 0-2 0,0 0 9 16,0 0-5-16,0 0-3 0,0 0 3 0,0 0 0 15,0 0 6-15,0 0 1 0,0 11-5 0,0-11-4 16,-15 0-2-16,4 0 6 0,-10 0-7 0,12 0 4 15,-3 0-3-15,-6 0 5 0,3 0-6 0,-3 0 11 16,6 12-14-16,-5 1 4 0,-4-13 4 0,0 9-3 16,6-9 1-16,-9 0-8 0,6 0 11 0,-3 0-4 15,4 0-1-15,-4 0-7 0,0 14 2 16,-3-14 7-16,9 0-1 0,-9 0-5 0,7 10 3 16,-4-10 0-16,0 0 8 0,3 14-5 0,-3-14-1 15,0 10-9-15,4-2-3 0,-4 2-24 0,-3-1 9 16,9-1 6-16,-9 1-2 0,9-2 14 0,-9 1 2 15,7-2-2-15,-4 1 5 0,3 0 10 0,-3-3-8 16,3 3-2-16,-3 2 11 0,6-2-6 0,-2 2-11 16,2-5 12-16,-3 1-1 0,6 2 4 0,0-6-1 15,-3 2-8-15,9 2 1 0,-3-1 7 0,3-3 1 16,3 5-10-16,-6-2 12 0,9 0-2 0,-6 3-11 16,1-2 7-16,5 2-4 0,-3 0 3 15,-3-1 6-15,0 1-3 0,-6 1 0 0,6-2-3 16,0 0 3-16,0 2-3 0,-9-1-4 0,9 0 7 15,0 1 2-15,-3-2-5 0,0 2-4 0,0-1 10 16,-3-3-2-16,6-1-9 0,1-1 2 0,-1-1 17 16,-3 1-12-16,9-2-6 0,0 0 3 0,-6 0-2 15,6 0 9-15,-6 0-9 0,6 0-2 0,0 0 11 16,0 0 0-16,0 0-9 0,0 0-3 0,0 0 10 16,0 0 0-16,0 0-12 0,0 0 7 0,0 0 3 15,0 9 0-15,0-9 1 0,0 0-3 0,0 0 3 16,0 0-4-16,12 0 3 0,5 0-1 0,-8 0 0 15,3 0-3-15,9 0 3 0,-9 0 9 16,3 0 4-16,3 0-6 0,3 0 10 0,-4 0 4 16,4 0-5-16,3-11 11 0,-6 3 11 0,3 8-9 15,0-8-5-15,2 8 0 0,-2-9 2 0,0 9 0 16,3-3 2-16,-3-2 2 0,3 5 1 0,-4 0-16 16,4 0 7-16,-3 0-5 0,6 0 1 0,-6 0 9 15,3 0-4-15,-1 0-6 0,-2 0 1 0,6 0-3 16,0 0 2-16,-3 14 3 0,2-1-6 0,-2-4-3 15,3 2-3-15,-6 1-4 0,3 0-1 0,-4 0 1 16,4 2-1-16,0-1 0 0,-6 1-4 0,9 2 0 16,-3-4 2-16,-4 4 2 0,7 0-7 15,-3-2 6-15,0 0-3 0,0-2-3 0,-7 3 3 16,4-5 0-16,-3 1 2 0,0-2-3 0,-3 2 0 16,-3-4 3-16,3 0-1 0,-6 0 0 0,6-1-1 15,-10 2 0-15,4-2 1 0,-3 1-1 0,0-3 3 16,0 1-7-16,-6 4 4 0,0-4-2 0,0 0 3 15,0 1 0-15,0-4 2 0,0 2-2 0,0 1 0 16,0-1 0-16,0-2-1 0,0 1 5 0,0-2-2 16,0 3-5-16,0 1 0 0,0-4 3 0,0 2-3 15,0 1 1-15,0-2 3 0,0 2-3 0,0-1 1 16,0 0 0-16,0-2 0 0,0 3 0 0,0-3 2 16,0 0-2-16,0 0-2 0,0 0-1 0,0 1 3 15,0 0 0-15,0-1-2 0,0-1 1 16,0 2 0-16,0-1 8 0,0 2-5 0,0-3-4 15,0 4-1-15,0-2 1 0,0 3 3 0,0 0 2 16,0 0-3-16,0-1-1 0,0 3 0 16,0-1 2-16,18 2 3 0,-18-1-5 0,0 1 2 0,0-1-2 15,0-4 0-15,0 2 2 0,0-3 0 0,0 2-1 16,0-2 3-16,0 1-6 0,0-1 2 0,0 2 5 16,0-1-7-16,0-2 1 0,15 3 3 0,-15-3 0 15,0 1-1-15,0-2 3 0,0 1 3 0,0-1 0 16,0 0-3-16,0 3 0 0,0-3 2 0,0 0 0 15,0 0-7-15,0 0 4 0,0 0 1 0,0 0 0 16,0 0-2-16,0 0-5 0,0 0 7 16,0 0-7-16,0 0 7 0,0 0-6 0,-18 0 1 15,-3 0-1-15,9 0-4 0,-8 0 1 0,8 0-7 16,-9 0 1-16,3 0 0 0,-3 0 3 0,3-11-5 16,-9 11 0-16,10-10-1 0,-7 1-2 0,0 3-1 15,0-1-5-15,-3 0-6 0,1 1-4 0,2-4 13 16,-3 4 3-16,6 0 0 0,-6-2-2 0,4-2-6 15,-4 2 0-15,6 0-1 0,-3-2 10 0,-3 1-7 16,7 2-7-16,-10-3-2 0,9 0-3 0,-3 1 10 16,-3 2 2-16,1-3 11 0,2 1 2 15,-3-1 4-15,6 3-11 0,-6-2 14 0,3 5-6 16,-2-2 11-16,8 1-6 0,-3 2 7 0,-3-2-2 16,3 2-3-16,6 0 5 0,-2 1 1 0,2-1-10 15,-3 1 5-15,12-2-2 0,-6 3 4 0,9-2 0 16,-3 2-4-16,3 0 1 0,0 1 3 0,-3 0 1 15,6 0-4-15,-6 0 4 0,6 0-10 0,0 0 3 16,0 0-12-16,0 0 4 0,0 0-13 0,0 0 10 16,0 0 4-16,0 0-5 0,0 0-7 0,0 0 4 15,0 0 8-15,0 0-1 0,0 0 5 0,0 0 1 16,0 0 5-16,0 0 5 0,0 0-11 0,0 0-1 16,0 0 15-16,0 0-4 0,0 0 1 0,0 0-6 15,0 0 10-15,0 0-7 0,0 0-9 0,0 0 15 16,0 0-8-16,0 0-7 0,0 0 20 15,0 10-2-15,0-10-8 0,0 0 4 0,18 7-2 16,-9-7 7-16,3 4-6 0,0-4 3 0,0 7 1 16,-3-4 6-16,8 2-10 0,-2-1 12 0,3 1 0 15,-3-1 8-15,3 3-5 0,3 2 6 0,-3-2-16 16,3 3 10-16,-1 4-4 0,-2-2-5 0,6 3 5 16,-3 0-5-16,6 1-2 0,-9 2 2 0,8-1-4 15,-5-2-4-15,3 2 3 0,3 1 9 0,-6-3-7 16,-4 4 3-16,7-2-1 0,-3 2 13 15,3-2 3-15,-9 1-7 0,3 0 6 0,-3 0 13 0,-1 0 2 16,-2 3-8-16,0-2-6 0,0 1-14 16,-3 0 5-16,-3-1-5 0,0-2-1 0,0 2 3 15,0-3-10-15,3-1 6 0,-3-1-5 0,0 1-4 16,0-4 2-16,0-1 4 0,-6-3-5 0,6-1 2 16,-6-2 3-16,3 1-5 0,-3-5 4 0,0 0 4 15,0 0 3-15,0 0 3 0,0 0 1 0,0 0-7 16,0 0 0-16,0 0-6 0,0 0-2 0,0 0 1 15,0 0-2-15,0 0 0 0,0 0-1 0,-15 0 4 16,3 0-6-16,12-12 6 0,-9 12-3 0,-3-12-8 16,3 1-7-16,0 4 1 0,-6-2-9 0,3 0 7 15,0-2 0-15,-3 1 1 0,-2-1-6 0,-4 0 8 16,3-3-1-16,-3 3 5 0,0 0 2 16,-3-1 2-16,4 4 2 0,-4-7 1 0,-3 2-4 15,6 1-2-15,-3 1-5 0,-2-1-5 0,2-1 11 16,-3 0-3-16,0 2 4 0,3-4 3 0,-2 5-2 15,-1 1 4-15,0 0 5 0,6 0-10 0,-3 1 3 16,3 0 3-16,-2 2 5 0,2 0-4 0,3-2-7 16,6 1 6-16,-3 1 5 0,0-1-4 0,3 0-4 15,0-1 1-15,1 4-11 0,-4-2 5 0,-3 1-3 16,9-1-1-16,-9 2 10 0,6 0 0 0,0 0-1 16,-3 1 0-16,9-1 3 0,0 0-5 15,1 2 4-15,2-1 3 0,0 2-7 0,-6 1 5 16,9 0-3-16,-6 0-1 0,6 0 4 0,0 0 1 15,0 0-3-15,0 0-4 0,0 0 0 0,0 0 15 16,0 0-6-16,0 11 13 0,0-1 4 0,18 0 1 16,-18-1-2-16,14 1 6 0,-2 5 0 0,9-4 9 15,-9 3 4-15,3 1-1 0,-3 0 3 0,9 2-6 16,-3-2-7-16,-1 4-10 0,-2-2-3 0,3 2-6 16,0-2 2-16,-3 0-5 0,3 2 5 0,-3 0-4 15,0 1 0-15,-4-4-3 0,1-1 8 0,-6 4 2 16,9-1-3-16,-9-3-5 0,0 0-2 0,0 0-1 15,0-4-3-15,0-1 4 0,0 2-1 0,-3-3-2 16,3 0 1-16,-6 0-2 0,6 0 4 16,-6-3-5-16,0 4 7 0,0-2-2 0,0-1-3 15,0-3 5-15,0-4-2 0,0 0 3 0,0 0-9 16,0 0-3-16,0 0-4 0,0 0-8 0,-9 0-11 16,9 0-4-16,-18 0 2 0,3 0 3 0,0 0 9 15,0 0 4-15,3 0 5 0,-8 0-4 0,8-15-6 16,-3 4-7-16,-3-3-10 0,6 1 0 0,-3 0 6 15,-6 3 12-15,3-3 6 0,7-1 4 0,-7 1 3 16,3 0 9-16,-3 3-4 0,3 3 4 0,3-3-8 16,3 1 1-16,-3-1 6 0,6 7-4 0,-6 3 5 15,7 0-6-15,-1 0 2 0,3 0-2 0,-3 0-2 16,6 0 0-16,0 0 6 0,-6 0-4 16,6 0 6-16,0 0-3 0,0 0 0 0,-6 0-1 15,6 11 0-15,-6-1 4 0,6-2 0 0,-3 2 3 16,3-10-5-16,0 8 8 0,0 3-5 15,0-5 0-15,0 1 3 0,0-1-2 0,0 0-4 0,0 0 3 16,0 3-3-16,0-3-1 0,0 2-2 0,0-2 5 16,0-1-4-16,0 2 4 0,9-3-2 0,-9 3-4 15,0-2 7-15,0 1 6 0,0-6 1 16,0 0-9-16,0 0 6 0,0 0-1 0,0 0-11 0,0 0 6 16,0 0-11-16,-9 0 1 0,-3 0-5 0,0 0 8 15,3 0-24-15,-3 0 14 0,0 0 8 16,-3 0-5-16,3 0 4 0,-5 0 4 0,5-12-5 15,-3 2 4-15,-3 10 4 0,9-7-1 0,-9 7 3 16,6-8-1-16,3 1-3 0,-3 7 1 0,6 0 4 16,0-6 2-16,4 6-4 0,2 0 1 0,0 0-6 15,0 0 0-15,0 0 11 0,0 0-9 0,0 0 13 16,0 0-14-16,8 0 8 0,4 0 1 0,3 0-7 16,-3 0 6-16,6-13 1 0,-3 13-10 0,-3 0 10 15,9 0-7-15,2 0 5 0,-2 0 2 0,3 0-14 16,-3 0 6-16,0 0 3 0,-3 0-3 0,8 13 2 15,-5-3-19-15,-3-10-27 0,-6 11-17 16,3-3-26-16,-9 1-21 0,0-3-38 0,0 0-85 16,-6 2-182-16,6-8-118 0</inkml:trace>
          <inkml:trace contextRef="#ctx0" brushRef="#br0" timeOffset="5232.42">3214 2373 2007 0,'0'-1'30'0,"0"0"31"0,0-2 13 16,0 3 4-16,0 0 9 0,0 0 2 0,0 0-11 16,0 0-13-16,0 0-8 0,0 0-9 0,0 0-18 15,0 0-2-15,0 0 0 0,0 0-7 0,0 0 1 16,0 0-7-16,0 0-5 0,0 0-7 0,0 0 13 16,0 0 12-16,0 0 0 0,0 0 6 0,0 0 6 15,0 0 0-15,0 16 11 0,0-3 0 0,0 0-12 16,0 0-5-16,0 3-1 0,18 4-6 0,-6 0-4 15,0 2-10-15,-3 4-5 0,6 1 1 16,-3 5-1-16,0-3 4 0,6 1 20 0,-4 4 1 16,1 1-7-16,0 2-13 0,0 3 3 0,0-1-2 15,-3 0-7-15,9 3 3 0,-6 0 5 0,5 1 0 16,-5 0 7-16,-3 1 9 0,9-1-1 0,-3 0-5 16,-3-2 7-16,-3 1 9 0,0 1-5 0,6-3 0 15,-4 0-8-15,7-1-9 0,-3-2 2 0,0 2 22 16,-3-1-1-16,9 0-21 0,-3-2 11 0,-1 1-16 15,-8 2 12-15,9 2-23 0,-9-1 7 0,3 0 4 16,-3 0-6-16,-3 3-10 0,0-3 10 0,3 1-9 16,-4 0 3-16,1-5-9 0,0 4 1 0,3-2 3 15,0-4 9-15,-3-2-7 0,3-2 12 16,-3-2-6-16,0-3-13 0,0-6 3 0,-3-2 10 16,0-6-16-16,0-2 13 0,-3 1-4 0,0-6 9 15,0-4-6-15,0 0-5 0,0 0-53 0,-3 0-57 16,0 0-55-16,5 0-35 0,-5-14-13 0,0 2-10 15,0 12-4-15,0-10-20 0,0-1-41 0,0 11-121 16,-11-10-136-16</inkml:trace>
        </inkml:traceGroup>
        <inkml:traceGroup>
          <inkml:annotationXML>
            <emma:emma xmlns:emma="http://www.w3.org/2003/04/emma" version="1.0">
              <emma:interpretation id="{2F7F9206-B856-4B4D-A279-FB21E77632F8}" emma:medium="tactile" emma:mode="ink">
                <msink:context xmlns:msink="http://schemas.microsoft.com/ink/2010/main" type="inkWord" rotatedBoundingBox="32254,12150 32685,12935 32215,13192 31785,12408"/>
              </emma:interpretation>
              <emma:one-of disjunction-type="recognition" id="oneOf1">
                <emma:interpretation id="interp1" emma:lang="" emma:confidence="0">
                  <emma:literal>-e</emma:literal>
                </emma:interpretation>
                <emma:interpretation id="interp2" emma:lang="" emma:confidence="0">
                  <emma:literal>-he</emma:literal>
                </emma:interpretation>
                <emma:interpretation id="interp3" emma:lang="" emma:confidence="0">
                  <emma:literal>-nel</emma:literal>
                </emma:interpretation>
                <emma:interpretation id="interp4" emma:lang="" emma:confidence="0">
                  <emma:literal>-ve</emma:literal>
                </emma:interpretation>
                <emma:interpretation id="interp5" emma:lang="" emma:confidence="0">
                  <emma:literal>...e</emma:literal>
                </emma:interpretation>
              </emma:one-of>
            </emma:emma>
          </inkml:annotationXML>
          <inkml:trace contextRef="#ctx0" brushRef="#br0" timeOffset="5920.32">3971 4526 1892 0,'0'-11'68'0,"0"11"16"16,0 0 27-16,0 0-2 0,0 0 10 0,0 0 8 15,0 0 7-15,0 0 2 0,0 0 0 0,0 0 7 16,0 0 2-16,0 0-7 0,0 0 6 0,0 0-19 16,0 0-7-16,0 0-7 0,0 0-24 0,0 0 10 15,0 0-3-15,0 0 0 0,0 0-38 0,0 0-20 16,0 0 4-16,0 11-23 0,0-11-5 0,0 12 16 16,14-3-9-16,-5-3-17 0,-9 3 22 15,12 1-11-15,-3-2 7 0,0 1-24 0,-3 0-9 0,0 4 13 16,0-5 9-16,0-2-4 0,0 0-13 0,3 2 12 15,-3-1 8-15,0-1 0 0,0-1-23 16,-6-3 6-16,6 2 17 0,-6-1-24 0,6-2 24 16,-6 1-30-16,0-2-16 0,0 0-40 0,0 0-57 15,0 0-57-15,0 0-45 0,0 0-36 0,0 0-9 16,0 0-6-16,0 0-9 0,0 0-79 0,0 0-126 16,0 0-81-16</inkml:trace>
          <inkml:trace contextRef="#ctx0" brushRef="#br0" timeOffset="6303.97">4235 4638 1867 0,'0'-4'79'0,"0"0"15"16,0 1 15-16,0 1 7 0,0 2-1 0,0 0-6 15,0-2-6-15,0 2-12 0,0 0-13 0,0 0-6 16,0 0-13-16,0 0-2 0,0 0 25 0,0 0 30 16,0 0 6-16,0 0-7 0,0 0 3 0,0 11-7 15,0-11-5-15,0 13 3 0,0-2-9 0,0 0-12 16,0-2-7-16,0 2-7 0,0-1-18 16,0 1-8-16,0 0 18 0,0-1-25 0,0 2-4 15,6 0-12-15,-6 2-10 0,0 1 7 0,0-2-20 16,0 1 9-16,0 2 7 0,6 0-7 0,-6-3-11 15,0 3 0-15,0-2 9 0,0-2-10 0,0-1 17 16,0 1-1-16,0-1-22 0,0-5 3 0,0 3 17 16,0-2-13-16,0-3-3 0,0 2 14 0,0 0-22 15,0-3-38-15,0-3-38 0,0 0-47 0,0 0-55 16,12 0-34-16,-12 0-21 0,0 0-6 0,0 0-16 16,0 0-52-16,0 0-164 0,0 0-179 0</inkml:trace>
          <inkml:trace contextRef="#ctx0" brushRef="#br0" timeOffset="6799.96">4500 4731 2081 0,'0'0'54'0,"0"0"25"0,0 0 8 0,0 0 16 16,0 8 2-16,0-8 1 0,0 11-11 0,0-3-16 15,0 0-4-15,0 1-12 0,-12 0-3 0,12 1-1 16,-11 1-4-16,11-2-3 0,-9 3-3 0,9 0-11 16,0 0 4-16,0 1-3 0,0 1 3 0,0 1-4 15,0 4 7-15,0-2-2 0,0 2 0 0,15-2-4 16,-4 0 1-16,-5 0 4 0,9-2-14 0,-6-1-6 15,0 0-3-15,3 0-5 0,3-3-10 0,-3 1 2 16,0-1-8-16,0-1 3 0,3-2 4 0,-1-1 0 16,4 0-12-16,-6-7 5 0,3 0 4 0,-3 0 9 15,3 0-19-15,0 0 0 0,0 0-27 16,-4-14-8-16,-2 0-14 0,3 0 2 0,-3 1 13 16,3-2 4-16,-6 0 9 0,0 0 1 0,-6-1 13 15,0 2 1-15,0 2 6 0,0-2 2 0,0 3 14 16,0 2-2-16,0 1 15 0,0-1 7 0,0 5-5 15,0 1-6-15,0 3-4 0,-18 0 3 0,9 0 0 16,-3 0-5-16,0 0 6 0,1 0-6 0,-1 11-7 16,-3-11-11-16,0 13 11 0,3 0-5 0,0 0-1 15,3 1-28-15,-3-1-34 0,6-4-37 0,-3 0-44 16,0 1-28-16,1 0-21 0,2-1-29 0,3 1-50 16,-3-2-174-16,0 3-164 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0.98266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5T23:37:00.03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2:33.7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3C6BE0F-934F-4EEF-8A3E-22E6F3EC140D}" emma:medium="tactile" emma:mode="ink">
          <msink:context xmlns:msink="http://schemas.microsoft.com/ink/2010/main" type="inkDrawing" rotatedBoundingBox="26244,7162 32245,7086 32299,11305 26298,11382" semanticType="underline" shapeName="Other">
            <msink:sourceLink direction="with" ref="{D69DD3E6-32C9-4346-A0DE-2E7ACFB54A56}"/>
            <msink:sourceLink direction="with" ref="{BA446AE4-C494-468D-B4E7-7499C8BBE535}"/>
            <msink:destinationLink direction="with" ref="{96CF0D67-1363-4B03-80B1-4E5C4D531E00}"/>
          </msink:context>
        </emma:interpretation>
      </emma:emma>
    </inkml:annotationXML>
    <inkml:trace contextRef="#ctx0" brushRef="#br0">-1 4183 1685 0,'0'4'12'0,"0"0"6"0,0-3 12 0,6 1 30 16,-6-1 33-16,0-1 19 0,12 0-7 0,-7 0-13 15,1 0-14-15,3 0-27 0,3 0-1 0,3 0-6 16,3 0-14-16,0 0-4 0,9 0-1 16,-7 0-4-16,10 0-11 0,3 0-4 0,0-11 11 15,11 11-1-15,-5-10 6 0,9 2 3 0,-4 0 13 16,7 3-7-16,8-2 17 0,-2 1 3 0,3 1-1 16,-1 0-5-16,4-2-7 0,2 3-10 0,7-1-10 15,-1 3-2-15,-6-1-15 0,4 2 8 0,2-1-10 16,-5 2 5-16,5 0-4 0,-5 0-1 0,2 0-1 15,-2 0 2-15,-1 0 2 0,1 0-1 0,5 0 3 16,1 11-1-16,-4-11 1 0,6 0-4 0,-5 0 2 16,11 0-5-16,-5 8 7 0,-4-8-5 0,7 5 1 15,-7-5-3-15,6 8 6 0,-5-6-2 0,-1 3 3 16,-5-3-4-16,5-1 0 0,-5 2-3 16,2 1 8-16,-8-3-2 0,5 2-5 0,-2-1 4 15,-10 0 0-15,10 1-6 0,-10-3 5 0,7 1 6 16,-10-1 2-16,-5 0-1 0,9 0 11 0,-10 0-3 15,1 0-6-15,6 0 8 0,-13 0-3 0,4 0-6 16,-3 0-5-16,5 0 2 0,-5 0-9 0,0 0 7 16,5 0 1-16,-5 11 1 0,9-11-9 0,-4 14 5 15,1-4-3-15,0-10 1 0,5 10 1 0,-2-3 2 16,-3-7 1-16,-1 8-4 0,-5-8-1 0,6 4 2 16,-7-4 2-16,7 0-6 0,-9 0 4 0,2 0-3 15,-2 0 6-15,0 0-5 0,2 0 3 0,1 0 12 16,-3-11 14-16,0 11-12 0,2-7-2 15,1 7-11-15,6 0 4 0,-7-7-3 0,1 7-6 16,3-4 6-16,-7 4-4 0,1 0 3 0,0 0-3 16,-3 0-1-16,-10-3 1 0,4-1 5 0,-6 4-2 15,-3 0-4-15,0-3 3 0,-3 2-3 0,5 1 5 16,-5-4-4-16,0 1 0 0,0 0 3 0,3 0 1 16,3-1-2-16,-9-3-2 0,9 3 2 0,-4-3-3 15,1 1 0-15,3-2-1 0,-3 1 7 0,3-1-5 16,0 0 0-16,-4-1-2 0,7 3 4 0,0-4 3 15,-6 3-2-15,-6-1-3 0,9 2-5 0,-9-3 11 16,2 3-2-16,-2-4 12 0,-6 5 3 16,6-1 0-16,-6-4 0 0,3 2-6 0,0-3-1 15,-6 3-1-15,3-2-7 0,3-4 1 0,0 3-5 16,3-3 5-16,-3 3-9 0,3-3 5 0,0 2 1 16,2-2-4-16,1 0 0 0,-3 1 4 0,6-2-1 15,-3 0 3-15,-3-2-5 0,6-2-1 0,-6 0 2 16,-3 1 2-16,5-3-2 0,-5 1 7 0,0-2-8 15,3-2 2-15,-6 0 0 0,0 1 0 0,0-2-1 16,-3 2 3-16,3-3-3 0,0-3-5 0,-3 1 7 16,0-5-2-16,0 0-1 0,-3-3-3 0,3 0 10 15,0-4-8-15,-3-1 5 0,3 0-9 16,-3-1 5-16,0 2-5 0,3 0 6 0,0 2-8 16,-3 0 7-16,0-3-7 0,3 2 2 0,-3 0-10 15,0-1 4-15,0 0 3 0,0-2 2 0,0-1-2 16,0-1 5-16,-15 0 4 0,3-2-2 0,0-1-4 15,-3-3 7-15,3-2-3 0,0 0 1 0,0 0 0 16,-2 1-4-16,5-1 4 0,-3-4-4 0,0 3-12 16,0 1 0-16,6 0 7 0,-3 1-1 0,0 1 2 15,0-1-3-15,3 2 3 0,0 2-6 0,0 1 9 16,0-1-9-16,-3 5 8 0,3 0 2 0,0-1-1 16,-2 0 2-16,-1 3 1 0,0 1 5 0,0 0-7 15,-3 1 4-15,0 2 2 0,0 0-4 16,-3 0 2-16,6 0-1 0,-6 2 5 0,6 3-1 15,0-1-8-15,1-3-6 0,-4-1-3 0,6 0-4 16,0 3-3-16,-3-1-13 0,3 0 4 0,0 2 13 16,3-1 8-16,-3 0-1 0,0 3 3 0,-3 2 9 15,0 1-5-15,0 1 5 0,3-1-1 0,0-1 1 16,0 1-3-16,0 2 3 0,0-2-6 0,6 2 0 16,-5 1 8-16,5 1 1 0,-6 2-6 0,0 4-3 15,3 1 2-15,0 2 6 0,-3-1 0 0,-3 3-8 16,9 3 9-16,0-4-6 0,-6 1 1 0,6 1 1 15,0-1-3-15,-3 1 0 0,-3 1 5 0,3 0-3 16,-3 0 1-16,3-2 3 0,-3 1-7 16,0 0 8-16,-3 1-3 0,3-1-3 0,0-1 0 15,0 1 5-15,-6 1-10 0,9-1 10 0,-6 0 1 16,4 2-7-16,-1-1 2 0,-3 1-2 0,0 3 4 16,0 0-7-16,3 1 6 0,-9 0-3 0,0 2 4 15,-3-2 2-15,6 2 1 0,-3-1-2 0,-2 0 5 16,2 2-5-16,-9-2 6 0,6 3 14 0,-3-4-15 15,-6 1 2-15,4 1-1 0,-4 0 0 0,6-3 2 16,-3-1-5-16,-9 1-1 0,1 0-3 0,5 0 7 16,-12-3-5-16,6 3-3 0,-5-3-6 0,-1 1 1 15,0 1 2-15,1 1-1 0,-7 0 6 16,3 1-1-16,-5 0 2 0,-1 4-10 0,-3-1 8 16,4 2 3-16,-4 0-4 0,7 0 4 0,-1 0 0 15,0 0 8-15,4 0 5 0,5 0 6 0,0 0 2 16,3 0-1-16,-2 0-11 0,8 0-1 0,0 0-5 15,-3 0-5-15,4 0-1 0,5 0-2 0,-9 0 0 16,0 0-8-16,0 0-5 0,-2 0-18 0,-1 0 1 16,0 0 12-16,-11 0 9 0,-1 0 5 0,0 0-7 15,7 0 14-15,-10 0-1 0,-3 0-4 0,1 0 2 16,2 0-5-16,-3 0 2 0,1 0 5 16,5 0-1-16,-2 0-3 0,2 0 7 0,6 0 1 0,-5 0-6 15,5 0 2-15,6 0-5 0,-6 0 4 16,7 0-2-16,-7 0 0 0,6 0-1 0,-5 0 2 15,-1 0-2-15,0 0 1 0,0 0 2 0,1 0-2 16,5 0 0-16,-6 0-3 0,7 0-2 0,-1 0 2 16,-6 0 1-16,12 0-2 0,-2 0 3 0,-4 0-6 15,6 0-6-15,-6 10 7 0,1-10 3 0,2 0-10 16,-3 0-10-16,0 0 5 0,1 0 9 0,-1 0-6 16,0 0-9-16,-6 0-9 0,7 0 1 0,-1 0 13 15,-12 0 11-15,7 0-1 0,-1 0 8 0,6 0 1 16,-6 0 2-16,1 0-8 0,5 0 3 0,0 0 3 15,9 0 1-15,-8 0-2 0,5 15 4 0,0-15-2 16,-3 0 3-16,10 8 4 0,-13-8-3 16,9 7-4-16,-3-7-2 0,0 6 3 0,1-6-1 15,-4 8 5-15,3-6 0 0,0 3-12 0,-5-1 6 16,5 0 8-16,-9 1-7 0,3-3-8 0,6 3 11 16,-5-1-6-16,-1 1 7 0,9 0-5 0,-9-3 2 15,7 1 3-15,5-3-10 0,-3 4 7 0,-3-2-3 16,9 2 7-16,3-3-1 0,-8 3-6 0,8-2-1 15,3 2 0-15,0-3 10 0,-3 3-9 0,3-2 0 16,-3 3 1-16,3-2 0 0,0 2 8 0,-2 1-6 16,2-1 2-16,0 1 0 0,-3-1-1 15,3 4-10-15,0-4 12 0,3 0-5 0,-9 1 2 0,12-1-4 16,-9 1 0-16,-2 3-4 0,-1-4 12 16,3 1-7-16,3 1 0 0,3-4-1 0,-9 3 5 15,6 0 8-15,6-3-5 0,-3 1 2 0,3 0-11 16,6-2 7-16,-6 0-5 0,0 2-7 0,1-2 12 15,5 1-8-15,-6 1 3 0,3 0 4 0,-3 1 9 16,0-2-13-16,6 4 1 0,0-3 6 0,0 1 2 16,-6 1-8-16,6-1 0 0,0 3 7 0,0 0-1 15,-6-1 11-15,0 1 9 0,0 5-13 0,3 2 6 16,-3 1-10-16,-6-1-2 0,12 4 6 0,-6 0-11 16,0 2 2-16,-3 2 5 0,3-1 3 15,0 0-4-15,0 3 5 0,0 3-8 0,0-1-2 16,3 0 4-16,3 2-1 0,0 6-2 0,0-6 1 15,0 6 1-15,0 1 9 0,0-2-1 0,0 1 12 16,0 1 6-16,0 2-6 0,0-2-14 0,0 1 7 16,0 0-14-16,0-1 9 0,0 0-8 0,0 4 5 15,0-1-8-15,0 1-1 0,0 1 3 0,0 0-6 16,0 2 0-16,-11 0 9 0,11 2-8 0,-12-1 1 16,12-2 2-16,0 2 0 0,0 0 2 0,0 0-1 15,0-2 5-15,0 2 15 0,0-3 8 0,0 4-6 16,0-3-5-16,0-1 4 0,0-5-10 15,0 4 2-15,0-4-5 0,-21 2-3 0,21 0-5 0,-12-1 3 16,12 1-3-16,0-1 1 0,0 6-3 0,0-1 3 16,0 0-5-16,-12-1 2 0,12-1-2 15,0-2 3-15,-15 3 0 0,3-2-1 0,12 0-5 16,0-1 9-16,-12-4-2 0,12 2 1 0,-9 0-3 16,3-2 0-16,0 1 0 0,-5-3 1 0,5 0 2 15,0 0-1-15,3-4-1 0,-3 3-4 0,0-3 3 16,0 1 0-16,0 0 1 0,0-1-3 0,3-1 0 15,3-2 3-15,-6 0 1 0,6 5 0 0,0-9-6 16,0 3 6-16,0 1-3 0,0 2-6 0,0 3 10 16,0-4-2-16,0 2 3 0,0 0-9 0,-12 0 8 15,12-1-5-15,0-2-1 0,0 0 6 16,-12-3 0-16,12 3-2 0,0-4 0 0,0 4-2 16,0 0 2-16,0 0 0 0,0-2 0 0,0 4-2 15,0-2 2-15,0-1-3 0,0 0 4 0,0-2 1 16,0-1-6-16,0-3 1 0,0 1 5 0,0 0-2 15,0-3-2-15,0 0 2 0,0-1 2 0,0 0 1 16,0-3-5-16,0 2-1 0,0-4 1 0,0-2 2 16,0 0-4-16,0 3 4 0,0-1-1 0,0-1 4 15,0 0-7-15,0 3 4 0,0-1-3 0,0 1 3 16,0 0-1-16,0 0 2 0,0 1-1 0,0 2-3 16,0-5 1-16,0 3-3 0,0-2-1 0,0-3-12 15,0 0-9-15,0-1-7 0,0-3-18 0,0-1-13 16,0 0-2-16,0-3-7 0,0 0-14 15,0 0-41-15,0 0-39 0,0 0-77 0,0 0-135 16,0-10-174-16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0:20.237"/>
    </inkml:context>
    <inkml:brush xml:id="br0">
      <inkml:brushProperty name="width" value="0.05833" units="cm"/>
      <inkml:brushProperty name="height" value="0.058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2146951-0BBC-4708-ADC2-96B6179C8C6F}" emma:medium="tactile" emma:mode="ink">
          <msink:context xmlns:msink="http://schemas.microsoft.com/ink/2010/main" type="inkDrawing" rotatedBoundingBox="23528,14169 24284,17555 23637,17699 22882,14313" semanticType="verticalRange" shapeName="Other">
            <msink:sourceLink direction="with" ref="{31254C50-2B90-429D-B246-4408D203AFD6}"/>
          </msink:context>
        </emma:interpretation>
      </emma:emma>
    </inkml:annotationXML>
    <inkml:trace contextRef="#ctx0" brushRef="#br0">33-52 1534 0,'-24'-11'26'0,"3"2"4"0,9 3 8 0,-5 1 8 0,8 0-7 15,-3 4 28-15,6 1-8 0,3 0-17 0,-3 0 4 16,6 0-9-16,-3 0-21 0,3 0 2 16,0 0-22-16,0 0 22 0,0 0-8 0,0 0-7 15,0 0 1-15,0 0-15 0,0-10 5 0,0 1-3 16,0 9-7-16,12-11-4 0,-12-1 0 0,6-1 0 15,0-1 7-15,0-2 14 0,3 2 6 0,-4-1-9 16,7 1 0-16,-6-1-4 0,0 4 16 0,3 2 2 16,0 1 18-16,0 2-7 0,3 1 22 0,-6 1 12 15,3-2-23-15,3 5 5 0,0 1 4 0,-6 0-14 16,6 0 1-16,-4 0-8 0,4 0-2 0,-9 0 0 16,3 0 14-16,0 0 2 0,0 11-9 0,-6-11-5 15,0 11-8-15,6-3 3 0,-6-8-9 0,0 11-8 16,0-2-2-16,0-1 14 0,0 0-9 15,0 1-1-15,6 2-9 0,-6-1 5 0,6 2 2 16,0 2 5-16,0-4-2 0,9 0-6 0,-6 1 9 16,3 2-5-16,6-7-2 0,-1 0 8 0,4-1-3 15,6-5-7-15,0 0 2 0,-3 0 2 0,2 0-3 16,-8 0-6-16,3 0 11 0,-3 0-2 0,-9-14 0 16,3 14 1-16,-6 0 13 0,-6 0 19 0,0 0-2 15,6 0-10-15,-6 0-9 0,0 0 2 0,0 0-2 16,0 0-1-16,0 14 4 0,-18 2-3 0,6 6 0 15,12 7-5-15,-15 3 2 0,3 8 7 16,0 5 31-16,6 6-4 0,-3 4-7 0,3 0 15 16,-5 2-7-16,5-2-18 0,-3-2-3 0,3-1-10 15,-6-4-5-15,0-4-5 0,3-3-4 0,3-5 2 16,0-6-2-16,-3-5 0 0,9-5-3 0,0-3-18 16,0-7-21-16,0-5 4 0,15 0 6 0,-3-5 6 15,0 0-3-15,9-17 4 0,-9 3 11 0,8-4-1 16,-8-5 5-16,9-2-8 0,-6-4 1 0,3-2 9 15,3-2-1-15,-3-2 5 0,-1-4 2 0,-5-2-2 16,3-2 11-16,-3 3-2 0,0 0 7 0,-3 0 15 16,-9 5 21-16,6 6 13 0,-6 6-13 15,0 6-19-15,0 17-5 0,0 0 10 0,-21 0 5 0,9 23-7 16,0 12 8-16,-9 6-6 0,4 7-12 16,2 11 12-16,3 1 18 0,-6 4 5 0,3 3 0 15,3 2 0-15,-3-4-16 0,6 2-13 0,0-2-9 16,3-4-10-16,-5 5-5 0,5-2-4 0,6-1-4 15,0-2 8-15,0 1-11 0,0-5-10 0,17 2-23 16,1-8-8-16,3-6-16 0,12-7-8 0,-6-5 1 16,11-7 13-16,4-10 8 0,0-6 13 0,2-5 13 15,1-5 13-15,-6 0 3 0,2 0 6 0,-2 0 0 16,-3 0 5-16,-9 0-3 0,-7 0 4 0,4 0 11 16,-9 0 3-16,-3 0-1 0,-6 0-3 0,-6 0-4 15,0 0-4-15,0 18-2 0,0 1 2 0,-18 6-3 16,-3 5 0-16,-3 8 2 0,4 2-2 15,-7 2-1-15,3 6-2 0,-3 0 1 0,6 7-2 16,-5 2 2-16,8-2 1 0,-6-1-4 0,9 1 1 16,3-3 2-16,3-5-4 0,9 0-1 0,0-6-2 15,0-7 2-15,21-1-20 0,-3-7-11 0,3-5-10 16,0-3-2-16,5-5 8 0,-2-3 11 0,3-10 6 16,-3 0 10-16,-3 0 8 0,-4 0 1 0,4 0 0 15,-6-12-11-15,-3 12 2 0,0-12-3 0,-6 3 11 16,3 9 4-16,-6-9-3 0,-3-1 4 0,0 10-7 15,0 0 3-15,0-3-2 0,-18 3 2 0,-3 0 5 16,3 0-2-16,0 14-1 0,-2 6 2 0,-7 5 8 16,3 10-3-16,-3 7-8 0,6 5 3 15,-11 8 2-15,5 2-1 0,3 3-2 0,-3 0-2 16,9-4 0-16,4-3-3 0,8-6-3 0,0-8 0 16,6-6-26-16,0-9-6 0,20-6-7 0,4-4-35 15,3-14-34-15,6 0-52 0,0 0-72 0,5-15-147 16,-5-6-169-16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9:47.6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E10909-34E6-4EDD-9E19-6E67DEE482E4}" emma:medium="tactile" emma:mode="ink">
          <msink:context xmlns:msink="http://schemas.microsoft.com/ink/2010/main" type="writingRegion" rotatedBoundingBox="24521,14441 27046,15120 26495,17168 23970,16490">
            <msink:destinationLink direction="with" ref="{E5A70D79-5E2D-42FD-8E5E-BBE0EAE8F820}"/>
            <msink:destinationLink direction="with" ref="{DD8BF42A-4C66-401D-A46F-4A9D659FE147}"/>
            <msink:destinationLink direction="with" ref="{DD416D73-051E-4713-80CF-C51151447896}"/>
          </msink:context>
        </emma:interpretation>
      </emma:emma>
    </inkml:annotationXML>
    <inkml:traceGroup>
      <inkml:annotationXML>
        <emma:emma xmlns:emma="http://www.w3.org/2003/04/emma" version="1.0">
          <emma:interpretation id="{62D03060-329C-4E73-9358-BCEA6D6B0E43}" emma:medium="tactile" emma:mode="ink">
            <msink:context xmlns:msink="http://schemas.microsoft.com/ink/2010/main" type="paragraph" rotatedBoundingBox="24521,14441 27046,15120 26495,17168 23970,16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7DD383-4FA8-4958-BB5B-9EA3662F9D8C}" emma:medium="tactile" emma:mode="ink">
              <msink:context xmlns:msink="http://schemas.microsoft.com/ink/2010/main" type="line" rotatedBoundingBox="24521,14441 27046,15120 26495,17168 23970,16490"/>
            </emma:interpretation>
          </emma:emma>
        </inkml:annotationXML>
        <inkml:traceGroup>
          <inkml:annotationXML>
            <emma:emma xmlns:emma="http://www.w3.org/2003/04/emma" version="1.0">
              <emma:interpretation id="{2D86AE6C-F506-441F-8259-D42DC0B21280}" emma:medium="tactile" emma:mode="ink">
                <msink:context xmlns:msink="http://schemas.microsoft.com/ink/2010/main" type="inkWord" rotatedBoundingBox="24521,14441 27046,15120 26495,17168 23970,16490"/>
              </emma:interpretation>
              <emma:one-of disjunction-type="recognition" id="oneOf0">
                <emma:interpretation id="interp0" emma:lang="" emma:confidence="0">
                  <emma:literal>In</emma:literal>
                </emma:interpretation>
                <emma:interpretation id="interp1" emma:lang="" emma:confidence="0">
                  <emma:literal>in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mm</emma:literal>
                </emma:interpretation>
                <emma:interpretation id="interp4" emma:lang="" emma:confidence="0">
                  <emma:literal>Ín</emma:literal>
                </emma:interpretation>
              </emma:one-of>
            </emma:emma>
          </inkml:annotationXML>
          <inkml:trace contextRef="#ctx0" brushRef="#br0">-380 302 835 0,'3'0'38'15,"3"0"17"-15,0 0-4 0,-6 9 18 0,0-9-2 0,0 0 39 16,0 0 3-16,0 0-5 0,0 0-22 15,0 0-7-15,0 0-21 0,0 0-21 0,0 0-1 16,0 0-15-16,0 0-1 0,0 0-12 0,0 0 13 16,0 0-9-16,0 0-11 0,0 0 22 0,0 0 0 15,0 0 14-15,0 0 2 0,0 0 7 0,0 0-27 16,0 0 0-16,0 0 6 0,0 0-19 0,0 0 8 16,0 0-6-16,0 0 3 0,0 0 12 0,0 10-6 15,0-10 0-15,-12 11-14 0,12-11-2 0,0 0 18 16,0 6-14-16,0-6 0 0,0 4 4 0,-9-4 1 15,9 0-9-15,0 0 4 0,0 5-3 16,0-5 16-16,0 4 11 0,0-4 6 0,0 0-9 0,0 0-4 16,0 0 9-16,0 0-17 0,0 0-6 0,0 0 1 15,0 0-1-15,0 0 2 0,0 11-7 16,-12-11 7-16,12 8-11 0,0-8 15 0,-12 0-8 16,12 7-2-16,-6-1 0 0,6-6-1 0,0 5-1 15,0-5 3-15,0 0-6 0,0 0 8 0,0 0 4 16,0 0-10-16,0 0 6 0,0 0 2 0,0 0-4 15,0 0 8-15,0 0-3 0,0 0 0 0,0 0 1 16,0 0-6-16,0 0 5 0,0 0 3 0,0 0-7 16,0 0 4-16,0 0-5 0,0 0 12 0,0 0-3 15,0-11 6-15,12 4-3 0,0 7-3 16,-12-8-2-16,6-1 2 0,-6 3-9 0,9-1 7 0,-3 1-3 16,0-1-1-16,0-2-2 0,0 1-5 15,0-1 3-15,-3-2 5 0,3 2-9 0,0-1 4 16,0-1 5-16,-6 2-10 0,6-1 9 0,-3 2-3 15,3 1-3-15,-4-1 6 0,7-1-2 0,-3 2-10 16,0-2 0-16,3 2 8 0,0-2-3 0,0 1 3 16,3-1 8-16,-3-2-7 0,0 0 2 0,0 2-6 15,3 1 8-15,-3 0-7 0,-3-2 7 0,6 3-1 16,-7 0-4-16,1-4 3 0,0 4-4 0,-3 0-1 16,0-3 5-16,0 2 1 0,3 0-5 0,-6-1-7 15,0 2 7-15,0 2-5 0,6-1 5 0,-6-2 1 16,0 3-3-16,6 0 1 0,-6-1-1 0,6 1 3 15,-6-3-2-15,6 1 3 0,-3-1 5 16,0 1-3-16,6 2-1 0,-3-4-2 0,6 2-1 16,-9-3-1-16,6 0 2 0,6 4-3 0,-9-4 4 15,2 0-3-15,-2 3 9 0,6-2-2 0,-6 4-2 16,0-3-2-16,0 1-11 0,-6 0 9 0,6 1 1 16,-3 0 2-16,3 1 1 0,0-2-3 0,-6 3 0 15,6 1 0-15,-6-3-5 0,6 1 9 0,-6-1-8 16,3-1 3-16,0-1-5 0,0 4 12 0,0-2-12 15,6-1 12-15,-9-1-8 0,6 4 2 0,0-4 0 16,-6 1 7-16,6 1-12 0,0-1 5 16,0 0 3-16,2-1-1 0,-2 0-2 0,-6 3-9 15,6 1 13-15,-6 1-1 0,6-2-9 0,-6 2 4 16,0 0 7-16,0 3-4 0,3-3-4 0,-3-1-1 16,3 3-1-16,-3-2 3 0,0 0-1 0,3 3 6 15,-3 0 1-15,0 0-1 0,0 0-5 0,0 0 3 16,6 0 5-16,-6 0-6 0,0 0 5 0,6 0-6 15,0 0 3-15,-6-14-1 0,6 14 3 0,0-10-10 16,0 3 3-16,3 7 4 0,-9-9-4 0,6 9 0 16,-6-10 9-16,0 10-11 0,0 0 1 15,0 0 10-15,0 0-2 0,0 0-8 0,0 0 7 0,0 0 2 16,0 0 0-16,0 0-10 0,0 0 3 0,0 0 2 16,0 0-2-16,0 0 0 0,0 0-1 15,0 11 1-15,0-11 10 0,0 0-2 0,0 0-6 16,0 0-1-16,0 0-1 0,0 0 9 0,12 0-3 15,-12 0-10-15,12 0 7 0,-12 0 1 0,9 0-6 16,-3-13 7-16,-6 13 1 0,11-12-12 0,-8 5 15 16,0 7-13-16,0-10 0 0,0 10 17 0,0-7-12 15,3-2-4-15,-6 0 1 0,6 2 1 0,0-2 0 16,-6 4 12-16,6 0-5 0,-6-1-4 0,3 1-2 16,0 3-3-16,0-2 6 0,-3 4-2 0,0 0-1 15,0 0 5-15,0 0-5 0,0 0 7 0,0 0-2 16,0 0-3-16,0 0-6 0,0 0 10 15,0 0-9-15,0 0 6 0,0 0 1 0,0 0-10 16,0 0 9-16,0 0-5 0,0 0 7 0,0 0 4 16,0 0-4-16,0 0-11 0,0 0 5 0,0 0 10 15,0 0-7-15,0 0-6 0,0 0 7 0,0 0 7 16,0 0 0-16,0 0-6 0,0 0-5 0,0 0 3 16,0 0 9-16,0 0-8 0,0 0 4 0,0 11-2 15,0-11-15-15,0 10 5 0,0-1 13 0,0 1-10 16,-9-10 8-16,9 12-1 0,-6-1 0 0,-6-1-5 15,3-1 2-15,0 2 0 0,1 0-2 0,2 3 2 16,-9 1 7-16,3 1-3 0,0 0-6 0,0 3-6 16,-3-1 12-16,3 2-1 0,-3-1-13 15,3 5 5-15,0-2 3 0,-5 0 8 0,8 1-8 16,-9 1 10-16,6-2-12 0,3-2 5 0,-3 2 2 16,3-3-7-16,3 1 7 0,-6 1-1 0,6-3-6 15,0 0 0-15,-3 2 6 0,4-2 4 0,-1 4-6 16,-6 0 1-16,6 0 0 0,0 0-1 0,-3 0 0 15,3 2-2-15,0-6 3 0,0 4 1 0,6-3 4 16,-9 2-14-16,3-1 11 0,0 0-3 0,0-3 0 16,0 3-5-16,6-1 9 0,-6-2-8 0,0-2 1 15,0 2 6-15,3-3 3 0,3 1-3 16,-3-2-4-16,0-2-10 0,3-1 8 0,0 2 3 16,0 4 3-16,0-4 6 0,-6 2-12 0,6 0 0 15,-5 2 1-15,-1 0 8 0,6-4-1 0,-6 4-1 16,0-3-3-16,3-1-6 0,-3-1-3 0,6 2 12 15,-6-2-3-15,6-2 2 0,-6-1-2 0,6 0-2 16,0-1 0-16,0-1 4 0,0 2-9 0,0-1 3 16,0-4 5-16,0 2 2 0,0 1-7 0,0-2 1 15,0-3 9-15,0 4-10 0,0-4 1 0,0 4-3 16,0 1 6-16,0-3 3 0,0 2-6 0,0-4 3 16,0 8 3-16,0-2-7 0,0 2 8 0,0 2-10 15,0-1 3-15,0-1 4 0,0 2-1 16,0 1 4-16,0-1-1 0,0 0-10 0,0-5 9 15,0-1-7-15,0-2 6 0,0 5-5 0,0-3 0 16,0-4 6-16,0 0-7 0,0 1 8 0,0-2-5 16,0 2 2-16,0-2 2 0,0 0-2 0,0 0 4 15,0 0-3-15,0 0-7 0,0-11 9 0,0 11-1 16,0-15-5-16,0 15-4 0,0-10 8 0,0 2-4 16,6 8 0-16,0-7 1 0,0 0 5 0,-3 3 2 15,0-1-1-15,0-4-2 0,3 2-3 0,0-3-6 16,-1 0 5-16,4-1-7 0,0-4 7 0,0 0 3 15,3 0-3-15,-6-1-2 0,6-2 8 0,-3-2-6 16,3 2 5-16,-6-3-7 0,0 1 2 16,0-1-4-16,3 1 9 0,3 0-1 0,-6 2-2 15,-1-2 4-15,4 1-6 0,-3 2 1 0,6 0-3 16,-6-5 0-16,0 0 8 0,3 1-1 0,3-3-5 16,0 2 1-16,3-2-6 0,-3 1 7 0,-3-2-8 15,8 0 1-15,-5 4 12 0,0-1-11 0,3 0 5 16,-3 1-2-16,0 0 0 0,3 1 2 0,-3-3 10 15,0 0-7-15,-3 2-6 0,3 3 1 0,-4 0 7 16,4-1-3-16,0 0-7 0,0 2 6 0,-3-2 0 16,3 4-6-16,0-4 2 0,-3 2 2 0,3-2 5 15,6 2-5-15,-6-1 8 0,2 0-6 0,1 0 3 16,3 1-3-16,-6-2 2 0,3 2-2 0,3 0-1 16,-6-1-2-16,3 4 3 0,-4 0-7 15,-5 0 3-15,6 1 2 0,3 1 4 0,-3 1-9 16,-3 0 6-16,3 2 6 0,0-2-8 0,-3 2-1 15,3-4-1-15,0 3 0 0,0-3 2 0,-7 0 10 16,10 2-4-16,-3 0-6 0,-6 0 5 0,9-2-2 16,-3 3-5-16,0 0 7 0,-3 4-3 0,3-2-4 15,-6 1 5-15,0-3 2 0,0 5 1 0,-6-1-4 16,0 3 5-16,0 3-10 0,0 0 10 0,0 0-8 16,0 0-2-16,0 0 3 0,0 0 8 0,0 0-9 15,0 0 8-15,0 0-1 0,0 0 0 0,0 0-12 16,0 0 11-16,0 0-10 0,0 0 4 0,0 0 9 15,0 0-9-15,0 0 11 0,0 0-5 16,0 0 5-16,0 0-4 0,0 0 0 0,0 0-1 16,0 0 1-16,0 0-2 0,0 0-7 0,0 0 3 15,0 0 0-15,0 0 3 0,0 0 2 0,0 0 1 16,0 0-3-16,0 0-6 0,0 9 1 0,-6-2 15 16,6 1-15-16,-18-3 8 0,9 5-1 0,3-1-11 15,0 1 12-15,-6 1-6 0,0 0 1 0,3 4 2 16,-9-1-7-16,3 3 9 0,4-2-4 0,-10 4 2 15,9-2 0-15,-6 3-6 0,3 0 7 0,3 1 0 16,-6 1-7-16,3 0 9 0,4 0-6 16,-7 4-3-16,9 1 4 0,-3-2 7 0,-3 1-3 15,3-1 2-15,0 3-11 0,3-2 3 0,3 4 1 16,0-4 5-16,-6 2-4 0,6 0 7 0,-2 3 9 16,2 0-14-16,-6-2 5 0,6 2 0 0,0 1-4 15,-3 0 2-15,3 0-1 0,0-1-6 0,-6 3 6 16,6 1 3-16,0-3-11 0,0 4 7 0,-3-5 1 15,3-2-8-15,0 3 5 0,6-3 1 0,-6 0 3 16,0-3-9-16,6 1 7 0,0-1 1 0,0 0-2 16,0-1 4-16,0-1-1 0,0-3-8 0,0 1 4 15,0-2-1-15,0 1-1 0,0 0 6 16,0-2-1-16,0 0-5 0,0-3 1 0,0 0-2 16,0-3 5-16,0 4-2 0,0-2 6 0,0-3-9 15,0 1 1-15,0-2-1 0,0-2 7 0,0 2-4 16,0-2 3-16,0-1-3 0,0-1 2 0,0 0-7 15,0-2 8-15,0 1 1 0,0-1-8 0,0 0 3 16,0-1 5-16,0 3-4 0,0-2 4 0,0-2-10 16,0 5 7-16,0 1-2 0,0-3 1 0,0 3 1 15,0 1-2-15,0-2 1 0,0 3 4 0,0 1-5 16,0-1-3-16,0 0 8 0,0-1-3 0,0 1-4 16,0 0 0-16,0-1 3 0,0 0 0 15,0-1-3-15,0-3 5 0,0-1 2 0,0 0-4 0,0 0 1 16,0 0-1-16,0 0-6 0,0-4 11 0,0 1-6 15,12 5 7-15,-12-5-5 0,12 2 0 16,-12 1 2-16,0-1-5 0,0 2 5 0,6-2-6 16,-3 3 3-16,-3-3 5 0,6 2 2 0,0-4-6 15,-6 1-1-15,6-3-2 0,-6 0 12 0,6 0-2 16,-6 0-11-16,6 0 7 0,-6 0-7 0,6-13 12 16,-6 2-13-16,3-1 7 0,0 1 2 0,0-3-6 15,3 0-3-15,0-1 10 0,0-2-5 0,6 0-3 16,-9-5 5-16,2 0-6 0,7-1-4 0,-6-2 11 15,0-3-5-15,3 2-1 0,-3-1 7 0,0 0-2 16,6-1-1-16,-6-4-11 0,0 2 7 16,3-3-3-16,-3-1 8 0,0 2-1 0,6-3-1 15,-3 0 3-15,3 1-8 0,-1 0 4 0,-2-1 0 16,3 2-3-16,0 1 0 0,0 0 1 0,-3 2 0 16,3 0 3-16,0 4 5 0,-3 0-1 0,9 2-7 15,-6 2-4-15,2 1 12 0,-2 0-14 0,6-3 9 16,-3 3 4-16,-3-5-2 0,3 1-11 0,3 0 6 15,-6 2 0-15,-3-1 5 0,8 1-12 0,-5 1 12 16,3-1-3-16,-9-1 0 0,6 0 1 0,3 3 3 16,-9-2-4-16,6 2-11 0,-3 1 10 0,3-3-1 15,0 4 5-15,-1 1-2 0,4 0-7 16,-3-2 6-16,0 5 0 0,-3 1 2 0,9-3-10 16,-6 2-14-16,3-1 6 0,-3 1 12 0,3 2-8 15,-4-2 12-15,7 1 0 0,-3-4-3 0,-3 4 1 16,0 0-1-16,3 0 2 0,-3 1-5 0,-6 1 8 15,9-1-4-15,-9 4-1 0,0 1 7 0,5-3-4 16,-5 2-4-16,3-5-18 0,3 4 5 0,-6 0 4 16,6 0 0-16,3-1 4 0,-3 0 4 0,-3 0 0 15,3 0 3-15,6 0 2 0,-4-2 3 0,-2-2-2 16,0 3-6-16,3-1 2 0,-3 2 3 0,-6 1-2 16,6 0-5-16,-3 3 4 0,-9 3 8 0,6 4-9 15,-6 0 9-15,0 0-5 0,0 0-1 0,0 0-3 16,0 0 3-16,0 0-2 0,0 0 0 15,0 0 13-15,0 0-10 0,0 0-5 0,0 0 5 16,0 0-3-16,0 0 4 0,0 0-3 0,0 0 4 16,0 0 7-16,0 0-15 0,0 0 10 0,0 0-5 15,0 0 1-15,0 0 4 0,-6 0-1 0,6 0 0 16,-12 16-3-16,12-16 3 0,-9 15-8 0,3-4 5 16,-6 0 1-16,6-11-14 0,0 13 15 0,3-3-6 15,-3-1 7-15,-6-1 2 0,6 2-4 0,-2 1-2 16,2 3 2-16,-6-3 1 0,0 4-9 0,3-2 10 15,-3 4-2-15,-6 2-2 0,3 2 3 0,3 1-4 16,-6 1 6-16,4 1-3 0,2-2 4 16,-3 3-3-16,3 1 6 0,0-2-4 0,-3 2 0 15,3 0 13-15,0 0-7 0,-3 5-9 0,3-4 11 16,1 4 4-16,2-2 5 0,-3 3-10 0,6 0-1 16,-6 0-3-16,3 3-5 0,3-2 6 0,0 3-9 15,0 0 2-15,0 1-3 0,-3 1 10 0,3-1-2 16,0 1-3-16,6 3 1 0,-6-5-10 0,6 1 5 15,0-1 6-15,0-4-3 0,0-3 0 0,0-1-3 16,0 2-1-16,0-6 7 0,0-1-10 0,0 1 6 16,0-2 0-16,0 6 5 0,0-3-11 0,0-2 9 15,0 1 2-15,0-1-5 0,0 1 8 0,0 1 3 16,-12-6 0-16,12 2 6 0,0-2-11 16,0 2-5-16,0-3 0 0,0 0 4 0,-9-3-5 15,9 2-1-15,0-2 5 0,0-2-15 0,0-3 8 16,0 1-2-16,0-5 2 0,0-1 5 0,0-1-3 15,0-2 0-15,0 0 4 0,0 0 0 0,0-2-11 16,0 0 9-16,0 0 1 0,0 0-4 0,0 0 1 16,0 0-3-16,0 0 1 0,0 0 2 0,0 0-2 15,0 0 6-15,9 0-7 0,-9 0 4 0,0 13-1 16,0-13 3-16,12 12-5 0,-12-12 3 0,0 9-4 16,0-9 9-16,0 6-6 0,0-6 3 0,0 0-1 15,0 0-2-15,0 0-6 0,0 0 5 16,0 0 6-16,0 0-4 0,0 0-3 0,0 0 5 15,0 0-5-15,12 0 3 0,-12 0-1 0,0 0-3 16,0 13 2-16,0-13 1 0,0 12 3 0,0-5-3 16,0-7 1-16,0 13 3 0,0-13-4 0,0 7 0 15,0-7-3-15,0 6 6 0,0-1-2 0,0-5 1 16,0 4-7-16,0-1 8 0,0-1 0 0,0-2-3 16,0 2-5-16,0 1 10 0,0-3-7 0,0 1-1 15,0 2 4-15,0-2-2 0,0 2 0 0,15 1-1 16,-15 0 1-16,0 5 8 0,0-5-4 0,12 3-8 15,-12 2 9-15,6-2-1 0,-6 2-6 0,9 2 0 16,-3-3 7-16,0 0-7 0,0-1-2 16,0-1 6-16,-6 1-2 0,6-3 1 0,-6 1-3 15,6-2 1-15,-6-3 1 0,0 3 3 0,0-3 4 16,3 0 2-16,-3 0-1 0,0 0-6 0,3 0-1 16,-3 0 6-16,0 0-7 0,0 0 4 0,0-11-4 15,0 11 4-15,0-9-5 0,0 9 1 0,0-11 7 16,0 6-9-16,0-2 3 0,0 2-2 0,0-1 2 15,0 1 5-15,0 0 1 0,0 2-3 0,0-1-5 16,0 2-2-16,0 0 4 0,0 0-2 0,0-2 0 16,0 1 6-16,0 0 2 0,0-4-2 0,0 0-9 15,0 1 3-15,0-2 7 0,14 0-10 16,-14-1 8-16,12 0-3 0,-12 1 4 0,9-2-7 16,-9 0 4-16,0-4 2 0,0 2 1 0,0-4-3 15,0 0-6-15,0-3-1 0,0-2 3 0,0-5 6 16,0 0-3-16,0-3-1 0,0-1-4 0,0-3 6 15,18-6-4-15,-18-1 4 0,12 2-3 0,3-4 3 16,-9 6-1-16,6-4-3 0,-3 2 7 0,3 4-2 16,0-1-4-16,-1 7 1 0,-5-3-2 0,3 0 4 15,3 0 7-15,0 0-11 0,3 2 4 0,-3 1 2 16,-6-4-5-16,9 3-3 0,-9 1 3 16,6 1-1-16,-6 0-1 0,2 2 8 0,4 0-4 0,-6 3-2 15,0 0 3-15,3 0-1 0,3 2-2 16,-6-2 2-16,6 3-2 0,0 0 3 0,3-1 0 15,-3 2 2-15,-3 0-1 0,3 1-5 0,5-2 7 16,-8 3-2-16,9-1-8 0,-6-2 6 0,-3 2 4 16,9-1-8-16,-6 0 2 0,3 3 1 0,-3-1-1 15,-1 3 6-15,4 0-4 0,-9 2-2 0,6 1 3 16,-6 4-6-16,3-2 9 0,-3 5-1 0,0-2-5 16,-6-3-4-16,6 7 13 0,0-2-10 0,-6 0 8 15,6 3-3-15,-6-4 4 0,3 3-11 0,3-2-2 16,0 0 4-16,0 0 2 0,0 1 4 0,0-1-4 15,-6 0 8-15,6 3-4 0,-3-3-7 0,3 3 10 16,-6 0-3-16,0 0-7 0,0 0 5 16,0 0-8-16,0 0 5 0,0 0 6 0,0 0-9 15,0 0 0-15,0 0 2 0,0 0-4 0,0 0 3 16,0 0-6-16,0 0 9 0,0 0-3 0,0 0 3 16,0 0 2-16,0 0 3 0,11 0-1 0,-11-11-6 15,12 0 0-15,-6 11 8 0,-6-11-6 0,9 4 4 16,-9 7-2-16,6 0-1 0,-6 0 0 0,0-4-8 15,0 4 4-15,0 0 5 0,0 0-1 0,0 0-7 16,0 0 5-16,0 0 5 0,0 0 1 0,0 11-1 16,-15-1-4-16,15-2-2 0,-12 0 6 0,6 2-3 15,6-2-4-15,-11 1 1 0,2-3 4 0,3 0-5 16,6 4 7-16,-6-1-3 0,0-3 6 16,0 4-4-16,0 1-8 0,-3-2 4 0,3 4 2 15,0-1 3-15,0 3-6 0,-6 2 4 0,3 2-4 16,-3-2 3-16,6 3 6 0,-6 0-9 0,3 2 4 15,-2 3-3-15,-1 0 0 0,-3 3 8 0,3 0-10 16,0 1 2-16,-3 2 0 0,3 0 5 0,0 1 1 16,-3 1-3-16,3 1 2 0,1 2-3 0,2-2 1 15,-3 4-2-15,0 3 10 0,3-5-11 0,3 4 6 16,0 2-3-16,-6-1 6 0,6-2-4 0,0 0 7 16,3 2-4-16,-3-2-4 0,6 1 6 15,-6 3-7-15,6-2 0 0,0-3 0 0,0 1 8 16,0 0-9-16,0-5 5 0,0-2-10 0,0-1 9 15,0-1-2-15,0-3 1 0,0-1 0 0,0-2 0 16,9 2-6-16,-9-1 1 0,12-4-1 0,-6 1 3 16,-6-3-3-16,6 2 3 0,0-6-2 0,-6 3 5 15,6-6-4-15,-3 0 2 0,0-1 1 0,0-1-4 16,3-1 3-16,-6-2 0 0,0-2 3 0,0 1-6 16,0-5-2-16,0 1 1 0,0 0 1 0,0 1 3 15,0-3 2-15,0 0-5 0,0 0 1 0,6 0 4 16,-6 3 1-16,0 0-5 0,0 1 6 0,0 1-8 15,6 0 6-15,-6 3 0 0,6 1-4 0,-6 0 1 16,6 1 2-16,-6 1-1 0,3-1-7 16,3-1 5-16,-6-1-2 0,0-1 3 0,6 0-4 15,-6-3 7-15,0 0-2 0,0-4-4 0,5 0 7 16,-5 0-4-16,0 0 4 0,0 0-2 0,0 0-4 16,6-13 5-16,-6 1-6 0,0 2 1 0,0-1 2 15,6-3 0-15,-6 3 6 0,0-1-10 0,0-6 1 16,0 0 5-16,0-3-2 0,0 0-2 0,0-1 5 15,0-1 0-15,0-3-10 0,0-1 12 0,0 2-5 16,0-2-5-16,0 1 8 0,0 0-5 0,0 2 3 16,0 2-4-16,0-1 4 0,0 1-7 0,9 0 8 15,-9 1-1-15,12-1-1 0,0-2-6 0,-6 0 5 16,3-1 5-16,3-3-4 0,-6 0-1 16,6 0-7-16,-3-3 6 0,3 1-3 0,-6 3 3 15,5 1-6-15,-2-4 5 0,3 4 1 0,-6-2 2 16,0 2-6-16,0 0 3 0,3 5 9 0,-3-2-4 15,0-2 1-15,0 2-8 0,0 1 0 0,3 3 6 16,-3-1-1-16,6-4 0 0,-6 3-1 0,0 0 2 16,9-4-5-16,-4 0 1 0,-5 2 8 0,6-1-7 15,3 3 3-15,-3 1-4 0,-3 0 2 0,3 4-1 16,0 0 4-16,3 1 3 0,-3 1-10 0,-6 2 5 16,5 1 0-16,4 0 4 0,-9 0-6 0,6 0 2 15,-3 1 0-15,3 2 3 0,-6-2-7 16,6-1 1-16,-6 0 6 0,3 1 2 0,3-1-19 15,0-2 0-15,-6 1 0 0,8 1 4 0,-2-3 7 16,0 0-9-16,3 0 13 0,-3 0-8 0,3 0 2 16,3 1 1-16,-6 5 11 0,3-2-5 0,-4 0 4 15,-5 5-6-15,0 0-2 0,-6 3-5 0,9-1 6 16,-9 3 0-16,0 0 2 0,0 0-1 0,0 0-4 16,0 0 7-16,0 0-5 0,0 0 3 0,0 11 2 15,0-11-4-15,0 9-2 0,0-9-1 0,0 11 2 16,0-3 5-16,0-4-2 0,0 3-1 0,0-7 0 15,0 0 5-15,0 4-10 0,0 0 8 0,0-4-2 16,-15 0 0-16,15 0-3 0,0 0-1 16,0 0 10-16,0 0-4 0,0 0-4 0,0 0 4 15,0 0-6-15,0 0 3 0,0 0 3 0,0 13-11 16,0 0 3-16,0 0 13 0,0-1-10 0,0 2-3 16,-17 0 3-16,17 0 1 0,-15 4 3 0,15 0-2 15,-12 5 3-15,0-3-6 0,12 5 1 0,-15-2 6 16,9 2-9-16,-6 1 6 0,0 2 1 0,3 0 4 15,3 0-4-15,-6 1 2 0,6 1-8 0,-2-3 10 16,2 4-2-16,0-1 4 0,0 0-7 0,0-1 0 16,0-1 7-16,0-1 4 0,6 3-6 0,0 2-1 15,0-3-1-15,0-1 6 0,0 4 0 0,0-3-2 16,0 1 8-16,0 4-4 0,0 0-8 16,0 0-1-16,0-5-2 0,0 1 3 0,0-1 1 15,0 2-3-15,0-5 1 0,0 0 9 0,0 0 6 16,0-1 0-16,0 1-2 0,0-2-3 0,0 0-8 15,0-1-5-15,0 1 0 0,12-3 5 0,-12-2 1 16,0-2-5-16,12 0-7 0,-12-2 7 0,6-1-1 16,-6-5 2-16,0-1-1 0,0-2 0 0,6-3-3 15,-6 2 5-15,3-3 0 0,-3-2 1 0,0 0-2 16,0 0-1-16,0 0 2 0,0 0-5 0,0 0 5 16,0 0-3-16,0 0-3 0,0-11 8 0,0 1-1 15,0 1-5-15,0 1 1 0,0 8-5 0,0-9 7 16,0 4-4-16,17-3 1 0,-17 0 0 15,0 4 2-15,0-1 1 0,12 1-4 0,-12-5 0 16,6 2 2-16,-6 0 1 0,9-2 0 0,3-1 2 16,-6 0-2-16,-6-1-2 0,6 2-3 0,-6-2 7 15,6 0-4-15,3-2-1 0,-9 1 4 0,6-3-3 16,0 0 6-16,0-3-10 0,0-4 5 0,3 4 0 16,-3-3-2-16,0-1-5 0,-1 1 1 0,1-3 5 15,0-3-4-15,-3 6 3 0,9-5-9 0,-6 1-11 16,0 0 8-16,6 0-1 0,-3-1 12 0,-3 1 1 15,0 1-4-15,0 3-4 0,0-2 5 16,0 1-1-16,3 1 3 0,-3 2 1 0,0-2-4 16,6 0 5-16,-4-1-4 0,4 0 8 0,0 2-5 15,-6 4 2-15,3-4-2 0,3 4 6 0,0 0 0 16,3 2-10-16,-3 1 10 0,0 2-4 0,3 1-1 16,-10 2-2-16,7-3 5 0,-6 1 4 0,3 1-4 15,-3 3-6-15,0-4 3 0,0 4 2 0,-6 1-1 16,0-1 1-16,0 2 3 0,0 0-9 0,0 3 8 15,0-2 1-15,0 3-4 0,0-2-4 0,0-3 2 16,0 5 0-16,0-1 1 0,0-3 1 0,0 1 7 16,0 1-6-16,12-4-6 0,-12 4 4 15,0-1 2-15,0-1-1 0,0 0 3 0,0-1-7 16,0 3 10-16,0 2-4 0,0 0-2 0,0 0-14 16,0 0-24-16,0 0-10 0,0 0-23 0,0 0-42 15,0 0-49-15,0 0-70 0,0 0-142 0,0 0-101 16</inkml:trace>
          <inkml:trace contextRef="#ctx0" brushRef="#br1" timeOffset="-188322.67">-2-7 1333 0,'0'0'110'0,"0"0"16"0,0 0 28 0,0 0-14 15,0 0 10-15,12 0-6 0,-12 0-15 0,0 0-13 16,0 0-13-16,0 0-5 0,0 0-2 0,0 0-14 16,0 0-10-16,0 0-6 0,0 0-13 0,0 0-8 15,0 0-10-15,0 0-8 0,0 0-8 0,0 0 3 16,0 0 3-16,0 0-1 0,0 0 9 15,0 0 11-15,0 0 13 0,0 0 14 0,0 0 10 16,0 0 5-16,0 0 10 0,0 0 0 0,0 0 6 16,0 0-6-16,0 0 0 0,0 0-6 0,0 0-7 15,0 0-19-15,0 0-8 0,0 0 8 0,0 0-12 16,0 0-16-16,0 0 12 0,0 0-14 0,0 0 0 16,0 0 18-16,0 0-19 0,0 0 14 0,0 0-26 15,0 0 4-15,12 10 17 0,-12 1-9 0,15-2 2 16,-15 1 2-16,6-4-33 0,-6 4 18 0,12 0 6 15,-12-2-5-15,3 5-29 0,3 2 3 0,-6 0 34 16,11-1-37-16,-5 1 14 0,-6 0 16 0,6-2-13 16,0 2-10-16,0-3 6 0,-3-1-10 15,3 2-6-15,0-2 10 0,0 0 4 0,0-4-9 16,-6 1 19-16,6-1-34 0,-6-1 15 0,6 1-6 16,-6-3 3-16,0-1 10 0,0-3 0 0,0 0-20 15,0 0 0-15,0 0 6 0,0 0-16 0,0 0-36 16,0 0-11-16,0 0-25 0,0 0-32 0,0 0-77 15,0 0-78-15,0 0-48 0,0-9-6 0,0 9 19 16,0 0 8-16,0-7-51 0,0 7-131 0,0 0-54 16,-12 0 39-16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56:00.21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22A902-85AE-4094-9D80-36B648FBE321}" emma:medium="tactile" emma:mode="ink">
          <msink:context xmlns:msink="http://schemas.microsoft.com/ink/2010/main" type="writingRegion" rotatedBoundingBox="28991,14844 24949,16883 24399,15794 28441,13755">
            <msink:destinationLink direction="with" ref="{DD8BF42A-4C66-401D-A46F-4A9D659FE147}"/>
          </msink:context>
        </emma:interpretation>
      </emma:emma>
    </inkml:annotationXML>
    <inkml:traceGroup>
      <inkml:annotationXML>
        <emma:emma xmlns:emma="http://www.w3.org/2003/04/emma" version="1.0">
          <emma:interpretation id="{02E91C9B-70E5-4321-9CE5-FCBA02FC07FC}" emma:medium="tactile" emma:mode="ink">
            <msink:context xmlns:msink="http://schemas.microsoft.com/ink/2010/main" type="paragraph" rotatedBoundingBox="28991,14844 24949,16883 24399,15794 28441,13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4686D8-B8A9-4CC2-975B-E5D16753E528}" emma:medium="tactile" emma:mode="ink">
              <msink:context xmlns:msink="http://schemas.microsoft.com/ink/2010/main" type="line" rotatedBoundingBox="28991,14844 24949,16883 24399,15794 28441,13755"/>
            </emma:interpretation>
          </emma:emma>
        </inkml:annotationXML>
        <inkml:traceGroup>
          <inkml:annotationXML>
            <emma:emma xmlns:emma="http://www.w3.org/2003/04/emma" version="1.0">
              <emma:interpretation id="{69DBCFF3-101E-48FB-976F-6865BC9964DD}" emma:medium="tactile" emma:mode="ink">
                <msink:context xmlns:msink="http://schemas.microsoft.com/ink/2010/main" type="inkWord" rotatedBoundingBox="28731,14329 28320,14536 28133,14164 28543,13957"/>
              </emma:interpretation>
            </emma:emma>
          </inkml:annotationXML>
          <inkml:trace contextRef="#ctx0" brushRef="#br0">3639-1252 2748 0,'0'-2'44'0,"0"-1"17"0,0 3 20 16,0 0 12-16,0 0 19 0,0 0-6 0,0 0-26 15,0 0-34-15,0 0-21 0,0 0 1 0,0 0 13 16,0 0 24-16,0 0 19 0,0 0-5 0,0 16-4 16,0-1-10-16,0-3-10 0,0 1-4 0,0 3-7 15,0 0 13-15,0 1-3 0,0 0-16 0,0 0-6 16,0 1-9-16,0 1-24 0,0-2 18 0,11 1-12 15,-2-2-10-15,3-1 11 0,-12-2 5 16,0-3-7-16,0-3-5 0,0-1-20 0,0-2-44 0,0-2-17 16,0-2-38-16,0 0-30 0,0 0-30 15,0 0-13-15,0 0 6 0,0 0 2 0,0 0 6 16,0 0 12-16,0 0 17 0,0 0 4 0,0-13 2 16,0 1 14-16,0-4 18 0,0 2 43 0,-12-2 19 15,12-1 37-15,0 1 23 0,0 2 6 0,0-1 17 16,-15 0 17-16,15 3 22 0,0-1-1 0,0 2 3 15,0-1-5-15,0 1-10 0,0 2-15 0,0-1 9 16,0 2-1-16,0-1-16 0,0 3 7 0,0-4-11 16,15 1-7-16,-3 1 7 0,6-1-3 0,-3-2 9 15,3 3 1-15,-3-5 3 0,-3 2 1 0,3-1-6 16,2 3 1-16,-2-2 9 0,-3 0-1 0,6 4 2 16,-3-2-7-16,-9 4 4 0,6 1-9 15,-12 2-2-15,6-1 1 0,-6 3-5 0,0 0 0 16,0 0-1-16,0 0 6 0,0 0-3 0,0 16-3 15,0-3-8-15,0-1-9 0,0-1-1 0,0 1-4 16,0-1-2-16,0 0-3 0,0 0 7 0,0 1-10 16,0-1 1-16,0-1 6 0,0 1-4 0,0-4 2 15,0 1 2-15,-12-2-1 0,12 1-2 0,-12-3-5 16,6 2 4-16,-3-2-5 0,3 1 5 0,0-4-7 16,0 2 0-16,0-1-6 0,0 1-6 15,-3-1 1-15,9-2 3 0,0 0-2 0,0 0 5 0,0 0 6 16,0 0 2-16,0 0 1 0,0 0 1 0,0 0 1 15,15 0 1-15,-15 0 3 0,12 0-6 16,-12 0 1-16,21 0 4 0,-3 12 1 0,0-12-3 16,-3 0 9-16,8 9-3 0,-2-9 2 0,6 8-1 15,0-2-7-15,-3 3 3 0,-4-2 0 0,4-1 1 16,-9 1 3-16,9-2-3 0,-9 2 7 0,-3 0 0 16,-6-2 6-16,3 4 9 0,-9-5 19 0,0 4 7 15,0 1 0-15,0-1-8 0,-15 2-2 0,-3-1 1 16,3 0 3-16,-3 3-2 0,3-6 3 0,-9 3 16 15,4 1-18-15,2-1-7 0,-9-3 4 0,6 1 9 16,-3-3-21-16,4 1-6 0,-1 0 4 0,-3-2-20 16,9-1-6-16,-3-2-12 0,0 0 4 15,3 0 4-15,9 0-34 0,-5 0-37 0,11 0-41 16,0 0-27-16,0 0-23 0,0 0-18 0,0 0-22 16,0 0-11-16,0 0-28 0,-15 0-93 0,15 0-174 15,0 0-98-15</inkml:trace>
        </inkml:traceGroup>
        <inkml:traceGroup>
          <inkml:annotationXML>
            <emma:emma xmlns:emma="http://www.w3.org/2003/04/emma" version="1.0">
              <emma:interpretation id="{255A195D-A74C-4317-8CF1-2729F0AA96C5}" emma:medium="tactile" emma:mode="ink">
                <msink:context xmlns:msink="http://schemas.microsoft.com/ink/2010/main" type="inkWord" rotatedBoundingBox="26725,15987 24949,16883 24399,15794 26175,14898">
                  <msink:destinationLink direction="with" ref="{E5A70D79-5E2D-42FD-8E5E-BBE0EAE8F820}"/>
                  <msink:destinationLink direction="with" ref="{DD416D73-051E-4713-80CF-C51151447896}"/>
                </msink:context>
              </emma:interpretation>
            </emma:emma>
          </inkml:annotationXML>
          <inkml:trace contextRef="#ctx0" brushRef="#br0" timeOffset="10319.56">1510-105 2224 0,'0'0'25'0,"0"-1"-12"0,0-2 18 0,0 1-12 16,0 0 8-16,0 0-5 0,0 1-1 0,0 0-6 15,0 1-11-15,0-3-3 0,0 3 7 0,0-1 5 16,0 0 6-16,0 1 8 0,0 0 15 0,0-1 13 16,0 1 4-16,0 0 8 0,0 0 0 0,0-3 2 15,0 3 6-15,0-1-3 0,0 1 1 0,0 0 1 16,0 0-2-16,0 0-11 0,0 0 2 0,0 0-15 15,0 0-2-15,0 0-4 0,0 0-2 0,0 0 15 16,0 0 9-16,0 0-3 0,0 0-6 0,0 0-3 16,0 0-21-16,0 12 5 0,0-2-9 0,0-10 7 15,0 11-7-15,0-1-12 0,15 0 14 16,-15-2-21-16,6 2-1 0,-6-3 3 0,12 1 14 16,-6 0-24-16,-6 2 19 0,0-1-10 0,6-2-8 15,-6 0 6-15,3 1-4 0,3-3-5 0,-6-1 4 16,0 1-5-16,6-2 9 0,-6 0 3 0,0-2-11 15,6 3 1-15,-6-4-3 0,0 0 10 0,0 0-2 16,0 0 6-16,0 0-13 0,6 0 4 0,-6 0 5 16,0 0-5-16,0 0 3 0,0 0 3 0,0 0-6 15,0 0-22-15,0 0 7 0,0 0-10 0,0-11-7 16,0 11-10-16,-12-11 5 0,12 2 2 0,-15 0 16 16,9-2 3-16,-6 3 1 0,6 0 8 15,0-1-2-15,-3-1-3 0,3 1-2 0,0 2 8 16,6-3 5-16,-6 4-2 0,0-3 5 0,6 3-9 15,-6 0 4-15,6-1 2 0,-6 3 7 0,3-1 0 16,3 1 6-16,0-1-3 0,0 3 1 0,-5 1-1 16,5-1-12-16,0 2-1 0,0 0 3 0,-6 0 11 15,6 0 6-15,0 0 5 0,0 0 5 0,0 14 20 16,0-1-21-16,0-4-6 0,0 2-10 0,0 0 0 16,0 1 4-16,0 0-13 0,0-3-2 15,14 2 10-15,-14-5-2 0,12 0-14 0,-12 3 0 0,12-3 12 16,-6 1-11-16,-6-1 13 0,6-2-6 0,-6 0 0 15,0-1-24-15,9-2-40 0,-9 3-31 16,0-4-32-16,0 0-50 0,0 0-38 0,0 0-30 16,0 0-39-16,0 0-122 0,0 0-300 0</inkml:trace>
          <inkml:trace contextRef="#ctx0" brushRef="#br0" timeOffset="10975.89">1543 218 2215 0,'-6'0'54'0,"6"0"17"15,0 0 15-15,0 0-4 0,0 0 0 0,0 0-15 16,0 0-20-16,0 0-10 0,0 0-3 0,0 0 1 16,0 0-2-16,0 0 0 0,0 0 2 0,0 0-3 15,12 0 8-15,-12 0-3 0,15 0 11 0,-3-9-1 16,-6 9 5-16,0-8 3 0,3 1 6 0,2 7 1 16,-5-4 0-16,6-3-5 0,-3 2 4 0,3 0 3 15,0-2-17-15,3-1-3 0,-3-1-17 0,6-1-5 16,-9 0-11-16,9-1-2 0,-7 3 3 0,4-3-13 15,3 1 1-15,-3 1 6 0,-9 3-11 16,6-3-5-16,-6 7 2 0,3-4-23 0,-3 2-30 16,0 0-17-16,0 4-25 0,-6-2-28 0,6 1-18 15,-6-1-7-15,6 2-5 0,-6 0-20 0,0 0-15 16,0 0-67-16,0 0-147 0,0 0-100 0</inkml:trace>
          <inkml:trace contextRef="#ctx0" brushRef="#br0" timeOffset="11743.51">1704 357 1474 0,'0'0'135'0,"0"0"12"15,0 0-3-15,0 0-23 0,0 0-19 0,0 0-15 16,0 0-12-16,0 0-24 0,0 0-7 0,0 0-22 16,0 0-10-16,0 0 0 0,0 0-9 0,0 0-8 15,0 0 3-15,0 0 6 0,0 0 3 16,0-11-6-16,0 11 3 0,0-9-14 0,15 9 14 0,-3-10-8 15,-12 1 5-15,20 2 11 0,-8 0 6 0,0 1 0 16,-6-2 1-16,9 0 3 0,-9 2 1 16,6 1-11-16,-3-1 9 0,3 1-4 0,-6-1 2 15,6 2 11-15,-4 1 4 0,-2 1-6 0,0-2 7 16,0 4 2-16,0 0-3 0,-6 0-10 0,6 0-9 16,-6 0-5-16,0 0 4 0,0 0-9 0,3 16-5 15,-3-2 3-15,0-3 3 0,0-2-7 0,0 2 3 16,0 4-3-16,0-5 3 0,0 3-1 0,-9-2-8 15,9 1 3-15,0-1 9 0,-12-1-5 0,12 1-8 16,-6-2 3-16,6-4-4 0,-11 0-2 0,11 0-1 16,-3-4-2-16,3 3 6 0,0-3-8 15,0 0 10-15,0-1-5 0,0 0 2 0,0 0 3 16,0 0-14-16,0 0 13 0,0 0 7 0,0 0-6 16,0 0-1-16,0 0 5 0,0-11 3 0,0 11-3 15,0-9-5-15,0 9 8 0,14-8 11 0,-14-1-4 16,12 9 2-16,3 0 8 0,-3-5-15 0,0 5 13 15,0 0-6-15,3 0 7 0,-3 0 2 0,-6 0-1 16,3 0 5-16,-3 0 11 0,5 0 15 0,1 0-1 16,-3 0 6-16,-3 0-3 0,6 0 9 0,-6 15 3 15,0-1 9-15,-3 3 13 0,-3-2 5 16,0 1-2-16,0 2 10 0,0-2-5 0,0 3-10 0,0 4-2 16,-15-2 4-16,3 0-24 0,0 0-1 15,3-1-7-15,-2-3 1 0,-1 0-9 0,3-1-28 16,3-7 10-16,0 1 4 0,0-5-27 0,0 2 5 15,0-3 11-15,3 0-20 0,3 2 1 0,-6-6 0 16,-6 0-3-16,6 0-4 0,0 0-3 0,-3 0 7 16,3 0-6-16,0 0 21 0,0 0-40 0,0 0-8 15,0 0-24-15,6 0-6 0,-8 0-30 0,2 0-45 16,6 0-50-16,-6 0-34 0,6 0-23 0,-6 0-25 16,6 0-22-16,0 0-86 0,0 0-232 0</inkml:trace>
          <inkml:trace contextRef="#ctx0" brushRef="#br0" timeOffset="40070.63">269 473 1952 0,'0'-3'73'0,"0"-1"12"16,0 0 15-16,-12 1 6 0,12 1 6 0,0 0-9 15,-6 2 2-15,6 0-3 0,-6 0-4 0,3 0 1 16,-3 0 1-16,0 0 12 0,0 0 0 0,0 11-4 16,0-11-1-16,0 0-3 0,3 15-12 0,-2-1 2 15,-1 1-12-15,0 1-10 0,-3 0-6 0,3-1 7 16,0 6-23-16,0-4 12 0,0 3-10 15,0-5 2-15,0 3-16 0,3-4 14 0,0 5-26 16,3-2 9-16,0-2-5 0,0 2-3 0,0 1-19 16,0 0 20-16,0 1-22 0,18 1 14 0,-12-3-15 15,6 2 1-15,3-3 9 0,-9 2-12 0,8-4 0 16,4 3 3-16,0-6 6 0,-3 1-29 0,3-2 18 16,3-7-3-16,-3 5 14 0,2-1-14 0,-2-3-6 15,3-4 18-15,-3 0-6 0,-3 0-20 0,3 0 26 16,-9 0-15-16,9-19 18 0,-7 6-19 0,4-3 17 15,-3-2-5-15,-6 4-28 0,6-5 25 0,-9-1-16 16,3-3 23-16,-6 1-16 0,0 4-3 16,0-2 1-16,0 4 8 0,0 1 1 0,0 2 20 15,0 0-19-15,0 1 8 0,0 4-6 0,-15 1 1 16,3 7-11-16,0 0 19 0,3 0-9 0,-8 0 2 16,2 0-22-16,3 0 9 0,-6 0-3 0,3 0 10 15,-9 0 6-15,9 19-10 0,-3-4 0 0,-2 4 19 16,8-3-34-16,-9 6-22 0,9-3-28 0,0 2-54 15,6-1-63-15,0 0-66 0,3-5-50 0,-3 5-19 16,0-3-11-16,6-2-48 0,0 3-181 0,0-7-127 16</inkml:trace>
          <inkml:trace contextRef="#ctx0" brushRef="#br0" timeOffset="39415.53">-172 409 1810 0,'0'0'67'0,"-6"4"25"16,6-3 16-16,0 2-2 0,0-1 15 0,0-1 1 15,0 3-9-15,0-3 4 0,0 1 4 0,12-2-1 16,-12 0 1-16,15 0 0 0,-3 0-8 0,0 0-4 15,3 0 11-15,3-10 2 0,-6 2-4 0,9 8-4 16,-7-11 7-16,10 1-6 0,-3 3-11 16,0-4-15-16,3 3-11 0,-3-3-33 0,2 0 13 15,-2-2-18-15,-3 4-27 0,3 0 1 0,-9 1-18 16,3 0 10-16,-3 2 4 0,0 1-21 0,-7-1 19 16,4 5-5-16,-3-1-14 0,0 2 4 0,-6 0 2 15,6 0-50-15,-6 0-29 0,6 0-67 0,-6 0-59 16,6 0-38-16,-6 0-24 0,0 0-8 0,0 0 1 15,0 0-39-15,0 0-135 0,0 0-152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2:29.5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A446AE4-C494-468D-B4E7-7499C8BBE535}" emma:medium="tactile" emma:mode="ink">
          <msink:context xmlns:msink="http://schemas.microsoft.com/ink/2010/main" type="writingRegion" rotatedBoundingBox="27853,7578 30987,7807 30942,8433 27808,8204">
            <msink:destinationLink direction="with" ref="{13C6BE0F-934F-4EEF-8A3E-22E6F3EC140D}"/>
          </msink:context>
        </emma:interpretation>
      </emma:emma>
    </inkml:annotationXML>
    <inkml:traceGroup>
      <inkml:annotationXML>
        <emma:emma xmlns:emma="http://www.w3.org/2003/04/emma" version="1.0">
          <emma:interpretation id="{9E1B30DE-6C21-4C6F-8742-919AD69077D7}" emma:medium="tactile" emma:mode="ink">
            <msink:context xmlns:msink="http://schemas.microsoft.com/ink/2010/main" type="paragraph" rotatedBoundingBox="27853,7578 30987,7807 30942,8433 27808,8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7E2D6D-CC75-43C4-BE46-689532EA90FD}" emma:medium="tactile" emma:mode="ink">
              <msink:context xmlns:msink="http://schemas.microsoft.com/ink/2010/main" type="line" rotatedBoundingBox="27853,7578 30987,7807 30942,8433 27808,8204"/>
            </emma:interpretation>
          </emma:emma>
        </inkml:annotationXML>
        <inkml:traceGroup>
          <inkml:annotationXML>
            <emma:emma xmlns:emma="http://www.w3.org/2003/04/emma" version="1.0">
              <emma:interpretation id="{B63CF183-82DA-4F12-88E1-FC91F9F0B51F}" emma:medium="tactile" emma:mode="ink">
                <msink:context xmlns:msink="http://schemas.microsoft.com/ink/2010/main" type="inkWord" rotatedBoundingBox="27853,7590 28363,7627 28322,8188 27812,8151"/>
              </emma:interpretation>
              <emma:one-of disjunction-type="recognition" id="oneOf0">
                <emma:interpretation id="interp0" emma:lang="" emma:confidence="0">
                  <emma:literal>A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ti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Å</emma:literal>
                </emma:interpretation>
              </emma:one-of>
            </emma:emma>
          </inkml:annotationXML>
          <inkml:trace contextRef="#ctx0" brushRef="#br0">0 100 1997 0,'0'0'54'16,"18"0"40"-16,-7 0 13 0,4 0 15 0,3 0-1 15,-3 0-18-15,3 0-22 0,3-9-26 0,-3-4-27 16,8 2-4-16,7 1-14 0,0 0-9 16,0-1-42-16,2 0-55 0,4 5-54 0,0-2-63 15,2 0-169-15,-2 5-171 0</inkml:trace>
          <inkml:trace contextRef="#ctx0" brushRef="#br0" timeOffset="-208.9">199-285 2393 0,'6'0'18'0,"-6"0"4"0,0 15 38 0,6-15 17 15,-6 11 1-15,0 0-17 0,0 0-7 0,0 2-7 16,-18 4-11-16,3 3-8 0,3 4 2 16,6-1 1-16,-6 4 8 0,4 3-16 0,-4 0 2 15,0 4-12-15,3-6-4 0,-3-1-3 0,6-1 0 16,-6 1-6-16,3-2 3 0,3-2-1 0,0-2 0 15,0-2-2-15,0 1-2 0,0-3 6 0,6-3-4 16,-3-1 0-16,-3-5-8 0,6-1 1 0,0 1-6 16,0-6-13-16,0-2-3 0,0 0-1 0,0 0-11 15,0 0 11-15,0-13 8 0,0 1 15 0,9-5 0 16,-9 1 1-16,12-6 4 0,-6-2-5 16,6-5 11-16,-6 4-13 0,-3-3 12 0,3 1-2 0,6-1-1 15,-6-1 7-15,3 1-6 0,-3 0 13 16,6 6 10-16,-6-4 2 0,6 2-1 0,-4 5 14 15,-2 2-2-15,6 5 2 0,-6 1-7 0,3 4-2 16,3 1 1-16,-6 6 12 0,6 0-1 0,-3 0-11 16,3 0 0-16,0 0-4 0,-3 16-3 0,3 2 2 15,5 1-10-15,-2 0-1 0,3 2-6 0,-3 0-3 16,3 1-2-16,3 3 0 0,-3 2-1 0,-1-2-5 16,-2-3 5-16,-3 2 1 0,3 1 4 0,-3 0-7 15,0-3-9-15,-6-3 6 0,0-2-27 0,-3-2-35 16,3-1-26-16,-6-1-16 0,0-4-21 0,6-1-19 15,-6-3-31-15,0-2-51 0,0 2-113 0,0-5-192 16</inkml:trace>
        </inkml:traceGroup>
        <inkml:traceGroup>
          <inkml:annotationXML>
            <emma:emma xmlns:emma="http://www.w3.org/2003/04/emma" version="1.0">
              <emma:interpretation id="{964730B5-29E2-44F4-8649-734EEB9785A4}" emma:medium="tactile" emma:mode="ink">
                <msink:context xmlns:msink="http://schemas.microsoft.com/ink/2010/main" type="inkWord" rotatedBoundingBox="30445,7767 30987,7807 30942,8433 30399,8393"/>
              </emma:interpretation>
              <emma:one-of disjunction-type="recognition" id="oneOf1">
                <emma:interpretation id="interp5" emma:lang="" emma:confidence="0">
                  <emma:literal>B</emma:literal>
                </emma:interpretation>
                <emma:interpretation id="interp6" emma:lang="" emma:confidence="0">
                  <emma:literal>BS</emma:literal>
                </emma:interpretation>
                <emma:interpretation id="interp7" emma:lang="" emma:confidence="0">
                  <emma:literal>BE</emma:literal>
                </emma:interpretation>
                <emma:interpretation id="interp8" emma:lang="" emma:confidence="0">
                  <emma:literal>Be</emma:literal>
                </emma:interpretation>
                <emma:interpretation id="interp9" emma:lang="" emma:confidence="0">
                  <emma:literal>Bs</emma:literal>
                </emma:interpretation>
              </emma:one-of>
            </emma:emma>
          </inkml:annotationXML>
          <inkml:trace contextRef="#ctx0" brushRef="#br0" timeOffset="1094.16">2607 73 1572 0,'18'-8'64'0,"0"0"18"0,3-5-3 15,6 1 7-15,-1 0-22 0,-2-1-4 0,9-1-9 16,0 0-12-16,-1 0-9 0,1 3-2 0,-3 3-1 16,-3 1-17-16,-1-3-10 0,-8 1 9 0,0 4 5 15,-3 2 2-15,-9 0 6 0,3 3 19 0,-9 0 1 16,0 0-4-16,0 0-24 0,0 15 10 0,0 1-11 15,-21 0-13-15,6 0-1 0,-3 4 3 16,-2-5 2-16,2 3 3 0,0-3-3 0,3 6 0 16,-3-2-10-16,3-1 1 0,-3-5 9 0,9 1-1 15,-2-3-6-15,5-1 3 0,0-1-8 0,0-2-1 16,6-2 1-16,0 0 0 0,0-1-2 0,0-4 6 16,0 0 1-16,0 0 4 0,0 0 1 0,18 0-2 15,-7 0-8-15,4 0 0 0,-3 0 15 0,6-13-6 16,-3 13 0-16,0-11 2 0,3 11-1 0,-6-11-5 15,5 3 21-15,-2 2 6 0,3 6-1 0,-9 0-14 16,9 0 12-16,-6 0-2 0,3 0-1 0,0 0-7 16,-3 0 7-16,-1 0-14 0,-2 12 16 15,3-12 2-15,-6 17 3 0,6-1 8 0,-6 0 0 16,-3 4-9-16,0-4-4 0,-3 4 7 0,0 0 3 16,0 1 5-16,0 2-7 0,0-3 4 0,-12-1 13 15,-3 1 7-15,3-4-6 0,0-1-2 0,-5 2-8 16,-4-2-10-16,3-1-5 0,-9-1 1 0,9-2-6 15,-6 0-1-15,1-1-5 0,-1-2-5 0,3-3 3 16,-6-1-5-16,9 0-2 0,-2-2 1 0,2-1-9 16,-3 1-24-16,3-2-20 0,3 0-11 0,-3 0-21 15,3 0-19-15,-3 0-36 0,10-13-38 0,-4 13-88 16,0-13-210-16,0 6-202 0</inkml:trace>
          <inkml:trace contextRef="#ctx0" brushRef="#br0" timeOffset="534.66">2676 112 2301 0,'6'0'64'16,"0"0"32"-16,-3 0 13 0,0 0 22 0,0 0 14 15,-3 0 5-15,0 0-20 0,0 0-25 0,0 0-18 16,0 0-36-16,0 0-1 0,0 0-24 0,0 0-9 16,0 0-13-16,0 0-3 0,0 0 9 0,0 14-8 15,0-14 7-15,0 10-6 0,0 0 4 16,0 2-1-16,0 3-5 0,0 0 3 0,0 2 2 0,0 0-5 16,0 2 2-16,0 3 0 0,0 0 1 15,11 2-6-15,-2-3 1 0,0 1-2 0,-3-2 1 16,-6 0-52-16,9-4-84 0,-3 0-55 0,0-5-29 15,0-2-37-15,-6 0-134 0,0-4-318 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2:03.1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8BD2C01-C366-4E81-B9D7-231A8200803E}" emma:medium="tactile" emma:mode="ink">
          <msink:context xmlns:msink="http://schemas.microsoft.com/ink/2010/main" type="writingRegion" rotatedBoundingBox="9727,15909 16635,16247 16587,17236 9679,16898"/>
        </emma:interpretation>
      </emma:emma>
    </inkml:annotationXML>
    <inkml:traceGroup>
      <inkml:annotationXML>
        <emma:emma xmlns:emma="http://www.w3.org/2003/04/emma" version="1.0">
          <emma:interpretation id="{D28F5750-776B-4CEA-ADF0-6F460F95677C}" emma:medium="tactile" emma:mode="ink">
            <msink:context xmlns:msink="http://schemas.microsoft.com/ink/2010/main" type="paragraph" rotatedBoundingBox="9727,15909 16635,16247 16587,17236 9679,16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2E255-A997-41D9-B920-393A222DCE21}" emma:medium="tactile" emma:mode="ink">
              <msink:context xmlns:msink="http://schemas.microsoft.com/ink/2010/main" type="line" rotatedBoundingBox="9727,15909 16635,16247 16587,17236 9679,16898"/>
            </emma:interpretation>
          </emma:emma>
        </inkml:annotationXML>
        <inkml:traceGroup>
          <inkml:annotationXML>
            <emma:emma xmlns:emma="http://www.w3.org/2003/04/emma" version="1.0">
              <emma:interpretation id="{547E0E86-D2E2-41CC-819B-9E1DC9C179EE}" emma:medium="tactile" emma:mode="ink">
                <msink:context xmlns:msink="http://schemas.microsoft.com/ink/2010/main" type="inkWord" rotatedBoundingBox="9708,16307 10186,16330 10178,16498 9699,16475"/>
              </emma:interpretation>
            </emma:emma>
          </inkml:annotationXML>
          <inkml:trace contextRef="#ctx0" brushRef="#br0">1462 429 1788 0,'0'2'80'15,"0"5"31"-15,0-5-23 0,0 0-15 0,0 2 4 16,0-1-5-16,0-2-13 0,0 1-4 0,0 0-13 15,0-2-20-15,0 0 0 0,0 0-16 0,0 0 3 16,0 0 3-16,0 0-6 0,0 0 13 0,0 0 1 16,0 0 0-16,0 0-4 0,15 0-4 0,0 0-14 15,-7 0 9-15,4 0-9 0,0 0 4 0,0 0 0 16,0-12 5-16,-3 12-4 0,3 0-1 16,0 0 0-16,3 0-2 0,0 0 0 0,2 0-6 15,-2 0 6-15,3 0-2 0,0 0 0 0,-3 0-5 16,0 0-11-16,0 0-38 0,-3 0-33 0,-3 0-28 15,-1 12-35-15,1-12-71 0,0 0-84 0,-3 11-40 16,0-11-55-16</inkml:trace>
          <inkml:trace contextRef="#ctx0" brushRef="#br0" timeOffset="295.75">1634 588 1566 0,'0'5'51'0,"0"-4"21"15,0 4-8-15,0-5-1 0,0 4-15 0,0-3 33 16,0 0 10-16,0-1 2 0,12 0-18 0,-12 0-4 16,12 0-12-16,-12 0-9 0,12 0-1 0,-3 0-13 15,3 0-8-15,0 0-1 0,0 0-9 0,-3-12-11 16,0 12 0-16,3-9 0 0,-1 9-2 0,1-9-2 15,0 9 4-15,0 0-4 0,0 0-2 0,0 0-8 16,0 0 2-16,6 0 0 0,-6 0 7 0,3 0-5 16,-4 0 2-16,-2-10-13 0,0 10-32 15,0 0-48-15,0 0-57 0,-3 0-119 0,0 0-190 16,-3 0-90-16</inkml:trace>
        </inkml:traceGroup>
        <inkml:traceGroup>
          <inkml:annotationXML>
            <emma:emma xmlns:emma="http://www.w3.org/2003/04/emma" version="1.0">
              <emma:interpretation id="{287493C9-AB4D-4283-B593-F6E58DEAD857}" emma:medium="tactile" emma:mode="ink">
                <msink:context xmlns:msink="http://schemas.microsoft.com/ink/2010/main" type="inkWord" rotatedBoundingBox="10740,16060 13155,16178 13112,17052 10698,169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943.71">2563 524 959 0,'-3'0'33'0,"0"-6"12"0,0 0 37 15,0-1 29-15,3 1 9 0,-6 1-28 0,6-1-2 16,-6-4 15-16,3-1-15 0,0 1 2 0,0-1-13 15,0 0-18-15,-3-1 8 0,3-1-20 0,0 0 6 16,1-2 3-16,-1 5-11 0,0-3-3 0,0 3 3 16,0-1 1-16,3 3 16 0,-3 0-8 0,3 1 1 15,0 2 1-15,0 0-3 0,-3 2 4 16,3 3-1-16,0 0 0 0,-3 0-6 0,3 0-3 16,0 0-1-16,0 0-12 0,0 0-9 0,-3 0-2 15,3 0-9-15,0 0 2 0,0 0 1 0,0 20 2 16,0-4-6-16,0-3-7 0,0 0-1 0,0 1 1 15,0 6-2-15,12 1-8 0,-12 1 5 0,12 2-2 16,-4-1 2-16,1 1-3 0,0 0-1 0,-3-2 5 16,3 4-6-16,0-3 1 0,0 0 6 0,0-1-4 15,0-1-1-15,0-2-3 0,0 0 6 0,-3-2-5 16,3 0-1-16,-3-3 4 0,0 0-2 0,0-2 3 16,-1 1-2-16,-2-4-2 0,0-3 1 15,0 0-3-15,0 0 4 0,-3-1 1 0,3-1-3 16,-3-4 2-16,0 0 3 0,3 3 4 0,-3-3-2 15,0 0-9-15,0 0-10 0,0 0-2 0,0 0 0 16,0 0 8-16,0-14-3 0,0 3 0 0,-18-1-9 16,7 1 5-16,2-1 0 0,-3-6 0 0,0 2 2 15,0-4 0-15,0 2 4 0,3-5-1 0,-3-2 4 16,3 0 4-16,0 0-2 16,3 2 1-16,-3-3 3 0,3-1-2 0,3-1 0 0,1 2 1 0,2 1-2 15,0 2 0-15,0 0 6 0,0-1-6 0,0 4 4 16,0 4-4-16,0 2 1 0,11 1 3 0,-11-1-4 15,12 3 5-15,-3-3-4 0,-9 3 0 0,6 0 0 16,6-2 5-16,-3 2-3 0,0 5-3 16,0-2 4-16,0 3 0 0,0 2-2 0,0 3-5 15,0 0 6-15,3 0 1 0,-4 0-4 0,4 0 4 16,-6 19-4-16,6 0 4 0,-3-3-2 0,0-1 2 16,-3 6-5-16,0-1 1 0,-3-1 5 0,3-3-1 15,-6 2 2-15,0-6-1 0,0 4-2 0,0 2 3 16,0-4-2-16,0 3 0 0,-18-2 0 0,6 0-3 15,-3-4 2-15,3 1-3 0,0 1 0 0,-2-2 3 16,-1-1-3-16,0-3-18 0,3 1 4 0,-3-4-4 16,3 3 1-16,0-4 7 0,0 1-18 15,3-4-3-15,0 0-11 0,1 0-1 0,2 0-23 16,3 0-20-16,-3 0-40 0,3 0-35 0,3 0-43 16,0 0-65-16,0 0-105 0,0 0-63 0</inkml:trace>
          <inkml:trace contextRef="#ctx0" brushRef="#br0" timeOffset="8268.06">2977 205 2187 0,'-12'0'21'16,"3"10"-3"-16,9-10-12 0,0 8 12 0,-9 0 6 16,9 2 16-16,-6-6-8 0,6 9 5 0,-6 3 7 15,6 4-12-15,0 1 6 0,0 5-6 0,0 1-8 16,0 3-12-16,0 0 1 0,18-1-6 0,0 2-7 16,-3-1 7-16,3 0-4 0,0-1-3 0,-4-1 5 15,4 2-5-15,3 0 1 0,-3-3 0 0,3-2-1 16,-3 1-4-16,0-1 7 0,-4-4-6 0,7 0 2 15,-6-2-24-15,0-3-13 0,0 0-24 16,0-3-30-16,-6-2-42 0,3 0-58 0,0-6-89 16,-4 2-138-16,1-5-48 0</inkml:trace>
          <inkml:trace contextRef="#ctx0" brushRef="#br0" timeOffset="13431.88">3397 372 1681 0,'0'0'73'0,"0"-4"17"0,0 4 4 15,0 0 3-15,0 0-9 0,0 0 16 0,0 0-22 16,0 0-8-16,0 0-20 0,0 0-4 0,0-11-13 16,0 11-9-16,0 0-10 0,0 0 0 0,0 0-7 15,0 0-6-15,0 0 0 0,0 0 4 0,0 0 13 16,0 0 12-16,0 0-6 0,11 0-1 0,-11 0 4 16,0 11-4-16,12-11 4 0,-3 14-3 0,0 2 0 15,-3-1-3-15,0-3 0 0,0 4-2 0,3-3-7 16,0 0-9-16,0 5 0 0,0 0 2 0,0 0-6 15,-3 0 1-15,3 0-5 0,-3-2 2 16,-6 1 2-16,0 3-3 0,0-4 1 0,0-1 0 16,0 0 3-16,0 2-4 0,0-5-3 0,0 1 3 15,12-2-3-15,-12 1 2 0,0-5 5 0,0 3-7 16,0-1 3-16,0-4 2 0,0 0-3 0,0 0 2 16,0-4-1-16,0 0 4 0,0 3-2 0,0-4-5 15,0 2 4-15,0 1-3 0,0-3 0 0,0 0 5 16,0 1-1-16,0-1-3 0,0 0 4 0,0 0-7 15,0 0 1-15,0 0 0 0,0 0-2 0,11 0-6 16,-11 0-3-16,0-11-4 0,0 0-2 0,0 2-10 16,0-2 3-16,0 0-2 0,0-5 1 0,0 1-5 15,0-2 6-15,0 0 5 0,0-4 9 0,0 1-2 16,0-1 7-16,0 4 5 0,0-3-1 16,0 2 5-16,0 1-2 0,0 1 0 0,-14 4 2 15,14 3-2-15,0-4-1 0,0 2 5 0,0 4-3 16,0-1-4-16,0-4-1 0,0-1 5 0,0 0 1 15,0 2 1-15,0 0-1 0,0-3-4 0,14-1 1 16,1 4 3-16,-6 1-2 0,3 4 3 0,-3-5-2 16,0 0-5-16,0 3 2 0,0 2 4 0,3 2 0 15,-6-1-2-15,3-1 1 0,0 2 7 0,-3 4 0 16,-1 0-11-16,-2 0 2 0,3 0 5 0,0 16 0 16,0-2 0-16,-6-2-3 0,3 3 0 15,0 3 3-15,-3-2 1 0,0-1-3 0,0 1 0 0,0 0-2 16,0 2-1-16,0-3 0 0,-12 0 0 15,12-2 8-15,-12 1-2 0,12 1-6 0,-11 0-4 16,11-4 4-16,-9-1 6 0,0 1-5 16,3-3 4-16,0 2-5 0,3-5-2 0,-3-1 0 0,3-2-7 15,0 2 7-15,0-3-8 0,3-1 6 0,0 0 1 16,0 0 1-16,0 0-4 0,0 0 4 0,0 0 4 16,0-12-10-16,0 2 8 0,0 2 3 0,0 8-6 15,9-13-1-15,-9 3 9 0,15 3 1 0,-6-1-9 16,0-2 8-16,0 3 1 0,-1 5-9 0,1-2 11 15,0-1-11-15,3 5 5 0,0 0 7 16,-3 0-11-16,3 0 4 0,0 0 0 0,0 0-2 0,0 0 4 16,-3 17 3-16,3-4-5 0,-1 2-3 15,1-1 5-15,0 4-1 0,-3-4 8 0,0 0-7 16,0-2 1-16,0 3-4 0,-6-2 9 0,3 0-7 16,-6 1 17-16,0-4 11 0,0 2-1 0,0 2-6 15,0-1 3-15,-15-1 10 0,0 1-2 0,0 0-4 16,3-3-1-16,-3 1 5 0,-2 0-1 0,-1-1-3 15,0-1-7-15,0-3-11 0,0 0-7 0,-3-1-1 16,3-1 0-16,1 0 0 0,-1-4 0 0,3 0-7 16,0 0-14-16,0 0-18 0,0 0-33 0,3 0-24 15,0 0-27-15,6 0-27 0,3-10-41 0,0 10-55 16,3-9-115-16,0 3-84 0,0 6-31 16</inkml:trace>
          <inkml:trace contextRef="#ctx0" brushRef="#br0" timeOffset="13871.01">3980 336 2337 0,'0'-2'74'16,"0"0"26"-16,0 2 8 0,0 0 15 0,0 0-2 15,0 0-16-15,0 0-27 0,0 0-27 0,0 0-16 16,0 0-4-16,0 0 7 0,0 0 1 0,0 0-13 16,0 0-1-16,15 18-10 0,-3-2-5 0,0 4 0 15,3 0-6-15,-1 5-5 0,1 1 6 0,3 0-4 16,3-3 1-16,0 4-2 0,0 1 1 0,0-3-1 15,-1-1 3-15,1 1-2 0,0-3 1 16,-3 2-1-16,3-3 0 0,-3 5 3 0,-1-2-2 0,-5 2-2 16,3 0 0-16,-6 0-2 0,0 1 1 15,-3-2-4-15,0 1-1 0,-3-2-3 0,-3 0 0 16,0 0-2-16,0-5 5 0,0 4-6 0,0-4-5 16,0 1-4-16,-15-8-5 0,15 4-7 0,-15-4-6 15,3 0-13-15,12-2 2 0,-12-5-6 0,1 1-11 16,2-3-14-16,0-1-13 0,3 2-31 0,0-4-32 15,-3 0-38-15,3 0-119 0,0 0-162 0,0 0-55 16</inkml:trace>
          <inkml:trace contextRef="#ctx0" brushRef="#br0" timeOffset="14198.1">4608 779 2364 0,'0'5'31'0,"0"-1"7"16,0-3 2-16,0-1 6 0,0 0-1 0,0 0-8 15,0 0 7-15,0 0 7 0,0 0-1 0,0 0-15 16,15 0-15-16,-15 0-4 0,24 0-7 0,-6-11 1 16,2 1-8-16,4 10 0 0,-3-9-17 0,0 9-18 15,-3-7-15-15,3 7-15 0,-6-7-14 0,-1 0-16 16,-2 7-7-16,-6 0 11 0,6 0-43 0,-3-1-62 16,3 1-113-16,-3 0-123 0,0 0-22 0</inkml:trace>
        </inkml:traceGroup>
        <inkml:traceGroup>
          <inkml:annotationXML>
            <emma:emma xmlns:emma="http://www.w3.org/2003/04/emma" version="1.0">
              <emma:interpretation id="{202AD5A6-2CD2-418E-9D8E-7ACC3B1BEBC7}" emma:medium="tactile" emma:mode="ink">
                <msink:context xmlns:msink="http://schemas.microsoft.com/ink/2010/main" type="inkWord" rotatedBoundingBox="13393,16088 16635,16247 16587,17236 13345,170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504.41">5153 609 2757 0,'0'0'50'0,"0"0"25"0,0 12 21 0,0-12 15 16,-12 9-1-16,12-9-11 0,0 10-19 0,0-1-22 16,-15-2-7-16,15 3-24 0,0 1-3 0,0 2-13 15,0 2 2-15,0 2-8 0,15 4 4 0,-3 2-4 16,6 2-4-16,0-1 3 0,2 4-7 16,-2 2 4-16,3-2-2 0,0 0-1 0,3 4-3 15,0-3-5-15,-1-1-9 0,1-1-15 0,0 0-30 16,0-2-37-16,0 1-25 0,-4-6-25 0,4-3-11 15,-6 2-25-15,0-4-37 0,-3-4-51 0,-3-1-118 16,-3-4-131-16</inkml:trace>
          <inkml:trace contextRef="#ctx0" brushRef="#br0" timeOffset="14831.04">5141 723 2032 0,'0'-12'54'0,"0"2"12"0,0 1 22 0,15-1 0 16,-15 2-1-16,12 0 10 0,0-2-10 0,-3 3-12 15,2-3-12-15,-2 1-6 0,3 3 3 0,-3 0 1 16,3-2-13-16,0 1-15 0,0 2-10 0,0 0-7 16,-3 2-7-16,0 3-3 0,0-2-3 0,3 0 0 15,-4 2-1-15,1 0-2 0,0 0 0 0,0 13-12 16,-3-13-5-16,3 16-2 0,-3-1 2 0,0 0 0 15,0-3-1-15,-3 1 5 0,-3-1 1 0,0 2-2 16,0-1 0-16,0 1 4 0,0 1-1 16,-18 1-1-16,3-2 1 0,0 2 5 0,3 0 5 15,1-4-8-15,-1-1-1 0,-3 0-5 0,3-2-1 16,0-1-8-16,3 0-23 0,-3-2-18 0,3 2-10 16,0-2-33-16,-3 0-40 0,6-2-58 0,0 0-73 15,0-1-65-15,6-3-75 0</inkml:trace>
          <inkml:trace contextRef="#ctx0" brushRef="#br0" timeOffset="15115.46">5623 516 2291 0,'-12'10'47'0,"3"0"29"0,0 1 18 16,9 0 30-16,-6 3 8 0,-3-2-8 0,4 5-22 16,2 1-19-16,3 0-23 0,-6 2-12 0,6 4-15 15,0-3-10-15,0 5-5 0,0 0-9 0,0 1-5 16,11 2-2-16,1 1 1 0,0-5-1 0,0 3-2 16,3 0 0-16,-3-3-23 0,6 0-18 15,0-4-23-15,-3-1-20 0,2-1-22 0,1-3-18 0,3-1-4 16,-3 1-19-16,0-4-21 0,3-4-51 15,-6 2-103-15,-1-2-132 0,1-1-34 0</inkml:trace>
          <inkml:trace contextRef="#ctx0" brushRef="#br0" timeOffset="15802.95">5927 904 2432 0,'0'0'14'0,"0"0"2"16,0 0 18-16,0 0 16 0,0 0-7 16,15 0-18-16,-1 0-13 0,1-19-12 0,3-1-33 15,0 4-38-15,6-1-52 0,3 0-63 0,-1 2-169 16,1-2-116-16,3 0-20 0</inkml:trace>
          <inkml:trace contextRef="#ctx0" brushRef="#br0" timeOffset="15607.57">6019 624 2492 0,'0'-3'47'0,"0"3"23"16,0 0 19-16,0 0 17 0,-12 0 3 16,12 0 4-16,-9 0-14 0,9 0-10 0,0 0-14 15,0 16-18-15,0-2-21 0,0 0-8 0,0 2-10 16,0 1-6-16,0 2-4 0,0 5-7 0,0-2 0 16,0 3 5-16,0-3-4 0,0 2-2 0,0-3 1 15,0 0-3-15,0-1-11 0,0-1-14 0,0-5-10 16,0 2-15-16,0-4-20 0,0-1-5 0,0-4-7 15,0-1-6-15,0-1-2 0,0-2 5 0,0-2-7 16,0-1-3-16,0 0 14 0,0 0 23 0,0-14 21 16,0 1 5-16,0-4 17 0,0 0 9 0,0-4 3 15,0-2-1-15,0 1 3 0,0-4 6 16,0-1 6-16,0 0 21 0,0-1 2 0,0 5-1 16,0-3 17-16,0 2 1 0,0 4 3 0,0-1 9 15,0 1 7-15,0 3-1 0,0-1 1 0,0 1-8 16,0 5 6-16,0-1-1 0,0 4 3 0,12 3 4 15,0-2-10-15,-12 8-2 0,9 0 12 0,0 0 9 16,3 0-16-16,0 12-18 0,3 2-11 0,2 1-14 16,1 6 0-16,0 0-12 0,0 5-4 0,3 4 0 15,-3 0-5-15,3 1 2 0,-1 0 2 0,1 1-2 16,0-3-6-16,6-2-2 0,-3-4 14 0,-4-1-6 16,-2-1-15-16,-3-2-28 0,3-5-18 15,-6 0-31-15,-3-3-17 0,0-2-20 0,-3-1-8 16,3-3-22-16,-3-2-33 0,-6-2-48 0,0 1-148 15,0-2-204-15</inkml:trace>
          <inkml:trace contextRef="#ctx0" brushRef="#br0" timeOffset="16187.09">6689 939 2127 0,'-12'5'9'16,"12"-4"1"-16,-12-1-11 0,3 0 17 0,3 0-12 15,-3 0 11-15,3-16 4 0,-3 4-1 0,3-1-9 16,-3-1-2-16,3 0 6 0,0-1-7 0,1-1-7 15,2 0 7-15,-3-3 1 0,3 0-11 0,0 1 4 16,3-3 1-16,-3 3 1 0,3-3-2 0,0 0-3 16,0 2 11-16,0 0-2 0,0 0 23 0,12-1 5 15,-12 3 11-15,14 2 3 0,1 1 16 0,-3 3 6 16,0 3-1-16,0 0 5 0,0 5-11 0,0 3 0 16,6 0-1-16,-6 0-1 0,2 0-7 0,1 0 1 15,0 0-13-15,3 11-8 0,-3 4 9 0,3-5-1 16,-3 5-4-16,3 4-7 0,-4 1-8 15,1 0 5-15,0 0-6 0,-3 3-3 0,0-2-5 16,0 3-8-16,-3-2-1 0,0 2-1 0,-3-3-1 16,0 0-3-16,0-1 3 0,0-2-11 0,-3 0-26 15,3-2-23-15,-3-1-29 0,0-4-24 0,0-5-24 16,-3 2-23-16,2-1-14 0,1-5-62 0,-3-2-136 16,0 0-176-16</inkml:trace>
          <inkml:trace contextRef="#ctx0" brushRef="#br0" timeOffset="16901.46">7049 577 2452 0,'0'0'44'0,"0"0"23"0,0 0 30 16,0 0 41-16,0 0 9 0,0 0-9 0,0 0-13 15,0 0-17-15,0 0-9 0,0 13-12 0,12 1-15 16,-3 1-15-16,3-1-5 0,-3 4 3 0,5 0-13 15,-2 1-15-15,0 2-9 0,6-2-4 0,-3 1-4 16,0-2-5-16,0 0-3 0,-3-2 4 0,0 2-6 16,3-4-2-16,-10-1-4 0,4-1-7 15,-3-1-12-15,0-3-26 0,-3-2-23 0,-3-2-25 0,0 0-19 16,0-3-8-16,0-1-3 0,0 0 8 0,0 0 18 16,-15 0 19-16,6 0 11 0,-2-12 11 15,-1 1 15-15,3 0 10 0,-3-3 4 0,0 0 7 16,3-5 8-16,0 0 3 0,-3 1 12 0,3-3-3 15,0-3 3-15,3 2 4 0,3 1 12 0,-3-2 5 16,6-2 8-16,0 3 13 0,0 0 17 0,0-3-1 16,0 4 2-16,18-1 2 0,-3 0 2 0,0 1 0 15,0-2-10-15,-3 4-9 0,3 0-3 0,-3 2-14 16,0 0-7-16,-1 5-6 0,1 1-3 0,-3 4-3 16,0 7 1-16,0 0-2 0,-3 0-1 0,0 0 0 15,0 21-3-15,-3-1 2 0,0-1-2 16,3 3 2-16,-6 0-1 0,3 2-3 0,-3-4 1 15,0 4 0-15,0-3-4 0,0-3-1 0,0 2-9 16,0-4-8-16,0 0-4 0,0-3-1 0,-15 0-2 16,15-5 5-16,0 0-3 0,0-4 6 0,0 0-3 15,0-1 0-15,0-3 4 0,0 0 5 0,0 0 5 16,0 0-1-16,0 0 6 0,0 0 5 0,0-13-3 16,0 3-1-16,0 0 3 0,15 0 1 0,-3 1 3 15,-3-1 18-15,0 4 18 0,3-1 11 0,-4-1-16 16,7 2-9-16,0 1-7 0,0-1-1 0,3 5-2 15,-3-3-5-15,3 4 0 0,0 0-4 16,-1 0-3-16,-2 0 3 0,0 16 0 0,0-1-3 16,-3 0 3-16,0 3-1 0,-3 4-2 0,3-2 2 15,-6 2 1-15,-6 3 2 0,0-3-1 0,0 1 8 16,0 0-2-16,0 0 4 0,0-3 1 0,0 1-5 16,-15-1 5-16,15-3-7 0,-15-1-3 0,0-1-2 15,6-1-1-15,-3-3 0 0,0 0-2 0,3-4-2 16,-3-1-3-16,4-5-9 0,-4-1-22 0,3 0-15 15,-3 0-23-15,0 0-13 0,3-10-19 0,0-1-8 16,0 0-12-16,0-1-22 0,0 2-20 0,3-3-54 16,0 0-93-16,0 0-128 0,0-2-72 0</inkml:trace>
          <inkml:trace contextRef="#ctx0" brushRef="#br0" timeOffset="17223.3">7644 332 2559 0,'-12'0'63'0,"12"0"19"0,-9 0 15 0,9 0 17 16,0 0 16-16,0 0-2 0,-9 0 12 0,9 0 36 15,0 0-8-15,0 0-20 0,0 0-18 16,18 0-14-16,-6 19-37 0,6 0-29 0,3-2-22 15,3 2 2-15,0 3-3 0,5-1-4 0,1 4-7 16,3-2 10-16,3 2-17 0,2 1 8 0,7 1-22 16,0 1-5-16,-1-1 16 0,-2 0-10 0,3 1 11 15,-1 0 0-15,-5 4-4 0,-3-3-1 0,-4-1-4 16,-5 2-6-16,-9-1-22 0,0 0-39 0,-6-1-5 16,-6-1-42-16,0-2-44 0,-6 2-28 0,0-6-30 15,0 2-27-15,0-3-10 0,-18-1-29 16,0-2-105-16,3-1-214 0,-3-4-41 0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08:46.11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45FE029-B29C-4365-885F-25BE38A514EE}" emma:medium="tactile" emma:mode="ink">
          <msink:context xmlns:msink="http://schemas.microsoft.com/ink/2010/main" type="writingRegion" rotatedBoundingBox="1930,11790 3487,11790 3487,13305 1930,13305"/>
        </emma:interpretation>
      </emma:emma>
    </inkml:annotationXML>
    <inkml:traceGroup>
      <inkml:annotationXML>
        <emma:emma xmlns:emma="http://www.w3.org/2003/04/emma" version="1.0">
          <emma:interpretation id="{42DAAEEB-7A68-4EEE-A793-7C0E16625520}" emma:medium="tactile" emma:mode="ink">
            <msink:context xmlns:msink="http://schemas.microsoft.com/ink/2010/main" type="paragraph" rotatedBoundingBox="1930,11790 3487,11790 3487,13305 1930,13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3CE255-D919-40C7-8ED8-76CD57B085CA}" emma:medium="tactile" emma:mode="ink">
              <msink:context xmlns:msink="http://schemas.microsoft.com/ink/2010/main" type="line" rotatedBoundingBox="1930,11790 3487,11790 3487,13305 1930,13305"/>
            </emma:interpretation>
          </emma:emma>
        </inkml:annotationXML>
        <inkml:traceGroup>
          <inkml:annotationXML>
            <emma:emma xmlns:emma="http://www.w3.org/2003/04/emma" version="1.0">
              <emma:interpretation id="{2484FF00-412F-4C22-8F7F-46726AEF19CE}" emma:medium="tactile" emma:mode="ink">
                <msink:context xmlns:msink="http://schemas.microsoft.com/ink/2010/main" type="inkWord" rotatedBoundingBox="1930,11790 3487,11790 3487,13305 1930,13305"/>
              </emma:interpretation>
              <emma:one-of disjunction-type="recognition" id="oneOf0">
                <emma:interpretation id="interp0" emma:lang="" emma:confidence="0">
                  <emma:literal>o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º</emma:literal>
                </emma:interpretation>
              </emma:one-of>
            </emma:emma>
          </inkml:annotationXML>
          <inkml:trace contextRef="#ctx0" brushRef="#br0">925 148 2605 0,'-5'0'12'0,"-4"-9"3"0,0 9-7 0,0-12 11 15,3 3 36-15,0-2 14 0,0 5 11 0,0 1-15 16,0 0-19-16,0 0-15 0,3 1-10 0,-3 3-6 15,0 1-10-15,3 0 20 0,3 0 26 0,0 0 11 16,0 0 16-16,0 0 1 0,0 0 4 0,0 0-7 16,0 0 2-16,0 0-2 0,0 0 0 15,0 0-8-15,0-11 11 0,0 1-3 0,0 2-19 0,-12 8-2 16,0-11-3-16,12 5-9 0,-12 0-4 16,1 6-6-16,-1 0-7 0,3 0-6 0,-3 0-11 15,0 0 6-15,0 0-3 0,6 0 32 0,-6 0-8 16,3 0-37-16,-3 0 3 0,0 0 0 0,3 0-1 15,1 0 12-15,-1-13-10 0,-3 13 16 0,-6 0 6 16,3 0-8-16,0 0-2 0,3 0-2 0,0 0-3 16,0 0-10-16,0 0 8 0,1 0-13 0,2 0 2 15,0 11 21-15,0-11 0 0,0 10-24 16,-6 0 19-16,6-10-16 0,-3 16 12 0,-3-7 15 16,3 1-45-16,0 0 36 0,0 5-10 0,-2-8-3 15,-4 3 18-15,3-1-21 0,-3 1 26 0,3 3-20 16,0-5 5-16,3 5-26 0,-9-5 35 0,10 3-16 15,-1-3-6-15,-3 3 9 0,3-4-6 0,0 1-16 16,0 5 31-16,-3-3-44 0,3 1 21 0,0 4 10 16,-3 0 14-16,1 2-1 0,5-1-39 0,-3 0 33 15,0-4-5-15,3 1-19 0,0 1 3 0,3-1 31 16,-3-1-5-16,6-3-24 0,-6 6-3 0,3-4 23 16,0 4-7-16,0 1 13 0,0-1-9 0,0 4-22 15,0-2 12-15,1 2 2 0,-4-2 10 0,6 2-23 16,0-3 25-16,-3 1-5 0,6 0 3 0,-6 0-14 15,6-1 19-15,0-1-32 0,0 1 4 16,0-2 25-16,0 2-26 0,0 1 28 0,0-2-4 16,0 0-24-16,0 0 33 0,0 0-8 0,0 2-12 15,12 0-18-15,-12 1 29 0,15 2-26 0,-4-1 23 16,-2 0-11-16,3 0 3 0,-3 0 19 0,3 0-38 16,-3 0 27-16,0-2 2 0,0 0-19 0,3-2 30 15,-3-3-4-15,6 4-11 0,-6-1-5 0,5-2 10 16,1 3-21-16,-6-4 37 0,9 4 0 0,-6 1-25 15,6 0-6-15,-3 0 18 0,3 1-24 0,-6-3 11 16,2 2-4-16,4 0 21 0,-6-4 6 0,0 1-22 16,3 1-15-16,0 0 8 0,6-2 23 0,-6 2-3 15,-1-2-39-15,4 3 38 0,3-3 1 16,-3-1 5-16,0-1-17 0,-3 0 5 0,0-1 4 16,3-2-25-16,-4-2 9 0,4-1 25 0,0 0-10 15,0 1-3-15,3-1 7 0,3-1-30 0,-4 0 3 16,1 2 7-16,0 0 17 0,0 3-6 0,-3 2-2 15,3-11-7-15,-1 0 20 0,-2 15-6 0,0-15-1 16,0 12-14-16,-3-12 18 0,3 0-34 0,-3 0 9 16,3 0 18-16,-1 0 23 0,-2 0-21 0,0 0 11 15,3 0-33-15,0 0-1 0,-3 0 35 0,3 0-30 16,-6 0 32-16,5 0-36 0,1 0 37 0,-3 0-36 16,0 0 1-16,0 0 29 0,-3 0-9 15,3-12 1-15,-3 12-11 0,3-15 10 0,-4 15-28 16,1-17 19-16,3 2 10 0,0 2 5 0,0-2-23 15,0 4 6-15,0 3 20 0,0 0-41 0,0-6 40 16,-1 3-27-16,-2 2 15 0,3 2 5 0,-3 2-22 16,0-6 29-16,0-2-9 0,-3-2-17 0,3 4 0 15,-6-1 21-15,6-2-2 0,-3 0-32 0,-1-2 30 16,4 2 9-16,-3 2-14 0,-3-3 4 0,3 4-3 16,0-1-13-16,-3-2 12 0,0-4 15 0,0 6-38 15,-3-2 25-15,3 0-16 0,0-2 10 0,-3-1 18 16,0 0-1-16,0 1-34 0,6 4 27 0,-6-4 9 15,0 2-6-15,0-5-1 0,3 8-15 16,-3-3 8-16,0 1-37 0,-3-1 27 0,0-2-4 16,0-2 12-16,0 2 27 0,0-1-15 0,0-2-13 15,0 0 1-15,0 1 11 0,-15-2-7 0,15-1-30 16,-9 4 13-16,9-4 22 0,-9 3 5 0,0-1-2 16,3 0-23-16,0 0-1 0,6 2 7 0,-6 2 17 15,-3 0 10-15,0 0-27 0,3 4-4 0,0 0 10 16,0-2 12-16,0 1-30 0,0-2 20 0,-3 2-18 15,4 2 6-15,-4-3 36 0,0 0-33 0,3 3 16 16,-6-6-13-16,3 5-9 0,0 0 0 0,0 2 12 16,-3-4 3-16,0 2-4 0,3 2 22 0,-3-5-12 15,0 1-10-15,4 1 4 0,-4-3-3 16,3 0 6-16,0 2-13 0,-3-1 9 0,3 2-18 16,0 2 6-16,-3 0 4 0,0 2 2 0,3 0 16 15,-3 1-8-15,3-2-16 0,0-3 25 0,4 4-8 16,-4 0-17-16,3-3 29 0,-3 2-34 0,3 2 32 15,0-1-17-15,0 3-3 0,0-1 24 0,0-3-36 16,0 3 13-16,-3 0 19 0,0-5-20 0,3-2 12 16,-6 3 1-16,3 3-14 0,-3-3-12 0,6 1 21 15,-5 5 2-15,5-3-24 0,-3-1 11 16,0 1 0-16,3-3 2 0,-3 0 27 0,0 4-19 16,0 0-4-16,-3-1-10 0,6 2 19 0,-6 0-1 0,0 0-10 15,3 4-1-15,-3 1 23 0,1 0-3 16,-1 0-18-16,0 0 21 0,0 0-19 0,0 0 8 15,3 0-23-15,0 0 21 0,0 0-20 0,0 0 10 16,3 0-10-16,-3 0 35 0,0 0-4 0,3 0-25 16,-5 0-13-16,-1 0 26 0,3 0-14 0,-3 0 17 15,0 0-12-15,0 0-8 0,-3 0 9 0,0 0-8 16,3 0-16-16,0 0-33 0,1 0-9 0,-1 0-5 16,0 0-63-16,0 0-71 0,6 0-48 0,0 0-49 15,-3 0-20-15,0 0-9 0,-3 0-57 0,3 0-220 16,-3 0-138-16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23:03.5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9FF9B9-A287-4B85-BCA5-E66B4167C985}" emma:medium="tactile" emma:mode="ink">
          <msink:context xmlns:msink="http://schemas.microsoft.com/ink/2010/main" type="writingRegion" rotatedBoundingBox="2769,10352 30392,9542 30541,14608 2918,15418"/>
        </emma:interpretation>
      </emma:emma>
    </inkml:annotationXML>
    <inkml:traceGroup>
      <inkml:annotationXML>
        <emma:emma xmlns:emma="http://www.w3.org/2003/04/emma" version="1.0">
          <emma:interpretation id="{14A4D3F8-5D77-4618-9E31-1256DDC77759}" emma:medium="tactile" emma:mode="ink">
            <msink:context xmlns:msink="http://schemas.microsoft.com/ink/2010/main" type="paragraph" rotatedBoundingBox="2787,10295 29284,9964 29318,12691 2821,13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5A9839-F786-499C-938E-5D7270E3DD76}" emma:medium="tactile" emma:mode="ink">
              <msink:context xmlns:msink="http://schemas.microsoft.com/ink/2010/main" type="inkBullet" rotatedBoundingBox="2793,10805 3743,10793 3751,11448 2802,11460"/>
            </emma:interpretation>
          </emma:emma>
        </inkml:annotationXML>
        <inkml:trace contextRef="#ctx0" brushRef="#br0">280 79 2043 0,'0'-5'32'0,"0"1"15"0,0 1 13 15,0 3 1-15,0-3-3 0,0 2-5 0,0 1 4 16,0 0-8-16,0 0-3 0,0 0 2 0,0 0 0 16,0 0 0-16,0 0 22 0,0 0 11 0,0 0 6 15,0 0 30-15,0 0-5 0,0 0 6 0,0 0 9 16,0 0 0-16,0 0 28 0,0 0-41 0,0 0-3 15,-12 0 12-15,12 0-44 0,0 0 12 0,0 0 6 16,0 0-27-16,0 0-45 0,0 0 10 0,0 0-6 16,0 0-6-16,0 0 23 0,0 0-23 0,0 0 1 15,0 0 3-15,0 0-38 0,0 0-4 16,0 14 14-16,0-14-2 0,-12 15 34 0,12-15-38 16,0 14 14-16,-15-2-10 0,15-2-6 0,0 1 34 15,0-2-39-15,0 3 35 0,-15 1-34 0,6 1 27 16,9 0-29-16,-12 4 34 0,3-3-32 0,-3 2 6 15,7 2 41-15,-7 0-39 0,6 1 16 0,0 0 14 16,-6-1-16-16,6 1 3 0,-6 3-30 0,3-2 27 16,-3 2-21-16,6-3 16 0,-3 0 20 0,3-4-43 15,0 2 0-15,0-3 34 0,0-1 12 0,3-2-39 16,-3-1 18-16,1-1 18 0,-1-2-50 0,3 2 23 16,-3-3-2-16,3-1 21 0,-3 1-33 15,6 0 10-15,-3-2 10 0,3 2-9 0,0 0 13 0,0-6-1 16,0 6-14-16,0-4 26 0,0 1-30 15,0-3 15-15,0 3-10 0,-12-2 1 0,12-2 11 16,0 0-15-16,-12 0 0 0,12 0 7 0,0 0 33 16,0 0-20-16,0 0-7 0,0 0-3 0,0 0-32 15,0 0 40-15,0-14-31 0,0 3 17 0,0-2-21 16,0-1 48-16,12-2-36 0,0-2-11 0,0-1-6 16,-12-2 17-16,9-1 33 0,-1 1-30 0,-2-2 28 15,3 0-41-15,0 0 3 0,0 1 40 0,-3-2-35 16,6 1 12-16,-3 0 31 0,0-3-39 15,0 5 16-15,0 1 11 0,0-1 1 0,0 1-42 16,0 2 13-16,-3 1-5 0,5-3 54 0,1 4-30 16,-3 0-25-16,0-3 37 0,0 2-22 0,0 2 25 15,0 1-4-15,0 3-23 0,-3 3 14 0,0-3 18 16,0 2-22-16,-3 4 6 0,3-2-3 0,-3 1 40 16,-3 0-53-16,6 4 43 0,-6 1-11 0,6-1-3 15,-6 2-43-15,6 0 57 0,0 0-7 0,-3 0-14 16,-1 0 8-16,4 13-7 0,0-13-6 0,3 11 11 15,0 1 19-15,3 1-36 0,3 2 12 0,0 3 22 16,0 4-13-16,3-2-22 0,0 5-5 0,-1 0 40 16,-2-2 0-16,-3 0 0 0,0 2-36 15,0-1-18-15,0 0 29 0,0 0-19 0,-3-3 19 16,-3-1 20-16,0 1-25 0,0 0 20 0,0-3-48 16,2-1 3-16,-2-4 25 0,-3 0 10 0,0-3-29 15,0 1 45-15,6 0-21 0,-6-2-21 0,0-1 23 16,3-1-25-16,-3-3-4 0,0 0 14 0,-3 0-23 15,6-1 51-15,-6 1-58 0,0 0 58 0,6 0-12 16,-6 1-21-16,0-1-64 0,0-3 37 0,0 4-37 16,0-5-9-16,0 0 1 0,0 0 21 0,0 0-32 15,0 0-65-15,0 0-36 0,0 0-70 0,0 0-68 16,0 0-24-16,0 0 16 0,0-8-40 0,0 8-107 16,0-8-178-16</inkml:trace>
        <inkml:trace contextRef="#ctx0" brushRef="#br0" timeOffset="492.68">122 345 2254 0,'0'-3'50'0,"0"3"15"0,0-2 8 15,0-1 5-15,0 3 1 0,0-1-13 0,0-2 10 16,0 3-10-16,0 0 6 0,0 0 1 0,0 0 2 15,0 0 0-15,0 0 11 0,0 0 16 0,12 0 1 16,0 0-1-16,-12 0 10 0,9 0 2 0,3 0 5 16,-3 0 9-16,-1 0-38 0,4 0 28 0,3 0-27 15,-3 0-27-15,3 0 11 0,0 0 13 0,0 0-45 16,3 0 1-16,0 0-29 0,2-11 39 16,-2 11-53-16,0 0 23 0,0-11 24 0,-3 4-20 15,0 0-5-15,-3 7-38 0,0 0 15 0,-4 0-26 16,1-6 24-16,0 6 9 0,-3 0-17 0,0 0 2 15,-3 0 36-15,0-6-22 0,0 2 0 0,0 4-10 16,-3 0 13-16,0 0-3 0,0 0-35 0,0 0-25 16,0 0 28-16,0 0-73 0,0 0-19 0,0 0-69 15,0 0-61-15,0 0-42 0,0 0-54 0,0 0-5 16,0 0-73-16,0 0-190 0,0 0-90 16</inkml:trace>
        <inkml:trace contextRef="#ctx0" brushRef="#br0" timeOffset="2094.04">929 445 2527 0,'0'0'61'0,"0"0"6"0,0 0 6 0,0 0-3 0,0 0-10 16,0 0-1-16,0 0-26 0,0 0-17 15,0 0-6-15,0 0 2 0,0 0-3 0,0 0-21 16,0 0-23-16,0 0-16 0,0-10-15 0,0 10-32 16,0 0-27-16,0 0-47 0,0 0-73 0,0 0-192 15,0 0-127-15</inkml:trace>
        <inkml:trace contextRef="#ctx0" brushRef="#br0" timeOffset="1877.37">929 215 2916 0,'0'0'64'0,"0"0"35"0,0 0 17 16,0 0 22-16,0 0 24 0,0 0-25 0,0 0 7 15,0 0-43-15,0 0-40 0,0 0-6 0,0 0-26 16,0 0 18-16,0 0-20 0,0 0 11 0,0 0-18 15,0 0 5-15,0 0-35 0,0 0 12 0,0 0 5 16,0 0 18-16,0 0-37 0,0 0 10 0,0 0 0 16,0 0-11-16,0 0 14 0,0 0 24 0,0 0-38 15,0 0-73-15,0 0-48 0,0 0-61 0,0 0-61 16,0 0-12-16,0 0-27 0,0 0-51 16,0 0-183-16,0 0-155 0</inkml:trace>
      </inkml:traceGroup>
      <inkml:traceGroup>
        <inkml:annotationXML>
          <emma:emma xmlns:emma="http://www.w3.org/2003/04/emma" version="1.0">
            <emma:interpretation id="{0BB8FD49-87E9-45AB-BD61-3FD20721A25C}" emma:medium="tactile" emma:mode="ink">
              <msink:context xmlns:msink="http://schemas.microsoft.com/ink/2010/main" type="line" rotatedBoundingBox="4187,10278 29284,9964 29299,11179 4202,11493"/>
            </emma:interpretation>
          </emma:emma>
        </inkml:annotationXML>
        <inkml:traceGroup>
          <inkml:annotationXML>
            <emma:emma xmlns:emma="http://www.w3.org/2003/04/emma" version="1.0">
              <emma:interpretation id="{16455499-E3CE-4361-AE67-7EEDC5D469F9}" emma:medium="tactile" emma:mode="ink">
                <msink:context xmlns:msink="http://schemas.microsoft.com/ink/2010/main" type="inkWord" rotatedBoundingBox="4193,10775 4886,10766 4892,11259 4199,112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1307.58">1697 156 2279 0,'0'0'52'0,"0"-3"27"0,0 3 10 0,0-1 7 16,-9 1-5-16,9 0 6 0,-9 0-10 16,3 0-1-16,6 0-12 0,-9 0 14 0,3 12-10 0,-3 1 9 15,3-2-3-15,0-3-20 0,0 4-19 16,0-1 18-16,0 1-35 0,3 1-3 0,-3 2 7 15,3-6-13-15,3 3 0 0,-3 0 3 0,3-3 2 16,0 5 10-16,0-3-13 0,0-1-7 0,0 1 24 16,0 3-8-16,15 0-24 0,-15-2-14 0,12-1 24 15,-3-1-27-15,0-1 23 0,0 1 3 0,0-6-32 16,0 1 29-16,0-1-15 0,3 0-6 0,0-3 17 16,-1 2 2-16,-2-3-6 0,3 0-13 0,0 0 19 15,0 0-27-15,0-13 8 0,-3 2-2 0,-3-1-8 16,3 1-1-16,0-1 8 0,-3 3-17 0,0 1 23 15,0-3 1-15,-3 2 3 0,0-1 4 0,0-1-9 16,-3 1 6-16,0 1 5 0,0 1-1 16,0 0 0-16,0 1-24 0,0-6 7 0,0 2 6 15,-15 2 9-15,3 0-5 0,12-2-10 0,-12 0 2 16,0 0-6-16,0 1 13 0,6 4-3 0,-3-2 9 16,-3 3-22-16,6 1 6 0,-6 4-8 0,0 0-13 15,4 0-32-15,-1 0 0 0,0 0-24 0,-3 0-11 16,0 0-16-16,6 0-11 0,-3 0-23 0,3 0-20 15,0 9-41-15,-3 1-70 0,3-10-156 0,3 4-108 16</inkml:trace>
          <inkml:trace contextRef="#ctx0" brushRef="#br0" timeOffset="11802.66">2021 177 1861 0,'0'-2'66'0,"0"2"16"0,0-3 7 16,0-2-1-16,-9 2 18 0,9-2 3 0,-6 2 13 16,6-1-9-16,-12 0-14 0,6 1-17 15,0 1-12-15,0 2-13 0,0 0 1 0,1 0 0 0,-1 0 5 16,-3 0-10-16,3 0-5 0,0 0-18 0,-3 13-16 15,6-13-11-15,-3 0-3 0,0 8 16 16,0-8-12-16,3 8 0 0,3-8-13 0,0 6 7 16,0-6 9-16,0 7-17 0,0-2 6 0,0 3 12 15,0-2-7-15,0 1-7 0,0 1 15 0,0-2-18 16,15 3 6-16,-15-3 9 0,12 3 1 0,0 2-12 16,0-3 16-16,-1 0-6 0,-2 5-6 0,3-2 6 15,0 0-16-15,0-1 20 0,3 0-3 0,-3-4-4 16,0 2-5-16,0-1 5 0,0 2 8 0,-6-2 19 15,0-2-9-15,-3 0 38 0,-3 0 21 16,0 3 13-16,0-1-21 0,0-1 11 0,0-1 12 16,-15 0-17-16,3 0-3 0,-3 4 0 0,3-2-13 15,-3-2 22-15,0-1-23 0,-3-1-17 0,3 2-32 16,1-2 7-16,-1-2-8 0,0-1-2 0,0 0 9 16,3 0 12-16,0 0-17 0,3 0-12 0,-3 0-29 15,3-12-48-15,3 12-26 0,0-9-41 0,0 9-63 16,3-8-53-16,3 8-10 0,0-8-22 0,0 8-41 15,0-5-150-15,0-1-193 0</inkml:trace>
          <inkml:trace contextRef="#ctx0" brushRef="#br0" timeOffset="10788.41">1393-28 2463 0,'0'0'36'0,"0"0"21"0,0 0 4 16,0 0 8-16,0 0 0 0,0 0-18 0,0 0-6 15,0 0 12-15,0 0 18 0,0 0 10 0,0 10 23 16,0-10 3-16,0 10-19 0,0 1 8 0,0-2-5 16,0 2 12-16,0-2 9 0,0 2-7 0,0 2 6 15,0-2-8-15,0-4 16 0,12 0 2 0,-6 0-49 16,-6 1 6-16,9 2 11 0,-9-1-6 0,0 0-36 16,0 3 7-16,0 0-67 0,0 4 68 0,0 3-20 15,0-2-1-15,0-2-8 0,0 4-37 0,0-2 29 16,0 4-26-16,0-2 11 0,15-1 35 0,-15-1-51 15,15-1 30-15,-15 3-3 0,0-4-61 16,0 2 13-16,11-4 69 0,-11-2-47 0,12 0 40 16,-12-2-52-16,9-2-1 0,-9-4 16 0,9 2 42 15,0-2-53-15,-9 0 23 0,0 0-38 0,0 0 57 16,0-3-11-16,0 0-50 0,0 0-36 0,0 0 21 16,0 0-43-16,0 0-7 0,0 0-19 0,0 0-72 15,0 0-92-15,0 0-63 0,0 0-19 0,0 0 19 16,0 0-23-16,0-9-111 0,0 9-156 0</inkml:trace>
        </inkml:traceGroup>
        <inkml:traceGroup>
          <inkml:annotationXML>
            <emma:emma xmlns:emma="http://www.w3.org/2003/04/emma" version="1.0">
              <emma:interpretation id="{E92DCAC3-96C2-4C5C-BA25-2468BDAC4D54}" emma:medium="tactile" emma:mode="ink">
                <msink:context xmlns:msink="http://schemas.microsoft.com/ink/2010/main" type="inkWord" rotatedBoundingBox="5622,10260 9468,10212 9481,11239 5635,1128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896.37">3438 77 2556 0,'0'-6'64'0,"0"2"5"15,0-4-3-15,0 1 23 0,-15 4 5 0,3 2-11 16,-3-3 12-16,6 1-35 0,0 2-2 0,0-2-38 16,4 3 4-16,-4 0-17 0,3 0-11 0,-3 0 12 15,3 0 1-15,0 0-7 0,-3 0-7 0,0 14-4 16,0-3 9-16,0-11-4 0,3 12-5 15,0-4 2-15,3 2 23 0,-3-2-15 0,6-1-8 0,0-2 1 16,0 3 10-16,0 0 1 0,0-2-13 16,0 3 12-16,0-3-2 0,15 2-9 0,-3-1 15 15,0 4-13-15,3-3 6 0,-3-1 2 0,3 3-11 16,0-2 6-16,-1-1-3 0,4 4 12 0,-3-3-7 16,0 2 7-16,0-3 5 0,0 2-15 0,-3-4 18 15,-3 5 1-15,3-4-4 0,-7 2 9 0,-2-2 19 16,0 0 6-16,-3 1-11 0,0-4 2 0,0 1 0 15,0 0-29-15,0-2 11 0,0-1-12 0,-17 0 25 16,5 2-31-16,0-2 18 0,-3-1-11 0,0 4 0 16,3-4-13-16,-3 0 2 0,0 0-3 0,3 0 8 15,1 0 11-15,-4 0-6 0,3-12 0 0,-3 2-32 16,3 10-19-16,0-12-49 0,0 12-19 16,3-8-40-16,0 0-19 0,6 2-22 0,3 1-32 15,0-1-90-15,0-2-190 0,0 1-97 0</inkml:trace>
          <inkml:trace contextRef="#ctx0" brushRef="#br0" timeOffset="13382.26">3542 164 2592 0,'0'-4'44'0,"0"1"17"0,0-2 24 0,0-2 21 16,0 2-11-16,12-3-6 0,0 2-38 0,3-2-24 16,0-3-12-16,3 3 9 0,-1 1-11 0,4-1-59 15,0 0-27-15,0-1-22 0,0 5-17 0,3 0-28 16,-7 1-45-16,4-2-39 0,0 2-62 16,-6 3-79-16,3 0-9 0,-3 0-6 0</inkml:trace>
          <inkml:trace contextRef="#ctx0" brushRef="#br0" timeOffset="13172.56">3706-236 2908 0,'0'0'58'0,"-12"0"19"0,12 0 18 0,0 0 14 15,-12 0-10-15,12 0-7 0,0 0 17 0,0 0 4 16,0 0-20-16,0 12 8 0,0 4-2 0,0-1 0 16,0 2 3-16,0 3-52 0,0 5 1 0,0 1 3 15,12 4 5-15,-3 2-25 0,0 2 20 0,3-2-56 16,0 1 2-16,-3-1 20 0,-4 0-24 0,4-4 4 16,-3-1-7-16,0 1 8 0,3-5 2 0,-3 0-11 15,-3-4-36-15,-3 2-60 0,0-9-68 0,0 3-92 16,0-2-32-16,0-2-16 0,0-3-39 0,0 0-93 15,-15-1-281-15</inkml:trace>
          <inkml:trace contextRef="#ctx0" brushRef="#br0" timeOffset="13831.83">3977 85 2578 0,'0'0'97'0,"0"0"39"16,-15 0 24-16,15 0 29 0,0 0 10 0,0 0-11 16,-12 0 3-16,12 0-29 0,-9 0-23 0,0 11-50 15,9 2-22-15,-9-1-12 0,3-1-4 0,3 2-32 16,-3-1-4-16,0 3 3 0,6-2 24 15,0 2-21-15,0-1-11 0,0 1-25 0,0 0 18 16,0 1-9-16,0-1 7 0,0-5 23 0,15 2-43 16,-3-1 13-16,3-3 15 0,0-1 18 0,0-1-44 15,3-2 2-15,-1-1-15 0,7-2-60 0,-6-1-16 16,6 0-8-16,-3 0 11 0,0-10-50 0,2-1-6 16,-5-4 15-16,-3 6 20 0,-3-4 19 0,-3-1 44 15,0 0 13-15,-9 2 19 0,0-7 2 0,0 2 21 16,0 2-1-16,0-1 38 0,0 1 14 0,0-1 14 15,0 3 27-15,0 0 8 0,0 4 6 16,0-1 12-16,0 2-22 0,-12 4 15 0,12-1-31 16,0 3-43-16,0 2-12 0,0 0 5 0,0 0 0 15,0 0 29-15,0 0-3 0,0 0 7 0,0 0 24 16,0 15-19-16,0-4-29 0,0-1 30 0,12 5-47 16,-12 0 6-16,12 1-17 0,0 0 14 0,-12 2-22 15,9 2 36-15,3-4-24 0,-3 0 12 0,-4 0-49 16,4-2 7-16,0 1 57 0,-3-4-18 0,3-3-55 15,-3-1 8-15,-6 0-46 0,0-1-73 0,0 1-76 16,0-3-63-16,0-2-15 0,0 3-13 0,0-2-51 16,0-1-208-16,0 2-179 0</inkml:trace>
          <inkml:trace contextRef="#ctx0" brushRef="#br0" timeOffset="14372.42">4590 143 2599 0,'0'-9'49'0,"-12"1"33"0,0 2 30 0,12-3 20 15,-9 1-5-15,-3 1 11 0,3 3 0 0,0-3-14 16,0 6-33-16,4-1-10 0,-1 1-50 0,-3 1-2 16,3 0 14-16,-3 0-12 0,0 0 23 0,0 14-1 15,-3 0-35-15,-3-2 0 0,0 4 7 0,3 0-39 16,-3 4 12-16,1 0 21 0,5 0-29 15,-3 1 12-15,6 0-18 0,6-1 6 0,-3 0 11 16,3-4-1-16,0 0 16 0,0-3-22 0,15-1-35 16,3-2 11-16,-4 0-21 0,4-4-34 0,0 2-2 15,0-3-13-15,3-1 12 0,0-4 5 0,-1 0-5 16,-2 0 1-16,0 0-31 0,6-12-11 0,-6-3 19 16,3 3 15-16,3-4 15 0,-10-1 20 0,4 0 12 15,-6-3 19-15,0-1 9 0,-3 0 12 0,-3 0 21 16,-6-2 16-16,0-2 19 0,0 2 9 15,0 0 38-15,0 1 13 0,0 3 19 0,-18 1-9 16,3 0 4-16,6 4 25 0,-3 4-27 0,3 2-2 16,1 0 11-16,-1 0-7 0,3 3-53 0,6 2 5 15,-6 2-64-15,6 1 35 0,0 0-53 0,0 0 15 16,0 0-13-16,0 0 10 0,0 0 45 0,0 0 14 16,0 10 0-16,0-10 29 0,0 10-31 0,0-10-6 15,0 13-37-15,15 2-8 0,-15 1 28 0,9 2-7 16,-1 1-36-16,-8 3 24 0,9 0-41 0,3 0 3 15,-6 0 38-15,0-2-35 0,0 0 25 0,3 0 13 16,0-4-8-16,-3-1-18 0,3 2-30 0,-3 0 0 16,0-3-55-16,0 0-41 0,0-3-14 15,0-2-53-15,0-1-46 0,-3-1-3 0,0-3-6 0,3-2-14 16,-6 0-27-16,2-2-61 0,1 0-114 16,0 0-68-16</inkml:trace>
          <inkml:trace contextRef="#ctx0" brushRef="#br0" timeOffset="14593.54">4819 160 2145 0,'0'-8'81'0,"-12"-3"36"0,12 4 1 15,0-1-12-15,0 3 5 0,0 1 8 0,0 0 4 16,0 4-1-16,0 0 19 0,0 0 22 0,0 0 14 16,0 0-4-16,0 0-15 0,0 11-28 15,0 1-22-15,0-3 4 0,0 3-45 0,12 3-30 16,-3 0-11-16,-9-1 31 0,12 0-16 0,-6 2-35 15,-6 0 3-15,9-3 3 0,-6 2-9 16,-3-4-38-16,6 3-36 0,0-2-45 0,-3 2-85 0,0-4-65 16,0-4-30-16,-3 4-18 0,0-5-17 0,0 1-135 15,0-2-238-15</inkml:trace>
          <inkml:trace contextRef="#ctx0" brushRef="#br0" timeOffset="18272.07">5144 224 443 0,'-9'0'36'0,"9"0"20"0,-6 0 6 0,0 0-13 16,0 0 7-16,0 0 17 0,6 0 24 0,-6 0-3 15,0 0 7-15,3 0-2 0,-3 0-9 0,3 0-29 16,-3 0 1-16,0 0-29 0,0 10-3 0,3-10-12 16,-3 0-5-16,0 0-1 0,6 0-8 0,-6 0-10 15,6 0 5-15,0 0-5 0,0 0-2 0,0 0 8 16,0 0-9-16,0 0 0 0,0 0 7 0,0 0 0 16,0 10-2-16,12-10 10 0,-12 0 12 0,6 0 1 15,-6 0 20-15,9 0 14 0,-3 0 8 0,-6 0 10 16,6 0-4-16,-6 0-13 0,3 0 9 0,-3 0-15 15,6 0-9-15,-3 0 2 0,0 0 1 0,0 0-8 16,0 0-1-16,0 0-6 0,-3 0 8 16,6 0 1-16,-6 0 4 0,6 0 7 0,-6 0 4 15,6 0-3-15,0-8 11 0,-3 8 1 0,0 0-3 16,0-8-14-16,-3 8 10 0,3-5-16 0,0-3-9 16,0 6 1-16,-1-3-8 0,1 1-5 0,3 0 7 15,-3 0-9-15,0 1 2 0,0-2 9 0,-3 5-8 16,0 0 7-16,3 0 3 0,-3 0 9 0,0 0-6 15,0 0 17-15,0 0-22 0,0-11 9 0,0 11-19 16,0 0 4-16,0-10 17 0,0 3-8 0,0 7 9 16,0-7-10-16,0 1 1 0,0-1 4 0,-15 1-2 15,15 6 1-15,0-5 11 0,-11 2-20 0,11-2-11 16,-9 5 8-16,9 0-9 0,-12 0 5 16,6 0-3-16,-3 0 3 0,0 0 0 0,-3 0 0 15,3 0 7-15,-3 0-13 0,0 0 13 0,0 13 1 16,-3-13-3-16,1 14 18 0,2-2-16 0,3-4 6 15,-3 2-9-15,3 0-24 0,0 2 9 0,0-1 11 16,6 3-24-16,-3 1 13 0,3 0 15 0,3 0-13 16,-3 4-12-16,3-7 19 0,0 7-24 0,0-3 7 15,0-4 17-15,18 3-26 0,-3-2 23 0,0 4-17 16,3-6 0-16,-1 2 6 0,4-3 4 16,-3-1-9-16,3-1 18 0,0-2-15 0,0-1-13 0,0-5 8 15,-4 0-27-15,1 0 22 0,-3 0-22 16,0 0-11-16,-3-16 14 0,0 5-22 0,3-1 0 15,-6 0 21-15,0-1-7 0,-1-2 16 0,1-2 13 16,-3 0-12-16,-3-2 9 0,0 0 7 0,0 0 2 16,-3-2 5-16,0 1 0 0,0 0 4 0,0 0 14 15,0 6 7-15,0 1 11 0,0 0 3 0,-15 2 5 16,15 3 2-16,-11 3 0 0,11 1 10 0,-12 0-7 16,12 0-21-16,-9 4 23 0,9 0-40 0,0 0 5 15,0 0 36-15,0 0 1 0,0 0 15 0,0 0 3 16,0 12 5-16,0-12-22 0,0 16 10 15,0-5-11-15,0 5-12 0,0-3 7 0,0 4-16 16,0-1-27-16,15 2 28 0,-4 0-47 0,-11-2 38 16,9 3-10-16,0-3 2 0,-9 4-25 0,12-4 9 15,-3 0 9-15,-9-1-45 0,6-5 12 0,3 0-9 16,-9-4-18-16,0 1-76 0,6-4-50 0,-3 1-42 16,0-3-38-16,0-1-7 0,-3 0-8 0,3 0-30 15,-3 0-83-15,3 0-203 0,-3 0-53 0</inkml:trace>
          <inkml:trace contextRef="#ctx0" brushRef="#br0" timeOffset="18692.58">5453 240 2405 0,'0'-9'63'16,"0"2"33"-16,0-2 12 0,0 2 19 0,0 2 6 16,0 0 15-16,0 0-21 0,0 5-36 0,0 0 13 15,0 0 9-15,0 0 29 0,0 0-39 0,0 11 12 16,0 4-28-16,0 0-32 0,0-2 29 0,0 1-37 15,0 1 5-15,0 4-22 0,0-2-28 0,12 2 22 16,-12-3-6-16,0-2-33 0,12 1 2 0,0-2 9 16,-6-1 20-16,-6-4-51 0,9 2 24 0,-9-5-31 15,0-1-48-15,0-1-2 0,0-3-46 0,0 0-14 16,0 0-20-16,0 0 16 0,0 0 35 0,0-12 2 16,0 12 19-16,0-16 18 0,0 0 40 0,0 2 7 15,0 0 16-15,0 0 9 0,15-2 8 16,-15 2 18-16,0-1 8 0,12 0 36 0,-1 5 18 15,-11-1 11-15,9 2 10 0,3 3-11 0,-12-3 33 16,12 8-1-16,-3-4-2 0,0 2 11 0,0 1 10 16,0 1-46-16,3 1-3 0,3 0-20 0,-3 0-26 15,2 0-28-15,4 0 24 0,-3 0-19 0,6 0-27 16,-3 0-10-16,3 0 39 0,-6 12-11 0,5 2-31 16,-2-3 33-16,-6 0-57 0,0 3 13 0,0-3-48 15,-6 3 6-15,-6-2-14 16,0 1-29-16,0-3-15 0,0-1-26 0,0 0-1 0,0-1-21 0,0-1-5 15,0-4-13-15,0 0-31 0,-18 1-38 16,18-2-104-16,-12-2-110 0,12 0-27 0</inkml:trace>
          <inkml:trace contextRef="#ctx0" brushRef="#br0" timeOffset="19170.22">5736 175 2631 0,'-3'0'63'0,"-3"0"13"16,3 0-8-16,0 0-12 0,3 0 9 0,0 0 9 16,0 0 2-16,0 0-26 0,18 0-20 0,0 0-37 15,3 0-50-15,-1 0-43 0,1 0-44 0,3-13-35 16,0 4-54-16,-3 3-99 0,3 6-151 0,-4-10-69 15</inkml:trace>
          <inkml:trace contextRef="#ctx0" brushRef="#br0" timeOffset="18980.42">5947-167 2655 0,'-15'-11'63'0,"15"1"12"16,-12 3 24-16,12 1 18 0,-11 4-9 0,11-2-27 15,0 0 18-15,0 4 7 0,0 0 19 16,0 0-28-16,0 0 2 0,0 15-15 0,0-2 18 16,0 3-25-16,0 4-23 0,0 4 13 0,0 3 4 15,0 2-46-15,0-1 35 0,0 3-56 0,0 0 34 16,0 2-23-16,11-4 6 0,-11 1-21 0,9-2 9 15,-9 1-12-15,12-1 6 0,0-3-13 0,-6-1-22 16,0-1-13-16,-6-3 9 0,6-1-41 0,3-3-45 16,-6-3-23-16,3-1-39 0,-3-7-33 0,-3 1-32 15,0-1-24-15,0-1-78 0,0-3-237 0,0-1-156 16</inkml:trace>
          <inkml:trace contextRef="#ctx0" brushRef="#br0" timeOffset="19572.45">6022 220 2643 0,'0'0'36'0,"0"0"7"16,0 0 3-16,0 0-1 0,0 0 2 0,0 0-18 16,15-9 7-16,-7 9-17 0,4-10-15 0,0 10 0 15,3-8 6-15,0 2-13 0,0 6-4 0,3-9-4 16,-3 3 1-16,0 1-10 0,-1 0-4 16,4 0-14-16,-6 1-1 0,-3 0-4 0,3 0 10 15,-6-1 9-15,3 1 0 0,0-1 13 0,-6-2 0 16,0 1 1-16,-3-1 7 0,0-1 6 0,0 1 14 15,0-1 2-15,0-1 17 0,0 1 10 0,0-1 6 16,0-1 8-16,0 6-12 0,0-3-3 0,0 3-4 16,-15 2 17-16,3 2 12 0,0 0 6 0,0 0 16 15,0 0 5-15,-3 13-10 0,1-2-29 0,2 0 7 16,0 3 8-16,3-2-22 0,-6 5-6 0,6 2-20 16,0-3-15-16,3 0-7 0,0 1 1 15,3 2-13-15,0-4 18 0,3 4-25 0,0-4 5 16,0 1-49-16,15-1-3 0,-15-3-37 0,18 2-2 15,-3-4-29-15,0 1-27 0,0-1-19 0,-1 0-11 16,1-5-35-16,0 0-87 0,0 3-230 0,0-5-88 16</inkml:trace>
          <inkml:trace contextRef="#ctx0" brushRef="#br0" timeOffset="19944.28">6665 10 2968 0,'-12'-2'47'0,"-6"2"23"16,3 0 40-16,0 0 4 0,-3 0-30 0,0 0-18 15,-2 0-21-15,5 0-29 0,-3 0 3 0,3 12-18 16,3-12 8-16,0 12-11 0,3-1-21 0,0-3-16 16,6 0-1-16,0 0-16 0,0 1-1 0,0 0 8 15,3 1-5-15,0-2-2 0,0 0 11 0,0 2 9 16,0-2 21-16,12 2 1 0,0-4 3 0,0 1 3 15,3 0 5-15,3 1-2 0,-6-2 2 0,9-1 6 16,-4 4-12-16,1-3 7 0,0 5-2 16,-3-1 11-16,3 0-2 0,-6 0 7 0,-3-4-8 0,0 3 15 15,-3-2-2-15,0 2 14 0,-6-2 10 0,0 1-13 16,0 1 0-16,0-2 6 0,-15-2 6 0,0 5-10 16,-3-1 2-16,3-2-19 0,-3-2 15 15,3-1 2-15,-3 0-32 0,1-2 3 0,2 3 1 16,0-5-7-16,0 0-20 0,0 0-30 0,0 0-25 15,3 0-26-15,0 0-23 0,3-11-31 0,0 11-35 16,4-9-83-16,2 9-186 0,3 0-132 0</inkml:trace>
          <inkml:trace contextRef="#ctx0" brushRef="#br0" timeOffset="12469.06">2849 193 2318 0,'0'0'47'16,"-3"0"14"-16,3 0-7 0,0 0-3 0,0 0 0 16,0 0-4-16,0 0 9 0,0 0 9 0,0 0-4 15,0 0 6-15,0 0-16 0,0 0-11 0,14 0-5 16,-2 0 3-16,3 0-5 0,3 0-2 0,-3 0-15 15,0 0-8-15,0-12 4 0,0 12-2 16,0-9-3-16,-1 9-10 0,1 0 6 0,-3 0 3 16,0 0-7-16,0-8-8 0,-3 8 12 0,-3 0-2 15,3 0-6-15,-3 0 2 0,3 0 10 0,-3 0-2 16,0 0-4-16,0 0-9 0,0 0 8 0,-3 0 0 16,-1-12-23-16,1 12 0 0,0 0-9 0,0-9 2 15,0 2 10-15,0 0-5 0,0-1 1 0,-3 4 15 16,0-2-3-16,0-1 16 0,0 2-9 0,0 1 18 15,0-3 10-15,-18 4 7 0,7 0-3 0,-1-2 26 16,3 2-4-16,-3 2 12 0,-3 1-10 0,0 0 17 16,3 0-3-16,-3 0-35 0,0 0 21 15,1 0-12-15,-1 12 1 0,0-1-5 0,0-11-15 16,0 17-5-16,3-1-6 0,-3 0 9 0,0-2 22 16,6 2-13-16,-3-2 34 0,4 1-14 0,-1 4-27 15,3-3 12-15,0 0 14 0,6-1-16 0,0 0-20 16,0 0 7-16,0-3-4 0,21 2-10 0,-7-3-18 15,4 2 29-15,0-4-10 0,0 0-27 0,0-1-21 16,3-1-41-16,0-1-19 0,-7-2-65 0,4 0-23 16,3-4-50-16,-3 0-28 0,-3 0-66 0,3 0-184 15,-6 0-131-15</inkml:trace>
          <inkml:trace contextRef="#ctx0" brushRef="#br0" timeOffset="141676.23">3215-488 1597 0,'0'0'58'0,"0"0"19"16,0 0-3-16,0 0 10 0,0-8-5 0,0 8-15 15,0-7-8-15,0 7-11 0,0 0-13 0,0 0 10 16,0 0-16-16,0 0 11 0,0 0-7 0,0 0 7 16,0 0 7-16,0 0-3 0,0 0 8 15,0 0 6-15,0 0-2 0,0 0 5 0,0 0 1 0,0 0-7 16,0 0 6-16,0 0-11 0,0 0-10 16,0 0 1-16,0 0-7 0,0 0-19 0,0 0-5 15,0 0 5-15,0 0-12 0,0 0-2 0,0 0 6 16,0 0-5-16,0 0-2 0,0 0 4 0,0 0 5 15,0 0-1-15,12 0-10 0,0-13 9 0,-1 13-1 16,1 0 3-16,3 0-14 0,-3 0 11 0,3-11-10 16,-3 11 5-16,3-5 6 0,0 5-7 0,0 0 8 15,-4 0-7-15,4 0 2 0,-3 0-5 0,0 0 9 16,0 0 5-16,-3-10-8 0,0 10-13 0,0 0 12 16,-3-7 6-16,0 7-7 0,-3 0 3 0,0 0-3 15,-3 0 13-15,3 0-15 0,-3 0 9 0,0 0 0 16,0 0 0-16,0 0-3 0,0 0-9 15,0 0 6-15,0 0 3 0,0 0-2 0,0 0 9 16,0 0-13-16,0 0 0 0,0 0 1 0,0 0-3 16,0 0 6-16,-15 0 9 0,3 0-14 0,12 0 5 15,-15 0-8-15,3 0 13 0,0 0-11 0,3 0 5 16,0 0 6-16,-3 0-7 0,4 0 8 0,-4 0-12 16,0 0 4-16,0 0-7 0,0 11-2 0,0-11 1 15,0 10-17-15,3-10-9 0,0 6-9 0,3 0-25 16,-3-6-26-16,3 5-21 0,3-5-45 0,0 6-70 15,3-2-137-15,0 1-144 0</inkml:trace>
        </inkml:traceGroup>
        <inkml:traceGroup>
          <inkml:annotationXML>
            <emma:emma xmlns:emma="http://www.w3.org/2003/04/emma" version="1.0">
              <emma:interpretation id="{C6619B03-E342-43C8-A7C1-FE6416E7DA50}" emma:medium="tactile" emma:mode="ink">
                <msink:context xmlns:msink="http://schemas.microsoft.com/ink/2010/main" type="inkWord" rotatedBoundingBox="10540,10752 11921,10735 11929,11384 10548,114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036.02">8311 121 2592 0,'0'-12'53'0,"0"-2"42"0,-12 3 23 15,12 0 34-15,-12 1 32 0,12 3 1 0,-9-1-36 0,3 1-23 16,0 3-36-16,6 4 10 0,-6 0 11 0,6 0-18 16,-6 0 3-16,3 12-5 0,0 3-46 15,3 0 12-15,-3 6-19 0,3 0-20 0,0 3 15 16,0-1 0-16,0 2-21 0,0 1 22 0,15-1-18 16,-3-2-21-16,-3 0 17 0,3-4-4 0,-12-1-34 15,18 0 18-15,-9-4 6 0,3 0-16 0,-1-4 25 16,1-2-26-16,0-2-7 0,-3-4-47 0,6-2-13 15,-3 0-56-15,3 0 14 0,3-13-46 0,0-1-12 16,-4-1 11-16,4 0 22 0,3-1 15 0,-6-1 43 16,0-3 29-16,-3-2 12 0,-3-1 22 0,-3-1 29 15,0 2 20-15,-3-1 28 0,-3 0 33 16,0 3 1-16,0 0 27 0,0 4-4 0,0 4 30 16,-15 2-5-16,15 3 15 0,-9-1-23 0,9 1 0 15,-12 3-4-15,12 4-38 0,0 0 2 0,0 0-57 16,0 0 15-16,0 0-21 0,0 0 43 0,0 0-34 15,0 0-3-15,0 0 8 0,0 0 6 0,0 0-12 16,0 0 4-16,0 0 32 0,0 0-23 0,0 14-8 16,0 1-35-16,0 3 0 0,12-3 52 0,-12 4-13 15,12 0-43-15,0 0 25 0,-6 2-12 0,3 2-30 16,-1-5 37-16,-8 0 10 0,6 0-9 16,0-3-17-16,0 0-45 0,3 1-7 0,-3-6-48 0,0-2-81 15,0-1-73-15,0-6-57 0,0 2-51 16,0-1-40-16,0-2-149 0,0 0-324 0</inkml:trace>
          <inkml:trace contextRef="#ctx0" brushRef="#br0" timeOffset="21504.14">8707 152 2794 0,'0'-4'35'0,"0"1"2"0,0-1 9 0,0 0 10 15,0-1 2-15,0 1-9 0,0-3-3 0,12-1-13 16,-1 2-18-16,4-1-6 0,3 2-5 16,3-2-3-16,0-2 8 0,0 4-11 0,0 0-10 15,2 0 3-15,-2 1 3 0,3-4-1 0,-6 5 0 16,-3-1 11-16,-3 3 8 0,-3-2-6 0,-3 0-2 16,-1 0 19-16,-2-1 27 0,-3-1-1 0,0 2-24 15,0-2 8-15,0-1 7 0,0 1-17 0,0-1 24 16,-11-3-22-16,-1 1 22 0,-3 1-14 0,3-4 28 15,0 2-26-15,-3 3 12 0,0-1 18 0,3-1-16 16,-3 8 35-16,3 0-32 0,-2 0 27 0,-1 0-3 16,0 0 5-16,6 15-10 0,-3 0 37 0,0 1-67 15,3-1 14-15,0 4-1 0,3 2-48 16,0-6-4-16,0 6 36 0,-3 1-16 0,6-4-34 16,3 3 42-16,0 2-52 0,0-3 19 0,0-1 13 15,12 0 22-15,3 0-10 0,0-2-35 0,3-1 3 16,3 0 32-16,-3-4-22 0,3-3 4 0,2-1 1 15,4 0 10-15,0-6 8 0,-3-1 23 0,-3 2-19 16,-1-3-12-16,1 0-10 0,-6 0-18 0,-3 0 30 16,0 0-19-16,3-15-5 0,-3 5 10 0,-3 0-69 15,0 0 24-15,-3 1-42 0,-1 1-52 0,-2-1-81 16,3 1-85-16,-3 0-42 0,-3-2-9 0,3 4-45 16,0-3-167-16,-3 3-203 0</inkml:trace>
          <inkml:trace contextRef="#ctx0" brushRef="#br0" timeOffset="20548.42">7936 104 2453 0,'-9'0'64'0,"3"0"31"0,-3 0 38 16,3 0 29-16,-3 0 4 0,0 0 15 16,0 0-3-16,-3 0-17 0,0 0-19 0,0 0-34 15,0 0-6-15,4 0-19 0,-4 14-16 0,0-3-13 16,0-1-31-16,6 0 16 0,-6 1-12 0,3 2-12 16,3-2-16-16,0-2-17 0,3 2 23 0,0 4-29 15,3 0 21-15,0-4-23 0,0 3-28 0,0-5-42 16,18 4 15-16,-6-1-40 0,6-4 10 0,0 2-5 15,0-5 21-15,-1-2 0 0,7-3-11 0,-3 0-14 16,3 0 0-16,0 0 18 0,-3-13 0 0,-1 2 13 16,-2-1 21-16,3-1 8 0,-3-1 16 15,-6 2 26-15,-3-4 7 0,0 1 14 0,-3-2 22 16,-6 0 33-16,0 2 9 0,0-1 13 0,0 0 20 16,0 2 11-16,0 0 10 0,0 3 12 0,0 2-7 15,-12 1 10-15,12 2-12 0,-12 3-18 0,12 0-40 16,0 2 6-16,0 1 29 0,-6 0 2 0,6 0 15 15,0 0-51-15,0 18-6 0,0-3 28 0,0 1-47 16,0 4-9-16,12 0 50 0,-12 1-13 0,12 2-17 16,0 4-47-16,2-1 27 0,-2 1-27 0,0 1-5 15,3 0 3-15,-3 2 3 0,6-1-28 0,-6-1 53 16,3 0-29-16,-3-2-15 0,0-2-24 0,-1-1 5 16,-2-4 7-16,0-3-14 0,-3-3-13 0,-3-4-39 15,0-1-33-15,0-1-36 0,0-7-48 16,-3 0-76-16,0 0-26 0,0 0-11 0,0 0-24 15,0 0-96-15,0-12-201 0</inkml:trace>
        </inkml:traceGroup>
        <inkml:traceGroup>
          <inkml:annotationXML>
            <emma:emma xmlns:emma="http://www.w3.org/2003/04/emma" version="1.0">
              <emma:interpretation id="{2671B4FC-C8CD-461D-A226-631207377D62}" emma:medium="tactile" emma:mode="ink">
                <msink:context xmlns:msink="http://schemas.microsoft.com/ink/2010/main" type="inkWord" rotatedBoundingBox="12651,10552 13897,10536 13903,11034 12657,1104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5248.61">10519 1 2131 0,'0'-5'55'0,"-9"1"14"0,9-1 13 0,-11 3 4 15,2-1 0-15,3 1-1 0,-3 2-17 0,-3 0-10 16,6 0 0-16,0 0-3 0,-3 0-4 0,3 0 3 16,-3 0 8-16,0 16-7 0,0-4-1 0,0 0 7 15,0-1-7-15,0-1-14 0,-5 1-9 0,-1 4-5 16,0-1-15-16,3-2 8 0,6 1-10 0,0 1-6 16,0-2 7-16,3 4-18 0,3-2 17 0,0-3-20 15,0-3 4-15,21 1-11 0,-3 1 9 0,-3-2-16 16,3-1-17-16,2-3 11 0,4 0-14 15,-3-2-9-15,0 1 13 0,3-3-3 0,-3 0-13 16,-1 0 6-16,-2 0-10 0,-3 0 14 0,0-13-1 16,0 6 4-16,-3 7 6 0,-3-15 2 0,3 5 11 15,-3-3 10-15,-7 2 5 0,4-3 8 0,0 1 0 16,-3 2 27-16,0-3 5 0,-3 2 17 0,0 2 7 16,0-1 24-16,0 4-9 0,0 0 10 0,0 3-13 15,0-1-6-15,0 2-18 0,0 0 5 0,0 3-20 16,0 0-4-16,0 0-10 0,0 0 30 15,0 0 5-15,0 0-18 0,0 14-12 0,0-14-2 0,0 11 6 16,0 0-23-16,0 0 7 0,0 0 6 0,12-1-12 16,-12 3-37-16,15 1-6 0,-15-1-31 15,9 1-28-15,-9-2-15 0,0 2-17 0,9-6-35 16,-9 2-24-16,6-2-75 0,-6-1-126 0,0-2-115 16,0 0 5-16</inkml:trace>
          <inkml:trace contextRef="#ctx0" brushRef="#br0" timeOffset="25628.01">10799 43 2394 0,'0'-5'57'0,"0"2"18"15,0 0-2-15,3-1 12 0,-3 2-4 0,0 0 21 16,0 1 4-16,0 1 15 0,0 0-17 0,0 0 3 16,0 0-8-16,0 0-14 0,12 15-26 0,-3-2-10 15,3-2 17-15,0 1-36 0,-3-1-20 0,-9 0-6 16,9 0-6-16,-9-1 14 0,6-3-15 0,-6 1 6 15,0 3 5-15,0-2-31 0,0-4-16 0,6 2-14 16,-6-3-30-16,3 0-13 0,-3-4-20 0,0 1 6 16,0-1 2-16,0 0 2 0,0 0 14 0,0 0 22 15,0-16 14-15,0 4 20 0,0-1 16 0,0 1 7 16,0-4 14-16,0 0 0 0,14 2 24 16,1-1 11-16,-3-1 10 0,0 1 2 0,0 3 19 0,-3 1 6 15,-3 2-1-15,3 0 14 0,3 2-6 16,-6 3-12-16,0-1 23 0,0 3 6 0,0-2 11 15,3 4-33-15,-1 0-22 0,1 0 0 0,-3 0-17 16,6 0-22-16,-6 19-18 0,3-2 21 0,0-2-19 16,0 2 18-16,-3 1-18 0,0-2-45 0,-3 2-3 15,0 0-28-15,-3-3-32 0,0-1-32 0,0 1-36 16,0-5-18-16,0 1-15 0,0-1-51 0,0 0-101 16,0-5-149-16,0 2-36 0</inkml:trace>
          <inkml:trace contextRef="#ctx0" brushRef="#br0" timeOffset="24776.29">9859-243 2338 0,'0'-4'55'0,"-3"3"19"15,3 0-7-15,0-1 2 0,0 2 4 0,-3 0 29 16,3 0 29-16,-3 0-2 0,3 0-6 0,0 15-5 16,0 0-14-16,0-1 20 0,0 1 2 0,0 5-2 15,12 1-17-15,-12-1-51 0,14 10 26 0,1-4-36 16,-15 4 6-16,12-1 8 0,-6-3-24 0,3 1-18 16,-3-4 18-16,3 2-12 0,-3 0-35 15,0-3 3-15,0-1 9 0,0-6 23 0,0 2-2 16,-3-2-8-16,3-2-43 0,-3-3 21 0,0-4-19 15,0-1 6-15,3-3-9 0,-6 1 13 0,0-3-9 16,0 0-42-16,0 0 5 0,0 0-32 0,0 0 15 16,0 0-22-16,0-16 17 0,11 4 16 0,-11-1 5 15,0-1-2-15,12 0-8 0,-12-3 29 0,12 1 18 16,-6-1 1-16,-6 0 14 0,9-1 7 0,0 2-13 16,-3-1 9-16,0 2 12 0,3-1 18 0,-3 3 10 15,0 4 5-15,-3 1 4 0,6 1 39 0,-3 0-22 16,0 2 24-16,0 2-10 0,0 3 20 15,5 0-19-15,-5 0 1 0,3 0-18 0,3 15 9 0,-3 0-8 16,3-2-29-16,0 3-22 0,0 0 22 16,3 0-35-16,-3 1 0 0,-3-1 39 0,3 2-40 15,-1-1 0-15,-2-2-21 0,0-1-2 0,-3-1-28 16,6-2-6-16,-6 1-38 0,3-5-23 0,-3 1 9 16,0-3-17-16,-6-3-21 0,3 2-5 0,-3-3-29 15,0 4-29-15,0-4-92 0,0 1-249 0,0-1-120 16</inkml:trace>
        </inkml:traceGroup>
        <inkml:traceGroup>
          <inkml:annotationXML>
            <emma:emma xmlns:emma="http://www.w3.org/2003/04/emma" version="1.0">
              <emma:interpretation id="{884A80CA-3EBD-4DC0-8123-36EFB44D81B8}" emma:medium="tactile" emma:mode="ink">
                <msink:context xmlns:msink="http://schemas.microsoft.com/ink/2010/main" type="inkWord" rotatedBoundingBox="14566,10501 18239,10455 18250,11317 14576,113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6924.11">12288 12 2675 0,'0'-5'77'0,"0"3"17"16,0 0-4-16,0 0 10 0,0 0 2 0,0 2 14 15,0 0 25-15,0 0-44 0,0 13-8 0,0 1 2 16,0 3 22-16,0 4 7 0,0 7 7 0,0-2-36 15,14 3-16-15,4 2 5 0,-3 2-49 0,0-4-25 16,3 3 11-16,-3-3 4 0,0 2-22 0,-3-1 5 16,-1-1 17-16,4-1-30 0,-6-3 13 15,0 0 22-15,-9-3-53 0,0-5 25 0,0-1 28 16,0-5-32-16,0-4-39 0,0-1-7 0,0-2-33 16,0-4-61-16,0 0-17 0,0 0 14 0,0 0 1 15,-15-13 19-15,3 1-4 0,1-3 8 0,-1-3 15 16,0-3 10-16,0 0 23 0,0-4 17 0,0-1 18 15,6-3 11-15,-3-3 20 0,6 1 18 0,0 1 11 16,0-2 10-16,3 4 9 0,0-2 20 0,0 3 19 16,0 4-12-16,0 2 5 0,15 2 5 0,0 1-16 15,0 1 11-15,0 1 13 0,0 1-4 0,-1 3 13 16,7-1-7-16,-3 2-3 0,0 1 11 16,-3 3-31-16,-3 1-11 0,3 6-19 0,0 0-1 0,-1 0-10 15,-5 0 30-15,0 0-14 0,-3 18-14 16,0-2-9-16,3 0-16 0,-6 0 13 0,-3 3-3 15,0-1 15-15,0 1-17 0,0 0-20 0,0 2 31 16,0-1-21-16,-12-1 17 0,0-1-1 0,0 0-21 16,1-3 6-16,2-1-9 0,0 0-49 0,9-3 1 15,-9-1-40-15,3-6-17 0,0 0 0 0,6-2-6 16,0-2-16-16,0 0 11 0,0 0 12 0,0 0 26 16,0-18 20-16,0 5 21 0,0-1 8 0,12 0 19 15,0-1-3-15,-3-3 10 0,2 2 14 0,1-1 3 16,0 0 3-16,0 0 8 0,3 1 26 0,-3 1 3 15,3 2 9-15,0 5 26 0,-3 1-1 0,0 3-3 16,-3 3 18-16,2 1 12 0,-5 0 6 16,3 0-21-16,-3 14-32 0,0-2-19 0,-3 3-5 15,3 0-4-15,-3 1-14 0,3 3 21 0,-3 3-44 16,3-4 22-16,-3 4 11 0,3-3-29 0,0-2 22 16,-3 2-5-16,-3-3-10 0,3-1-25 0,-3-1-17 15,3-3 3-15,0-4-51 0,-3 0 13 0,0-2-13 16,0-3-4-16,0-1-19 0,0-1-10 0,0 0 4 15,0 0 35-15,0-12 12 0,0 12 14 0,0-16 9 16,0-3 20-16,0 4 19 0,0-3-3 16,0-1 5-16,0-1 14 0,0-1 21 0,0 3 6 15,0 1 8-15,0 0 7 0,0 1 0 0,0 0-6 16,15 3 4-16,0 2 5 0,-1 3-19 0,1-5-10 16,0 3-3-16,0 0-1 0,0 0-18 0,3 2 2 15,-3 4 1-15,0-2-33 0,-1 1-22 0,-2 2-44 16,0 1-25-16,-3 2-44 0,-3 0-71 0,0 0-93 15,0 0-163-15,0 0-118 0</inkml:trace>
          <inkml:trace contextRef="#ctx0" brushRef="#br0" timeOffset="27298.27">13323 92 2922 0,'-9'-7'68'0,"-5"4"29"0,-7 3 24 0,3-5 32 16,-6 4 14-16,3 1 16 0,-3 0-26 0,1 0-48 15,-1 0-14-15,0 0-31 0,6 0-12 0,0 0-19 16,-3 16 19-16,7-2-44 0,2-3 14 0,-3 1-1 16,6 0-23-16,0 3-20 0,6-4 36 0,-3 3-20 15,6-2-8-15,0 3 11 0,0-3 5 0,0 2 23 16,21 1-57-16,-3-4 23 0,-3-1-44 0,5 1-21 15,1-3 7-15,0-1-26 0,3-2 7 0,3 2-17 16,-1-4 7-16,1 1-5 0,-3-4 25 0,0 0 16 16,-3 0-5-16,0 0 4 0,-4-14 34 15,1 14 3-15,-9-16 9 0,0-1-3 0,0 5 13 16,-6 0 12-16,0-4-15 0,-3 1 12 0,0 0 2 16,0-2 2-16,0 3-15 0,-12-1-11 0,12-3-29 15,-21 4-13-15,9 1-33 0,0 2-44 0,1 3-27 16,11 2-60-16,-9 0-87 0,0 1-151 0,9 4-38 15</inkml:trace>
          <inkml:trace contextRef="#ctx0" brushRef="#br0" timeOffset="27772.81">13481-101 2848 0,'0'-9'91'15,"0"2"59"-15,0 1 46 0,0-2 46 0,0 4-24 16,0 0-28-16,-12 1-52 0,12-2-23 0,0 1-13 15,0 4-17-15,0 0 6 0,0 0-31 0,0 0 23 16,0 0-7-16,0 0-55 0,12 20 13 0,0 0-4 16,0 1-36-16,0 5-6 0,0 1 44 0,0-2-56 15,3 3 9-15,-9 4 44 0,2-4-4 0,-8 2-28 16,0-4 9-16,0-1-7 0,0-3-3 0,0-1-20 16,0-2-13-16,0-7-13 0,0 1-13 15,0-8-12-15,0-3-30 0,0 1-53 0,0-2 12 16,0-1-44-16,0 0 38 0,12 0 31 0,-12-15 38 15,0 1 34-15,12 1-4 0,-12-2 42 0,12-5-6 16,-3 1 24-16,3 0-11 0,0-1 32 0,0-1 26 16,6-1 12-16,0 5 5 0,-4 1 14 0,4 0-18 15,3 4 39-15,0 0-5 0,-3 0-35 0,0 7-10 16,0-2 4-16,-4 3-11 0,4 0-17 0,-3 4-4 16,-3 0-33-16,0 0 10 0,3 0-11 0,-6 19 25 15,0-2-17-15,-3-1-3 0,-3 3-12 0,3-3 36 16,-3 1-2-16,-3 0-38 0,0 1 37 0,0-1-20 15,0-4-12-15,0 2 1 0,-15-3 26 16,-3 3-11-16,-3-5-8 0,0 1-5 0,0-2 6 0,1-3 34 16,-7 1-46-16,3-2 3 0,3-5 0 15,0 0-17-15,0 0 14 0,4 0-16 0,2 0-46 16,3-12-52-16,3-3-13 0,0 4-26 0,0 2-25 16,3-2-21-16,3-2-13 0,3 2-18 0,0-2-33 15,0-2-88-15,0 4-162 0,18-3-77 0</inkml:trace>
          <inkml:trace contextRef="#ctx0" brushRef="#br0" timeOffset="26140.66">12005-28 2215 0,'0'-5'32'0,"0"-1"15"0,0 1 17 0,-18 0 30 16,3 0 0-16,3 0-19 0,0 4 8 0,0 1-16 15,-3 0-7-15,1 0 3 0,2 0-9 0,0 0 21 16,-3 17-20-16,-3 0-11 0,3-3-8 16,-3 2-11-16,6 0 10 0,6-1-24 0,0 1-4 15,-5 0-5-15,5-4 2 0,0 2 9 0,6 2-22 16,0-4 18-16,0 1-12 0,0 1 8 0,0-2-24 15,0 1-14-15,14-3-11 0,1 0-1 0,-3-5-4 16,0 0-3-16,6-4 8 0,-3 3-5 0,3-4 5 16,3 0-16-16,2 0-18 0,-2 0 2 0,0 0 6 15,0-12-3-15,-3 1 3 0,0 1-2 0,-3-3 8 16,2 0 14-16,-2 0 21 0,-3 0 6 0,-3 0 32 16,-6-1 15-16,3 0 22 0,-3 1 27 0,-3 3 12 15,0-1 17-15,0 0 1 0,0 2 0 16,0-1-7-16,0 4-3 0,-12 1-11 0,12 5-37 15,-12 0 17-15,12 0-8 0,0 0-1 0,-12 0 8 16,12 0 6-16,0 0 9 0,0 13-9 0,0-13-7 16,0 13-33-16,0-2 15 0,0-3-14 0,0 3-21 15,12-1-11-15,-12-1 1 0,12 5 15 0,-12 0-31 16,12-3-41-16,-12 0-44 0,12 2-49 0,-6-2-34 16,3 0-34-16,-6-3-42 0,3-2-73 0,0 1-203 15,0-2-100-15</inkml:trace>
          <inkml:trace contextRef="#ctx0" brushRef="#br0" timeOffset="28248.44">14205-31 3185 0,'0'0'92'0,"0"0"55"16,-15 0 30-16,15 0 21 0,-12 0-5 0,-3 0-51 15,6 0-4-15,-3 0-69 0,6 0-23 0,-6 0 10 16,3 0-30-16,0 0-24 0,0 0-2 0,3 16 18 16,0-5-25-16,0-11 18 0,-2 16-22 0,2-4 26 15,-3 1-10-15,3-2-3 0,-3 3 2 0,3 1-13 16,0 0 4-16,6-3 20 0,-3 4-36 0,3 0-1 16,0 0 38-16,0-1-5 0,15-3-22 15,0-1 11-15,-3 2-36 0,2-3-5 0,1-3-21 16,6-1-28-16,-3-3 9 0,0-1-55 0,3-2 16 15,-3 0-24-15,-1 0 9 0,-2 0-3 0,0-16 25 16,-3 2 2-16,0 1 41 0,-3 0 33 0,0-2 5 16,-3 0 25-16,-3 1 1 0,0-5 22 0,-3 3 30 15,0-1 23-15,0 5 18 0,0-4 14 0,0 3-15 16,0 1-14-16,0 1-11 0,-12 4-19 0,12 0-3 16,0 1 42-16,0 3 13 0,0 3 8 0,0 0 34 15,0 0-38-15,0 13-27 0,0-13-13 0,0 18 0 16,0-3-5-16,0-1 23 0,0 1-19 0,0-1-30 15,0 0-10-15,0 1-7 16,0-1-31-16,12 2 40 0,0-3-35 0,-3-2 27 0,0 0-37 16,-3-3 26-16,2-2 10 0,-2 1-46 0,0-2-57 15,0-2-42-15,-3 4-43 0,3-3-76 0,0 1-47 16,0 1-17-16,-3-1-4 0,3 3-68 0,3-3-227 16,-3 0-110-16</inkml:trace>
          <inkml:trace contextRef="#ctx0" brushRef="#br0" timeOffset="28788.32">14812 64 2849 0,'-15'-8'55'0,"-3"-3"65"0,3 3 42 16,0-1 53-16,0-1-20 0,3 4-13 0,-2-3-35 15,-1 1-38-15,3 0-19 0,0 5-30 0,3 3-29 16,0 0-22-16,3 0 4 0,-3 0 44 0,0 0-16 15,0 0-45-15,0 15 12 0,0-2 2 0,0-1 20 16,-2 2-3-16,2 4-16 0,3-4-19 0,3 1 13 16,0 3 14-16,3-3-27 0,0-1 21 0,0 3 4 15,0 1-46-15,0-6 38 0,12 2-63 0,-12-3 31 16,15-1-31-16,-4-1-14 0,1-3-47 16,0-1 19-16,0 0-36 0,3-5-8 0,-3 0 13 0,3 0-24 15,0 0 12-15,0-14-10 0,2 2 22 16,4-1 11-16,-3 0 10 0,0-1 10 0,-6-2 35 15,6-1 13-15,-3-2 22 0,-3-2 1 0,-1-3 34 16,4-4 18-16,-3-4 3 0,-3 0 30 0,0-1 12 16,-3-2 9-16,0 2 16 0,0-3 4 0,-6 2 18 15,0 6-7-15,0 1 5 0,0 4 2 0,-12 4-11 16,12 1 42-16,-15 6-33 0,15 3-36 0,-12 3-14 16,12-1-20-16,-12 4-19 0,12 2 26 0,0 1 0 15,0 0 12-15,0 0-33 0,0 12 19 0,0 2 10 16,0 2-32-16,0 6 33 0,0-1-21 0,0 5-5 15,0-1-27-15,0 2 4 0,0 3 5 16,0 1-1-16,0 0-9 0,0 0-27 0,0 3 34 16,0-2-52-16,15-3 23 0,-15-1 5 0,18-4 8 15,-6 1 24-15,0-3-54 0,-12-3-44 0,9-3-87 16,0-3-36-16,-9-1-92 0,12-4-25 0,-12-1 1 16,6-2-19-16,3 0-53 0,0-5-207 0,-1 0-93 15</inkml:trace>
          <inkml:trace contextRef="#ctx0" brushRef="#br0" timeOffset="29108.44">15300 37 2702 0,'-12'-9'66'15,"12"1"52"-15,-15 0 29 0,3-2 65 0,3 3 10 16,0-1-30-16,0 1-8 0,9-1-25 0,-9 3-17 15,4 3-36-15,5-2-15 0,-9 4 5 0,3 0-18 16,-3 0-40-16,0 16 21 0,-3-1-22 0,0-2-8 16,0 3-14-16,0 0-3 0,3-1 4 0,3 4-6 15,0 2-15-15,0-4 15 0,6 2-36 0,0 0 21 16,0 1 30-16,0-4-22 0,0 1-33 0,18-3 42 16,0 0-27-16,0-3-27 0,0-3-2 15,3-4 10-15,-1 4 35 0,-2-6-23 0,0 2-15 16,0-4 11-16,3 0-10 0,-3 0-17 0,0 0 24 15,-3 0 8-15,2-14-10 0,-2 3-36 0,-3 0 21 16,0 1 26-16,0-5-21 0,-3 1 3 0,-3 2 35 16,0-2-34-16,-3 2-43 0,-3-1-34 0,0-3-44 15,0 2-48-15,0-2-49 0,-18 4-31 0,3-2-93 16,-3-1-322-16</inkml:trace>
        </inkml:traceGroup>
        <inkml:traceGroup>
          <inkml:annotationXML>
            <emma:emma xmlns:emma="http://www.w3.org/2003/04/emma" version="1.0">
              <emma:interpretation id="{78B6225C-30DD-48BD-A668-D59BFBD234D7}" emma:medium="tactile" emma:mode="ink">
                <msink:context xmlns:msink="http://schemas.microsoft.com/ink/2010/main" type="inkWord" rotatedBoundingBox="18945,10673 20176,10658 20181,11059 18951,110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2444.64">17303-64 2732 0,'6'-7'82'0,"-3"-1"56"16,-3 2-2-16,3 1 38 0,-3 0-14 0,0 1-59 0,0 0-31 15,0 2-15-15,0 2 3 0,0 0 19 16,0 0 8-16,0 0-51 0,0 0-3 0,0 20 6 16,12 0-40-16,0-1 12 0,-12 4 12 0,12 3-5 15,-3-1 0-15,-9-1-18 0,9 0 11 0,-9-4-38 16,0 2-23-16,6 0-39 0,-6-5-24 0,0-2-73 15,0-3-16-15,0-3-21 0,0 1-16 0,0-2-28 16,0-5-80-16,-15-2-160 0,15-1-70 0</inkml:trace>
          <inkml:trace contextRef="#ctx0" brushRef="#br0" timeOffset="32559.04">17309-34 2156 0,'0'-15'42'15,"0"-1"1"-15,0 5-16 0,9 2-7 0,-9 2-4 16,12 3-8-16,-3 4-1 0,0 0-53 0,-3 0-85 15,3 0-130-15,3 0-222 0</inkml:trace>
          <inkml:trace contextRef="#ctx0" brushRef="#br0" timeOffset="31424.84">16145-49 2314 0,'0'-7'63'0,"0"3"20"0,0-3 31 0,0-1 15 16,0 3 36-16,0 1 7 0,0 3 3 0,0-4-6 15,0 0-39-15,0 5 3 0,0-1-29 0,0 1 1 16,0 0-17-16,0 0 28 0,0 0-32 0,0 0 19 15,0 0-10-15,0 16-6 0,15 0-62 0,-15-1 18 16,15 5-2-16,0 0-44 0,-3 5 51 16,0 3-48-16,0-2-12 0,0 0 15 0,-1 1-10 15,-2-2 24-15,3-1-19 0,-3-3 17 0,-3-3-2 16,-6-3-17-16,0-1-11 0,0-5 24 0,0-2-6 16,0-2 8-16,0-1 1 0,0-4-2 0,0 3-3 15,0-1-50-15,0-2 21 0,0 0-19 0,0 0-43 16,0 0 35-16,0 0-23 0,0-14 3 0,0 3-17 15,0-3 17-15,0-2 26 0,-15 4-37 0,3-4 21 16,0-3 25-16,12 3 4 0,0-4 11 0,0 0 1 16,0 3 19-16,0-2-12 0,0 2 33 0,0-2-30 15,0 3-3-15,0 4 33 0,18-3-9 0,-6-2-15 16,3 6 27-16,0-2-13 0,0 1-6 16,-3 1-14-16,6 2 12 0,-3 0-11 0,-4-1-19 15,1 5-61-15,0 0-33 0,-3 1-37 0,3 2-39 16,-3 0-22-16,0-1-10 0,3 2-44 0,-6 1-88 15,0 0-187-15,3 0-62 0</inkml:trace>
          <inkml:trace contextRef="#ctx0" brushRef="#br0" timeOffset="31829.23">16482 124 2394 0,'-6'0'54'0,"6"0"17"0,0 0 10 0,0 0 9 16,0 0-9-16,0 0-3 0,0 0-10 0,0 0-26 16,0-9-7-16,0 9-12 0,12-9 2 0,2 2-14 15,4 7-10-15,-3-7 5 0,3-1 10 0,3 1-24 16,0 1 3-16,0 2-3 0,-1-1 3 0,1-1-4 16,0-1 1-16,-3 2-5 0,-3 1-1 0,3-1 12 15,-3-2-8-15,-4 2 4 0,-2 0 1 0,0-1 11 16,-3 2-11-16,0-1 9 0,-3-1-1 0,-3 1 1 15,0 0-10-15,0 0 16 0,0 0-16 0,0 0 7 16,-15 0-4-16,15-1 4 0,-15 0-2 16,7-1 16-16,-4 0 0 0,0 2 15 0,3-1 27 15,-3 3-2-15,-3 3 15 0,-3 0 5 0,3 0 19 16,0 0 8-16,-2 14-4 0,2-1 2 0,0 2-18 16,0 0-32-16,0 3 9 0,3-2-44 0,3 3 16 15,-3 3-15-15,3-4 9 0,0 5-13 0,3-3-33 16,6-1 22-16,0-1 10 0,0 0-7 0,15-4-23 15,-3 0-62-15,3-2-54 0,3 2-51 0,0-4-39 16,0 0-20-16,3-4-30 0,2-1-34 0,-2-4-107 16,3-1-200-16</inkml:trace>
          <inkml:trace contextRef="#ctx0" brushRef="#br0" timeOffset="32225.34">17086-121 2802 0,'-12'-5'29'16,"-3"0"17"-16,3 4 45 0,-3-3 20 0,0 1 7 15,-2 3-35-15,-1 0-32 0,3 0-9 0,0 0-23 16,0 0 7-16,0 0-26 0,6 0 4 0,0 0 3 16,3 15-14-16,0-15 22 0,0 14-25 0,3 0-2 15,3-3-15-15,0-1 15 0,0 0-13 16,0-4-6-16,0 4 4 0,0 0 20 0,0-4-1 15,15-1 5-15,0 3-1 0,0-4 8 0,0 0-15 16,3 4 15-16,-3-1-8 0,6-3 6 0,-4 1-9 16,4 3 11-16,0 0 3 0,0 1-6 0,3-2-4 15,-3 1 5-15,-1-1-4 0,-2 3 11 0,0-2-10 16,-6 0 26-16,0 2 2 0,-6-2 9 0,-3 0 15 16,-3 1-3-16,0 0-17 0,0-2 9 0,0 0-20 15,-18-1 2-15,3 1-11 0,0-4 4 0,-3 2-11 16,7-5-18-16,-1 0 17 0,-6 0-13 0,3 0 2 15,3 0-2-15,-6 0-5 0,3 0-50 0,3-12-29 16,-3 12-16-16,7-12-6 0,-4 3-13 16,3 9-8-16,0-10-30 0,6 1-29 0,0 4-59 15,3-2-121-15,0 2-116 0,0 2-16 0</inkml:trace>
        </inkml:traceGroup>
        <inkml:traceGroup>
          <inkml:annotationXML>
            <emma:emma xmlns:emma="http://www.w3.org/2003/04/emma" version="1.0">
              <emma:interpretation id="{BB68B9F6-EB07-4CB1-9BAA-B22C1CECEBAA}" emma:medium="tactile" emma:mode="ink">
                <msink:context xmlns:msink="http://schemas.microsoft.com/ink/2010/main" type="inkWord" rotatedBoundingBox="20347,10390 23133,10355 23141,10983 20355,1101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4484.16">19554-213 3415 0,'0'-11'144'0,"0"1"46"0,-21-3 68 15,6 3 0-15,-3 2-44 0,0-2-57 0,-6-2-64 0,9 4-13 16,-2-1-55-16,2 2 29 0,3 3-62 0,0-1 3 16,0 3 24-16,6 2 6 0,3 0-53 15,-3 14 52-15,6 7-11 0,0-2-18 0,0 1-9 16,0 4 34-16,0-1-19 0,0 0-18 0,0 2 18 16,0 0-19-16,0-2-54 0,0-3 30 0,15 0 24 15,0-4-20-15,0 2-8 0,0-2 6 0,-3-5-49 16,5-4-19-16,-2 0 11 0,3-2-46 0,-3-2 8 15,3 0-29-15,0-3 3 0,3 0 7 0,-4 0 8 16,4-13 28-16,-6 1 27 0,3 12 24 0,0-19 30 16,-3 3-3-16,0 1 34 0,0-1 8 0,-7-1 18 15,-2-1 29-15,-3 3 11 0,0-1 29 16,-3 1 27-16,0-1 15 0,0 0 8 0,0 4 4 16,0 3-39-16,0 0-27 0,0 1 2 0,0-2 2 15,0 5 5-15,0 5 8 0,0 0-10 0,0 0-47 16,0 0 32-16,12 12-32 0,-12 4-9 0,15-1 6 15,-15 5-24-15,12-3-12 0,-6 7-4 0,9-4 1 16,0 2-16-16,-6 1 30 0,6 0-22 0,-4-2 5 16,1-1-12-16,3-4-115 0,-9-3-70 0,3-2-67 15,-3 0-73-15,0-7-41 0,0 0-47 0,-6-4-201 16,0 0-130-16</inkml:trace>
          <inkml:trace contextRef="#ctx0" brushRef="#br0" timeOffset="34613.36">19821-213 2768 0,'0'-11'73'16,"0"6"44"-16,0 0 1 0,0 0-1 0,12 5-33 16,-12 0-30-16,12 0-20 0,-3 0-33 0,-3 0-22 15,3 0-75-15,0 11-82 0,-3-11-47 0,6 13-71 16,0-2-163-16,3 1-268 0</inkml:trace>
          <inkml:trace contextRef="#ctx0" brushRef="#br0" timeOffset="35004.69">20336-95 3487 0,'0'-10'91'16,"-20"-1"84"-16,2 3 6 0,3 0 17 0,-3-1-65 16,-6 1-21-16,3 1 22 0,0 3-55 0,-2 4-19 15,2 0-27-15,-3 0-29 0,9 0-9 0,-6 0-2 16,6 0-7-16,1 14 15 0,-1 1 22 0,3-1-4 15,-3 2-11-15,3 0-41 0,6-1 18 0,-6 3 36 16,6 1-47-16,6-2 20 0,0 0-13 0,0-2 5 16,0 1 29-16,18 0-60 0,-6-5 34 0,3 0-35 15,-3-2 8-15,0 0-43 0,8-1 37 0,-8-4-45 16,9-1 6-16,-6-3-29 0,3 0-7 16,-3 0 9-16,3 0 26 0,0-18 25 0,-4 3 8 15,4-3 19-15,-6 4 28 0,-3-1 1 0,3-3 42 16,-6 0 24-16,-3 0 18 0,3 0 5 0,-6 3 21 15,3 0-6-15,-3 2-21 0,0 5-16 0,0-1-30 16,0 9 39-16,0 0 13 0,0 0-17 0,0 0-39 16,0 14 7-16,0 2-33 0,0 3 24 0,0 0-33 15,0 2 26-15,0 2-2 0,0-2-11 0,15-1-80 16,-15-1 6-16,12 0-103 0,-12-5-147 0,9 1-119 16,3-5-51-16,-7 1-252 0</inkml:trace>
          <inkml:trace contextRef="#ctx0" brushRef="#br0" timeOffset="32936.81">17774-64 3158 0,'-15'-7'63'16,"0"7"35"-16,0-8 38 0,0 2 72 0,-3 6-44 15,6-7-12-15,-9 0-64 0,9 1-25 16,-2 5-54-16,2-3 25 0,6 4-31 0,-3 0 15 0,6 0 0 16,3 0-43-16,0 0 31 0,0 14-16 15,0-3-10-15,0-1-16 0,0 1-28 0,0-1 32 16,0 1-24-16,0 1 0 0,0 3 23 0,0-3-3 16,0-1 25-16,0 0-19 0,0-1 12 0,12 3 7 15,3-2 24-15,5 1-26 0,-2-2 23 0,-3 1-4 16,3 0 4-16,3 2-23 0,-3-1 7 0,0-2 0 15,2-2 0-15,-8 0 21 0,3 1-35 0,-3-5 19 16,0 3 20-16,-6-4 0 0,-3 2-22 0,-3-2 19 16,0 0-20-16,0 1 32 0,-18 1-13 0,3 1-7 15,0-1 25-15,-8 2-8 0,2-4-9 16,0-3-19-16,3 0 12 0,0 2 1 0,0-1-30 16,-3-1 34-16,4 0-28 0,-1 0 0 0,6 0-10 15,-6 0-64-15,6-13-23 0,3 1-54 0,0 0-21 16,3-1-22-16,6-2-15 0,0 0-36 0,0-1-74 15,0-2-161-15,0 0-111 0</inkml:trace>
          <inkml:trace contextRef="#ctx0" brushRef="#br0" timeOffset="33144.33">17899-405 3048 0,'0'-6'100'0,"0"0"27"0,0 6 47 0,0 0 32 15,0 0-7-15,0 0-25 0,0 0-27 0,0 12-4 16,0 2-62-16,0 7 28 0,0 1-31 0,0 5-12 16,0 1-61-16,0 5 19 0,0 3 1 0,20-4-30 15,-5 4 35-15,3-1-53 0,-6 1 35 0,6 0 15 16,-12-2-59-16,6-1 15 0,-3-3-80 0,3-2-75 16,-3-5-80-16,-4-1-74 0,1-2-37 0,0-4-35 15,-6-5-107-15,6 0-316 0</inkml:trace>
          <inkml:trace contextRef="#ctx0" brushRef="#br0" timeOffset="33333.06">17910 28 3282 0,'0'-5'66'0,"0"0"62"15,0 2-2-15,0-2-9 0,0-2-10 0,0 1-40 16,0 0 4-16,0-1-31 0,21 0-37 0,0-1 6 15,3 2-20-15,0 0-52 0,3 0-47 0,-1 6-82 16,1-7-30-16,0 7-33 0,-3 0-24 0,3 0-66 16,-4 0-212-16,4 0-109 0</inkml:trace>
          <inkml:trace contextRef="#ctx0" brushRef="#br0" timeOffset="34064.74">18244-33 2889 0,'-3'0'108'0,"3"0"49"0,-12 5-4 16,6-5 2-16,3 5-29 0,3-5-38 0,0 0-14 15,0 0-26-15,0 0 1 0,0 0-12 0,0 0-10 16,0 0 9-16,21 0-1 0,-9 0-4 0,3 0-31 16,2 0 14-16,4 0-26 0,0 0-3 0,3 0 13 15,-3 0 6-15,3 0-55 0,-1 0 1 0,-2 0-43 16,-3-11-10-16,0 11 0 0,0-9 11 15,-3 0 5-15,0 1 21 0,-6 1 7 0,-3 1 23 16,-1-3 23-16,1-1 3 0,-6-1 21 0,0 3 20 16,0 2 25-16,0-1 36 0,0 0 10 0,-11 2 8 15,11 2 7-15,-18 3 9 0,3 0-30 0,3 0 10 16,0 0 15-16,-3 0-39 0,3 18 13 0,-3-2 4 16,3-1-47-16,0 4-17 0,1-4-3 0,2 2-12 15,3 2-5-15,6 3-32 0,0-6 20 0,0-1-6 16,0 0-8-16,9 0 39 0,5-1-24 0,1 1-16 15,0-4 32-15,3 1-7 0,0 1-25 0,3-2-58 16,3-3 25-16,-4-2-33 0,7-2-23 16,-3-2-34-16,0 1-12 0,0-3 3 0,-3 0 28 15,2 0 11-15,-11-13 7 0,3 1 23 0,-3-2 31 16,0 1 31-16,-3-1 5 0,0-1 19 0,0 1 34 16,-9-4 37-16,6 0 13 0,-3 0 21 0,-3 1-4 15,3-2 8-15,-3 1-14 0,0 3 9 0,0 6-34 16,0-1-18-16,0 1-44 0,0 1 19 0,0 8-30 15,0 0 39-15,0 0-3 0,0 0-1 0,0 0-10 16,0 0-17-16,0 17-19 0,12-2 46 0,-12 0-13 16,14-1-35-16,-2-1 30 0,-12 1-44 15,9 2 41-15,3 0-9 0,-6 0-37 0,0-1 32 16,0-3-32-16,-6 1 38 0,6-5-3 0,3-1-84 16,-3-3 7-16,-6-4-65 0,0 0-69 0,0 0-46 15,0 0 1-15,6 0 20 0,-6-11 33 0,0-2 32 16,3 1 40-16,0-3 45 0,3 1 22 0,0-1 34 15,0-1 31-15,3-3 16 0,0 0 23 0,-4 1 44 16,4 2 34-16,0-1-1 0,-3 3 42 0,3-1-10 16,0 3-3-16,-3 3-28 0,3 0 4 0,-3 3-49 15,6 2 3-15,-6 4 9 0,9 0-48 0,-9 0 36 16,3 0-59-16,0 0 17 0,5 0-47 16,-2 15 23-16,3 0-39 0,3-3 62 0,-6 2-25 0,9-1-9 15,-12 0 0-15,3 0-33 0,0 4-4 16,2-4-75-16,-8 0-12 0,3 1-77 0,0-2-27 15,-3 1-45-15,-3-2-35 0,0 0-11 0,-3-3-30 16,0-1-127-16,0 0-203 0</inkml:trace>
        </inkml:traceGroup>
        <inkml:traceGroup>
          <inkml:annotationXML>
            <emma:emma xmlns:emma="http://www.w3.org/2003/04/emma" version="1.0">
              <emma:interpretation id="{1A9AEADB-EEA3-4C50-A8C3-B8DB18EE9C57}" emma:medium="tactile" emma:mode="ink">
                <msink:context xmlns:msink="http://schemas.microsoft.com/ink/2010/main" type="inkWord" rotatedBoundingBox="23380,10583 24284,10572 24290,11096 23386,1110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5828.31">20866-59 2114 0,'0'0'59'0,"3"0"7"0,3 0 3 15,-6 0 9-15,0 0-4 0,0 0 5 0,0 0-8 16,0 0-9-16,0 0-16 0,0 0 20 0,0 0-6 16,0-16 4-16,0 16-5 0,0-10 12 0,0 10 9 15,0 0 6-15,0-11-2 0,-15 11 24 0,-3 0 3 16,4 0 15-16,-13 0 10 0,9 0-40 0,-3 12-41 16,3-1-10-16,-9 3 34 0,4 4-45 0,2-1-17 15,3-1 0-15,3 2-9 0,-3 0 33 0,3 2-20 16,3 1-20-16,6-2-14 0,0 2 7 15,6-1 29-15,0 3-44 0,0 0 10 0,21-5 16 16,3 0-28-16,0-1-36 0,6-1-29 0,5 0-31 16,-2-4 4-16,6-3-26 0,0 0 14 0,-1-4-2 15,-11 0 16-15,6-5 7 0,-6 0 17 0,-4 0 15 16,-2-15 5-16,-9 2 6 0,0-3 6 0,-6 0 17 16,3-5 22-16,-3-2-7 0,-6-1 20 0,0-3 3 15,0-1-1-15,0-4 17 0,0-1 11 16,0 2 34-16,-21 1 22 0,9 0 11 0,0 0 24 15,0 4-3-15,12 1 6 0,-9 4-5 0,-3 0-7 16,-2 4 7-16,14 4 1 0,-9 2-22 0,9 2-24 16,0 4-34-16,0 3-43 0,0 0 3 0,0-1 32 15,0 3 22-15,0 0 7 0,0 0 44 0,0 0-16 16,0 13 7-16,0 0-51 0,0 6 42 0,0 0-64 16,0 4 10-16,12 3 21 0,-12 5-34 0,17 0-16 15,-2-2 5-15,3 1-4 0,-3-2 19 0,3 1 12 16,-6-3-49-16,-3-1 40 0,3-2-53 0,0-2 18 15,-3-4-42-15,-4 2-55 0,4-6-59 0,0-5-98 16,-9 1-67-16,6-3-4 0,0-1-43 0,-6-5-126 16,0 1-311-16</inkml:trace>
          <inkml:trace contextRef="#ctx0" brushRef="#br0" timeOffset="36204.75">21191 92 2806 0,'0'-4'34'0,"-6"1"25"16,6 2-1-16,0-4 12 0,0 2 9 0,0-3-10 15,0-1-8-15,12 0-30 0,-3 0 6 0,8 2-31 16,4-1 12-16,3 0-5 0,-3 2-16 0,6-3 10 16,-3 2-21-16,-7 2-3 0,4 0-1 0,0-3 25 15,-3 1-5-15,-6-2 6 0,3 0-1 0,-9 2 29 16,0-3 16-16,-6 2 15 0,6-1 12 15,-6 2-9-15,0-3 27 0,0 3-33 0,-18-1 7 16,0-2-13-16,3 1 12 0,0 2 1 0,-3 0-26 16,0-1 32-16,3 6-44 0,-2 0 31 0,2 0-27 15,3 0 1-15,-6 0 44 0,12 16-22 0,3-1-61 16,-9 1 47-16,3 4-61 0,3 1 9 0,0 0 53 16,6 3-52-16,0-1 23 0,0 2-11 0,0 0-6 15,0-3-4-15,12-1-13 0,-12 1 10 0,21-4 20 16,0-3-3-16,-3-3 10 0,-3 2-37 0,8-8-33 15,-2 1-59-15,-9-3-64 0,9-4-64 16,-3 0-41-16,-3 0-32 0,3 0-22 0,-6 0-42 16,2-11-182-16,-8 11-186 0</inkml:trace>
        </inkml:traceGroup>
        <inkml:traceGroup>
          <inkml:annotationXML>
            <emma:emma xmlns:emma="http://www.w3.org/2003/04/emma" version="1.0">
              <emma:interpretation id="{59CFD926-E87B-4CC3-8F24-9A9EB9253D49}" emma:medium="tactile" emma:mode="ink">
                <msink:context xmlns:msink="http://schemas.microsoft.com/ink/2010/main" type="inkWord" rotatedBoundingBox="24623,10414 26808,10386 26817,11082 24632,1111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088.58">21825-100 2323 0,'12'-9'81'0,"-6"5"38"0,3 0 27 0,2 0 38 16,-5 4 38-16,0 0 9 0,-3 0-8 0,3 0-15 16,0 11-26-16,6 0-21 0,-6 3-49 0,3 0-47 15,3 1-7-15,0 4-16 0,-6 0-2 0,6 1-29 16,3-1-16-16,-4 0 18 0,-8 1 17 16,6-3-7-16,0 1-24 0,3-3 4 0,-3-2 4 0,-6 1-30 15,0-2 33-15,3-2 5 0,-6-2-45 0,0 0-24 16,0-4-18-16,0 1 1 0,0-4-46 0,0-1-10 15,0 0-28-15,0 0-10 0,0 0 7 0,0 0 5 16,0 0 7-16,0-13 37 0,0 1 29 16,0 0 9-16,0 0 17 0,0-3 16 0,0 0 25 15,0-3 4-15,0-3 5 0,0 2 9 0,0-3 8 16,18 3 22-16,-9 0 2 0,3 5 29 0,0-1 12 16,0 4 12-16,-4 4-13 0,4-1 9 0,0 0-4 15,-3 3 27-15,3 0-34 0,0 0 13 0,0 0 1 16,9 1-10-16,-6-2-7 0,8 6-13 0,-5 0-30 15,3 0-11-15,-3 0 25 0,3 0-7 0,-3 0-7 16,3 0-36-16,-10 15 38 0,4 0-7 0,-3 1-37 16,-6 6 34-16,0-5-9 0,3 6-33 15,-9-2 42-15,0 3-42 0,0-2 10 0,0 0 0 16,0-1 14-16,-15-2-13 0,15-4 2 0,-12-2 13 16,12-1-18-16,0-5-53 0,0-7-19 0,0 0-32 15,0 0-11-15,0 0 5 0,0 0 16 0,0 0-11 16,-21-11 23-16,21 11 24 0,0-15 13 0,0 1 25 15,0-4 9-15,0 3 22 0,0-3 0 0,0 0 5 16,0-3 9-16,15 0 25 0,-3-5 21 0,0 1-2 16,3-1 22-16,-3 4-13 0,3-3 27 0,3 4-29 15,-6-1 0-15,3 4 19 0,-4 7-21 0,4 0 1 16,3 2-33-16,0 2 24 0,-3 4-18 0,3-2-11 16,3 5 30-16,-4 0-26 0,4 0 7 0,-3 0-1 15,3 20-13-15,-6-4-20 0,3 4 17 16,-6 4-37-16,-3-1 25 0,2-2-2 0,-5 4-13 15,6-2 10-15,-12 4 8 0,6 0-40 0,-3-5-92 16,0-3-61-16,-3 1-34 0,0-4-46 0,0-1-2 16,0-2-9-16,0-5-35 0,0-4-159 0,0 1-146 15</inkml:trace>
          <inkml:trace contextRef="#ctx0" brushRef="#br0" timeOffset="37492.41">23066-128 2898 0,'0'-7'67'0,"0"3"48"0,-12 1 73 0,-3-1 46 16,3 4-21-16,0 0 8 0,-2 0-28 0,-4 0-77 15,0 0 8-15,3 0-50 0,3 15-37 0,-9 3 7 16,9-1-33-16,0-1 6 0,3 5 13 0,-2 1-2 16,5 2-11-16,0 1-35 0,6-2 32 0,0-2-11 15,0-4-35-15,0 3 9 0,12-2 9 0,-1 0 5 16,4-2 22-16,-3-4-42 0,6-2-23 0,-3-2 21 15,3 0-15-15,3-4-22 0,-3-1-18 0,8-3-12 16,-5 0-27-16,3 0-12 0,3-15 6 0,-6 0 4 16,-4 4 4-16,-2-1 6 0,3-4-2 15,-6 1 45-15,3-3 10 0,-3 0 26 0,-6-1 32 16,0-1 11-16,3-4 35 0,-3 1 53 0,-6 0 27 16,0 3 2-16,0 3 15 0,0-2-7 0,0 9 21 15,0 2-39-15,0 8-32 0,0 0-3 0,0 0-2 16,-12 0 13-16,12 0-7 0,0 0-18 0,0 17-17 15,0-6-31-15,0 1-13 0,0 2 6 0,0 1 18 16,0 1-17-16,0-1-12 0,12-1-32 0,0-3 42 16,-12 0-51-16,11 1-55 0,-8-3-67 0,9-1-72 15,-6-1-57-15,0-2-28 0,0 1 10 0,3-3-17 16,-3 0-74-16,0-2-190 0,6-1-27 0</inkml:trace>
          <inkml:trace contextRef="#ctx0" brushRef="#br0" timeOffset="37901.93">23429-20 3122 0,'0'0'100'0,"0"0"22"16,0 0 14-16,-6 0 5 0,6 0-10 0,0 0-10 0,0 0-40 15,0 0-23-15,0 0-8 0,24-11-34 0,-9 11-9 16,9 0-104-16,-3 0-117 0,5 0-84 16,-8 0-49-16,9 0-60 0,0 0-286 0</inkml:trace>
          <inkml:trace contextRef="#ctx0" brushRef="#br0" timeOffset="37707.94">23480-297 2877 0,'6'-25'93'16,"-3"0"69"-16,3 7 55 0,-6 0 52 0,0 7 8 15,6 5-108-15,-6 1-16 0,0 4-74 0,0-3 22 16,0 4-38-16,0 0 0 0,0 0 25 0,0 18-58 16,0-2-11-16,0 7 38 0,0 8-43 0,0 4 21 15,12 4 24-15,2 3-40 0,-14 2-16 0,12 5-11 16,-12-1 31-16,12-3-41 0,-12-2-1 0,9-2 12 15,3-1 1-15,-12-3-33 0,6-3-38 0,0-6-62 16,6-5-90-16,-12-5-77 0,3-2-50 16,3-4-21-16,-6-4-55 0,0-3-270 0</inkml:trace>
          <inkml:trace contextRef="#ctx0" brushRef="#br0" timeOffset="38260.47">23694 13 2868 0,'-12'0'79'0,"12"0"36"0,-9 0 15 0,9 0-18 0,0 0-26 15,0 0-35-15,-6 0-28 0,6 0-10 0,0 0-1 16,0 0 10-16,15 0-25 0,-3 0-8 15,6 0-17-15,3 0-18 0,6 0-22 0,-4 0 0 16,4 0 4-16,0 0 15 0,0 0 16 0,3 0 2 16,-10-11-3-16,-2 11 9 0,-3-14 8 0,3 3-5 15,-3 3 3-15,-3-5 22 0,-6 1-2 0,0 4-8 16,0-4 22-16,-6-2 0 0,0-1 24 0,0-1 20 16,0 1-3-16,0 0 22 0,-12 4 10 0,12 1-12 15,-18 4 46-15,3 6-13 0,-9 0 15 0,9 0 46 16,-9 0-23-16,10 18-15 0,2 0-51 0,-9 0-23 15,3 0-15-15,-3-2-6 0,9 1-7 0,0 2-31 16,-3 1 40-16,4-1-47 0,-1-2 32 16,12 1-45-16,0-1 0 0,0-2 50 0,0 3-57 15,0-3-11-15,17-1-31 0,-17-2-76 0,21 0-62 16,-9-1-31-16,6 0-35 0,-3-4 9 0,3 0-13 16,3-2-50-16,-3-2-122 0,2 2-119 0,-2-4-34 15</inkml:trace>
        </inkml:traceGroup>
        <inkml:traceGroup>
          <inkml:annotationXML>
            <emma:emma xmlns:emma="http://www.w3.org/2003/04/emma" version="1.0">
              <emma:interpretation id="{10B767A5-786E-43E8-8699-7844C333BA04}" emma:medium="tactile" emma:mode="ink">
                <msink:context xmlns:msink="http://schemas.microsoft.com/ink/2010/main" type="inkWord" rotatedBoundingBox="27024,10313 29288,10284 29297,10980 27033,1100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576.19">24230-82 2908 0,'0'-13'75'0,"0"3"71"0,0 4 23 16,0 6 59-16,0 0-21 0,0 0-17 16,0 0-37-16,0 0-76 0,0 0 1 0,0 16 8 15,0-1-10-15,0 1-26 0,0 2-15 0,0 2-5 16,0 1-41-16,0 2 17 0,0 2 7 0,0-5-17 15,0 1-1-15,0-2 14 0,9-2-13 0,-9-3 28 16,12-1 1-16,-12-3-40 0,0-3-5 0,0 1 8 16,0-3-37-16,0-3-37 0,0 2-12 0,0-3-42 15,0-1 20-15,0 0 0 0,0 0 3 0,0-16 13 16,12 4 22-16,-12-3 2 0,0 0 30 0,15-2 35 16,-15-4-3-16,0 3 17 0,0-4 3 0,11 0 11 15,-11 0 14-15,6-2 18 0,6 5-17 0,-12-1-1 16,9 4-23-16,-3-1 1 0,0 6-22 15,6 1-22-15,-3 0-15 0,-3 2-68 0,0 7-59 16,0 1-34-16,0 0-40 0,0 0-66 0,3 0-214 16,-3 0-108-16</inkml:trace>
          <inkml:trace contextRef="#ctx0" brushRef="#br0" timeOffset="38787.31">24581-177 2942 0,'6'-4'115'0,"-6"2"87"0,0 2 2 0,0 0-3 0,0 0-24 16,0 0-51-16,0 0-6 0,0 0-12 0,0 0-4 16,0 0 10-16,0 15-31 0,0 2-47 15,0 3 3-15,0 0-18 0,0 1 9 0,0 5 1 16,0 3-1-16,12-3-51 0,-12-1 44 0,12-1-45 16,-3 0 2-16,-9-3 23 0,12 1-54 0,-6-5-81 15,-6-2-68-15,6-2-61 0,-3-6-36 0,-3 1-30 16,0-2-51-16,0-2-120 0,0-4-283 0</inkml:trace>
          <inkml:trace contextRef="#ctx0" brushRef="#br0" timeOffset="38928.08">24626-52 2724 0,'6'-18'86'0,"-6"3"36"0,0 4 17 16,12 1-12-16,-12 5-26 0,0 0-45 0,0 1-16 15,0 4-7-15,0 0-10 0,0 0-19 0,9 0-63 16,-9 0-89-16,23 0-57 0,-8 0-42 0,-3 15-91 15,9-5-169-15,-9 1-131 0</inkml:trace>
          <inkml:trace contextRef="#ctx0" brushRef="#br0" timeOffset="39351.43">25132-44 2730 0,'0'-12'77'0,"0"1"43"16,0-1 52-16,0 1 25 0,-21 0 2 0,9-1-29 15,-3 4-35-15,3-6-20 0,-3 3-10 0,-2 5-26 16,-1 1-17-16,3 0-12 0,-3 2-8 0,-3 3-24 16,9 0 3-16,-3 0 21 0,-3 0-7 15,4 16-12-15,2-3-26 0,-6 2-4 0,3 1-2 0,3 2-16 16,6 2 17-16,-6 1 11 0,3 1 11 0,9-3-20 16,0 1 4-16,0 2-22 0,0-3-51 0,0-4 6 15,21-1 2-15,-9 1-13 0,3-3-24 0,-3-3-22 16,6-2-3-16,-4-3-18 0,4-2 2 0,3 0 2 15,-3-2 19-15,3 0 5 0,-3 0 20 16,3-13 25-16,-10 13 15 0,4-14 12 0,-3-2 27 16,-6 0 2-16,6-1 18 0,-6 1 10 0,-3 0 9 15,3-2 41-15,-6-1 9 0,6-3 46 0,0 4 16 16,-6 0-18-16,6 1 0 0,0 1-28 0,-3 4-26 16,0 3 22-16,0-1 19 0,-3 9 24 0,0 1 17 15,0 0-20-15,0 0-34 0,0 16-7 0,0 0-44 16,0-1 15-16,0 3-27 0,0 0-37 0,0 2 8 15,18 0 33-15,-18-3-16 0,14 3-5 0,-2-3-16 16,-12 0-60-16,6-2-33 0,0-4-38 0,9 1-75 16,-9-2-10-16,0-3-22 0,0-3-22 0,0-2-21 15,0-2-80-15,3 0-172 0,-3 0-68 0</inkml:trace>
          <inkml:trace contextRef="#ctx0" brushRef="#br0" timeOffset="39560.05">25376-325 2599 0,'18'-36'91'0,"-9"2"74"0,3 4 36 16,-6 3 45-16,8 8 3 0,-8 2-13 0,-6 6-20 16,0 5-13-16,0 6-23 0,0 0-22 0,0 0-74 15,0 17 34-15,-12 0-74 0,12 7 7 0,0 3 34 16,-14 2-58-16,14 4 32 0,0 3-70 0,0-1 46 16,0 4-61-16,0-2 42 0,17 2-42 0,-17 1 66 15,15-4-70-15,3-4 23 0,-18-3-3 0,15-3-77 16,-3-5 20-16,-12-1-97 0,0-8-49 15,0-4-139-15,0-1-37 0,0-3-26 0,0 0-51 16,0-4-254-16</inkml:trace>
          <inkml:trace contextRef="#ctx0" brushRef="#br0" timeOffset="39935.31">25584-79 3249 0,'-9'0'109'15,"9"0"72"-15,-12 0 19 0,12 0 12 0,0 0-38 0,0 0-59 16,0-11-46-16,0 11-27 0,0-6-38 0,0 6-7 16,0-9 14-16,18 9-14 0,-3-6 21 15,6 6-18-15,3-9-23 0,-3 6 42 0,11-5-3 16,-8 8-45-16,3 0 2 0,0 0 9 0,-3 0-38 16,-4 0-3-16,4 0-42 0,-9 0 7 0,9 0-2 15,-9-15 15-15,-3 4 9 0,3 11 30 0,-3-15-19 16,-7 0 24-16,1 1 34 0,-6 2-17 0,0 1 40 15,0-1-4-15,0-1 36 0,0 0 8 0,0 0-18 16,-11 3 40-16,-1 2-5 0,-3 3 4 0,3 3 13 16,-3 2-15-16,-3 0 33 0,3 0-46 0,-3 0 45 15,0 20-52-15,-8-4-2 0,8-1-20 16,-3 2-7-16,0-3 6 0,3 3-32 0,6 3 41 16,3 1-53-16,4 3 15 0,-1 0-16 0,0-2 8 15,6 1 15-15,0 0-34 0,0-2 9 0,0-1-31 16,0-4-53-16,17-3-81 0,-17-2-44 0,15 0-90 15,-3-7-20-15,9 0-21 0,-9-1-37 0,9-3-127 16,-3 0-180-16</inkml:trace>
          <inkml:trace contextRef="#ctx0" brushRef="#br0" timeOffset="40307.71">26287-173 3019 0,'-18'-5'82'0,"18"2"78"15,-15 1 18-15,3 0 44 0,-6-1-9 0,6-1-23 16,-3 1-71-16,4 2-45 0,-4-1-13 0,3-3-1 16,0 2-49-16,6 2 23 0,-3 1-35 0,-3 0 15 15,12 0-13-15,-6 0 2 0,6 0-23 0,0 0-15 16,0 0-8-16,0 0-10 0,0 0 0 0,0 0 17 16,0 15 12-16,0-4 24 0,0-11 21 0,0 14-30 15,18-4-11-15,-3 1 38 0,-3 0-5 0,0 3-27 16,3-4 5-16,-4 5 30 0,4 2-36 0,-3-2 17 15,6 3 22-15,-6 2-18 0,-3-2 25 16,3 2-17-16,3 1 31 0,-9-2 13 0,0 2-11 16,0-2 16-16,-6-2-32 0,0-3 29 0,0 0 5 15,0-2-16-15,0-4-18 0,-15-1-1 0,-3-1-29 16,0-1 2-16,3-2 13 0,-3 0-37 0,6-3 19 16,-3 0 34-16,1 0-34 0,2 0-20 0,0 0 5 15,0 0-41-15,3 0-25 0,3 0-36 0,-6 0-33 16,6-14-56-16,0 4-35 0,3 1-39 0,3 1-11 15,-6 8-4-15,0-8-36 0,6 2-133 0,-6 1-155 16</inkml:trace>
          <inkml:trace contextRef="#ctx0" brushRef="#br0" timeOffset="40549.82">26483 167 3212 0,'0'1'102'0,"6"-1"121"0,-6 0 0 15,0 0 33-15,6 0-70 0,-6 0-21 16,0 0-63-16,0 0-27 0,0 0-4 0,0 0-42 0,0 0-30 16,0 0 31-16,0 0-44 0,0 0 3 0,0 0-28 15,0 0-58-15,0 0-91 0,0 0-55 16,0 0-47-16,0 0-32 0,0 0-19 0,0 0-36 15,0 0-149-15,0 0-202 0</inkml:trace>
        </inkml:traceGroup>
      </inkml:traceGroup>
      <inkml:traceGroup>
        <inkml:annotationXML>
          <emma:emma xmlns:emma="http://www.w3.org/2003/04/emma" version="1.0">
            <emma:interpretation id="{B74ECBD5-9C0F-41C4-8C5A-23F75F9ED331}" emma:medium="tactile" emma:mode="ink">
              <msink:context xmlns:msink="http://schemas.microsoft.com/ink/2010/main" type="line" rotatedBoundingBox="2975,12099 23969,11150 24016,12199 3022,13149"/>
            </emma:interpretation>
          </emma:emma>
        </inkml:annotationXML>
        <inkml:traceGroup>
          <inkml:annotationXML>
            <emma:emma xmlns:emma="http://www.w3.org/2003/04/emma" version="1.0">
              <emma:interpretation id="{C99C7361-D9E2-473D-9F4E-D7B6BF92562C}" emma:medium="tactile" emma:mode="ink">
                <msink:context xmlns:msink="http://schemas.microsoft.com/ink/2010/main" type="inkWord" rotatedBoundingBox="2982,12261 3386,12243 3421,13010 3017,1302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528.79">187 1572 2589 0,'0'-1'66'0,"3"-4"22"0,-3 3 33 0,0 0 26 15,3 1 26-15,-3 1 18 0,0 0 3 0,0 0-32 16,0 0-20-16,0 0-43 0,0 0-18 0,0 0 4 15,0 0-13-15,0 0 45 0,0 0-22 0,0 0-53 16,0 14-13-16,0-1 8 0,0 3-4 0,0 3 13 16,0 1-28-16,0-1 22 0,12 1-9 0,-12 3-16 15,0-1-37-15,0 5 18 0,0-2 1 0,0-1 28 16,0-3-48-16,0 1 34 0,0-1-24 16,0 2 3-16,0-3 1 0,0-2 46 0,0-4-52 15,0 1 6-15,0-5-2 0,0 0 9 0,0-3 3 16,0 1 38-16,0-7-30 0,0 2 8 0,0-1-36 15,0-2 0-15,0 0 1 0,0 0 15 0,0 0-19 16,0 0-4-16,0 0-45 0,0-17-10 0,0-2-8 16,0 3-29-16,0-6 19 0,0-3-23 0,0 1 37 15,0-3-8-15,0-1 31 0,0-1 1 0,12 1 23 16,-12 0 20-16,12 1 22 0,-12 2 0 0,9 5-24 16,0 0 23-16,-9-4-9 0,6 7 22 15,0 1-16-15,0 1 36 0,0-1-4 0,3 2 4 16,-3 1 1-16,0 1 19 0,0 5-20 0,3-2 11 15,2 3 13-15,1-2-20 0,0 2 27 0,0-1-25 16,3 1-23-16,-3 3 16 0,3-1-14 0,-3-1-26 16,0-1 10-16,0 4-2 0,-4 2 1 0,1 0 28 15,-3 0-31-15,3 0 35 0,-3 13-35 0,0 0 2 16,0-1 12-16,0 2 1 0,-3 2-22 0,0-1 11 16,3 2 1-16,-6 2 16 0,0 0-40 0,0 1 10 15,0-2 20-15,0 3-29 0,0 0 12 0,0-3 36 16,0 3-13-16,0-2-36 0,-12-1 22 0,12-2-12 15,-12 1 32-15,0-3-39 0,3-1 28 0,0 1-27 16,0-1 16-16,1-6 11 0,-1 3-36 16,3-4 14-16,0-1-17 0,3-2 4 0,0 0-2 15,0-3 3-15,0 0 0 0,3 0-2 0,0 0 6 16,0 0 9-16,0 0-10 0,0 0 14 0,0-12-2 16,0 1 1-16,0-1 15 0,0 1 7 0,0 1-36 15,0 1 13-15,0-1 16 0,0-1-5 0,12 5-11 16,0-3 20-16,-3 3-11 0,-1 3-8 0,4-1 12 15,3 0 13-15,-3 3-21 0,0 1 5 0,-3 0 19 16,3 0-7-16,0 0 22 0,0 16-26 0,0-4-8 16,0 4 41-16,-1 1-19 0,-2 2-25 15,3 0 2-15,-6 3 6 0,0 0-2 0,-3 3 9 16,0 0-1-16,-3 3-15 0,0-5 18 0,0 4 10 16,0-2-41-16,0 0 29 0,0-4 20 0,-12 0-10 15,-3-1 6-15,15-4-19 0,-12 1 40 0,1-2-26 16,-1-5-2-16,0 1 3 0,3-4-17 0,-3-1 10 15,0-3 1-15,-3 0-3 0,0-3 35 0,0 0-52 16,0 0 17-16,1 0-20 0,-4 0 34 0,3 0-20 16,0 0-20-16,0 0-7 0,0-12 33 0,0 1-41 15,3-2 8-15,0 2-1 0,1 0-19 0,-1-1 10 16,0 2-34-16,3 2-16 0,3 1 3 16,0-1-79-16,0-2-55 0,3 4-50 0,-3 0-65 0,6 0-5 15,0-1-15-15,0 4-48 0,0-3-151 0,0 1-149 16</inkml:trace>
        </inkml:traceGroup>
        <inkml:traceGroup>
          <inkml:annotationXML>
            <emma:emma xmlns:emma="http://www.w3.org/2003/04/emma" version="1.0">
              <emma:interpretation id="{B6E28F94-DF6D-4C7A-A91C-A380B4EB8C0F}" emma:medium="tactile" emma:mode="ink">
                <msink:context xmlns:msink="http://schemas.microsoft.com/ink/2010/main" type="inkWord" rotatedBoundingBox="3817,12439 3856,12437 3865,12619 3826,1262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777.4">1024 1636 3073 0,'0'0'33'0,"0"0"21"15,0 0 0-15,0 0 4 0,0 0 0 0,0 0-7 16,0 0-27-16,0 0-20 0,0 0-7 0,0 0-3 16,0 0-22-16,0 0-40 0,0 0-41 0,0 0-39 15,0 0-47-15,0 0-55 0,0 0-148 0,0 0-230 16</inkml:trace>
          <inkml:trace contextRef="#ctx0" brushRef="#br0" timeOffset="3980.13">1063 1814 3134 0,'-15'1'57'16,"3"0"0"-16,12 1 17 0,-6-2 27 0,0 0-26 15,6 0-21-15,0 0-46 0,0 0 4 0,0 0 3 16,0 0-16-16,0 0-49 0,0 0-29 0,0 0-19 16,0 0-24-16,0 0-35 0,0 0-44 0,0 0-33 15,0 0-92-15,0-12-226 0,0 12-83 0</inkml:trace>
        </inkml:traceGroup>
        <inkml:traceGroup>
          <inkml:annotationXML>
            <emma:emma xmlns:emma="http://www.w3.org/2003/04/emma" version="1.0">
              <emma:interpretation id="{A0022FA9-6E5E-44A9-A77B-062735F2819D}" emma:medium="tactile" emma:mode="ink">
                <msink:context xmlns:msink="http://schemas.microsoft.com/ink/2010/main" type="inkWord" rotatedBoundingBox="4411,12328 5408,12283 5433,12836 4436,1288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3279.89">1634 1541 2461 0,'0'-5'28'0,"0"4"21"0,0-4 27 0,0 3 18 16,0 0 2-16,0 1 3 0,0 1 3 0,0 0-12 15,-9 0-21-15,9 0-21 0,0 0 9 0,0 0 45 16,-9 0 4-16,9 11-12 0,0-11-11 0,0 16-5 15,0 0-39-15,0 2-16 16,0 1-8-16,0 2 0 0,0 0-2 0,0 1 6 0,12 0-14 16,-12 2 12-16,6-4-30 0,-6 2 11 0,0-1-3 15,0 0-1-15,12-2 27 0,-6-3-29 0,-6 1 9 16,0 1 10-16,0-1-24 0,0-2 12 0,0-1-53 16,0-1-61-16,0 0-35 0,0-1-13 0,0-3-39 15,0 1-20-15,0 0-21 0,0 0-81 0,0-4-164 16,0-1-126-16</inkml:trace>
          <inkml:trace contextRef="#ctx0" brushRef="#br0" timeOffset="43680.46">2000 1787 2613 0,'-15'-3'42'0,"3"1"7"0,1 0 30 0,-1 2 18 15,0 0 17-15,0-1 10 0,-3 0 0 0,3 1-13 16,0 0-21-16,0 0-26 0,3 0-21 0,3 0-15 16,0 0 5-16,0 10-16 0,3 1 4 0,3-1-17 15,0 4 0-15,0 2 6 0,0 2-7 0,0 1 8 16,0 0-10-16,0 1 6 0,12 1-14 0,0 1 6 16,0-3-2-16,3-2 1 0,3 0-6 15,-3-5 9-15,6 2 0 0,-4-4 4 0,1-6-4 16,0 3 2-16,3-6-21 0,-3-1-20 0,-3 0-7 15,3 0-8-15,-3-15-7 0,-1 1-2 0,1-2 11 16,-6 0-5-16,0-3 23 0,0-2 1 0,-3-1 10 16,-6 3 16-16,0-2 11 0,0 1 0 0,0 0-7 15,0-1 6-15,0 4-7 0,-18-2 18 0,0 4-6 16,0 1-5-16,1-1 10 0,-1 4 3 0,0 4-9 16,0 1 7-16,0 2-9 0,0 4-8 0,0 0 4 15,1 0-21-15,5 0-26 0,0 15-39 0,0-3-29 16,3-1-19-16,3 0-29 0,0-11-30 0,3 11-42 15,3-3-80-15,0-8-149 0,0 9-61 0</inkml:trace>
          <inkml:trace contextRef="#ctx0" brushRef="#br0" timeOffset="44055.93">2363 1671 2706 0,'-15'0'39'0,"1"0"13"0,2 0 17 0,-3 0 24 0,3 0 21 16,-6 0-14-16,0 0 4 0,3 0-13 0,0 0-16 16,1 0-34-16,2 0-15 0,3 11-24 0,0-11 4 15,3 12-8-15,0-1 16 0,6-3-21 0,0-8 16 16,0 10-7-16,0-2-13 0,12 1-3 16,6-1 8-16,-3-1 3 0,2 3-10 0,7-1 19 15,0-1-16-15,6-2 14 0,-3 1-4 0,-1-3 2 16,1 3-5-16,3-3-14 0,-3 2 6 0,-1 1 7 15,1 1 2-15,-3 0-2 0,0 3 0 0,-3-2 10 16,0 1-5-16,-7-3 12 0,-2 2-5 0,-6-2-19 16,-6 0 22-16,0 0-8 0,0-1-6 0,0-1 21 15,-12 1-12-15,-2-1 38 0,-1-1-31 16,0 0-7-16,-3 0 22 0,3-1-28 0,-6 1 13 0,6-3-11 16,-6-1-8-16,1 0 6 0,2 0 11 15,-3 0-14-15,0 0 5 0,0 0-33 0,6 0-11 16,-2 0-46-16,5 0-43 0,0 0-32 0,0-8-27 15,3 8-26-15,6-9-43 0,3 9-94 0,0-10-201 16</inkml:trace>
        </inkml:traceGroup>
        <inkml:traceGroup>
          <inkml:annotationXML>
            <emma:emma xmlns:emma="http://www.w3.org/2003/04/emma" version="1.0">
              <emma:interpretation id="{56AE429D-BD89-449C-B775-DCA0D5364517}" emma:medium="tactile" emma:mode="ink">
                <msink:context xmlns:msink="http://schemas.microsoft.com/ink/2010/main" type="inkWord" rotatedBoundingBox="6069,12056 7855,11975 7887,12663 6100,1274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4480.59">3328 1738 2526 0,'-9'0'35'15,"9"0"-2"-15,0 0-5 0,0 0-1 0,0 0-4 16,0 0 9-16,0 0 8 0,0-11-8 0,0 11-13 16,0-11-12-16,0 3 8 0,15 2-5 0,0 6-9 15,0-6-8-15,-1 1 10 0,4 1-2 0,0-1-3 16,0 2-2-16,0-2 5 0,0 0-9 0,3-1-7 15,-4 3 2-15,1-2-2 0,-6 2 6 0,6-1 3 16,-6 0-1-16,-3 1 10 0,-3-2-4 0,-3 2 8 16,0-4 0-16,-3-1-9 0,0 1 9 15,0 3 15-15,0-3 3 0,-18 1 24 0,3-1 16 16,3 1-11-16,-3 0 1 0,3 2 25 0,-3 4-7 16,1 0-9-16,-4 0 38 0,0 0-11 0,0 15 14 15,-3-1-3-15,3 1-26 0,-3 0-19 0,4-1-12 16,2 4-14-16,0-1-4 0,3-2 3 0,3 1-32 15,3 1 29-15,0 2-40 0,6-2 14 0,0 4 16 16,0-7-29-16,15 2 13 0,0-2-66 0,0 0-21 16,3-6-62-16,5 1-36 0,1-4-36 0,0-5-6 15,3 0-25-15,0 0-59 0,-1 0-167 0,4 0-123 16</inkml:trace>
          <inkml:trace contextRef="#ctx0" brushRef="#br0" timeOffset="44837.5">4006 1596 2622 0,'-17'-5'76'0,"5"1"14"0,0-1 24 15,-6 2 22-15,3-1 8 0,-3 0 4 0,0 1-11 16,0 1-22-16,1 0-32 0,2 2-28 0,0 0-33 16,6 0-21-16,0 0 4 0,3 0-9 0,0 0 6 15,3 11 11-15,3 1-12 0,0-12-21 0,0 13-27 16,0-1-15-16,0 2-13 0,0-4 15 0,15 1 13 15,0 2 29-15,3-1-15 0,0-1 21 0,-1 0-4 16,4 0 11-16,3-1-1 0,-3-1-7 16,0-1 24-16,0 1-4 0,-4-2-15 0,4 0 3 15,3-1 7-15,-9 0 4 0,3 1-7 0,-3-2 0 16,-3 0 10-16,-3-1 25 0,-6 1 17 0,-3-1 2 16,0 0-26-16,0 1 9 0,-18-4-4 0,3 6-14 15,-3-1-1-15,3-2 16 0,-3 3-18 0,0 1-11 16,1-2 17-16,-4 0-11 0,-3 2-2 0,3-3 7 15,-3 0-33-15,9-3-9 0,-3-2-25 0,4 0-45 16,2 0-45-16,3 0-35 0,3 0-35 0,3 0-25 16,0-15-64-16,0 2-181 0,3 1-113 15</inkml:trace>
          <inkml:trace contextRef="#ctx0" brushRef="#br0" timeOffset="45084.19">4224 1275 2907 0,'0'-12'80'0,"0"0"49"16,0 1 52-16,-18 3 27 0,18 3-14 0,-12-1-38 15,12 0-43-15,-12 3-41 0,12 3 12 0,0 0 17 16,0 0-2-16,0 17-19 0,0-2-13 0,0 6-29 16,0 5-23-16,18 5 0 0,-3 5 15 0,0 5-9 15,3-3 6-15,-1 3-7 0,-2 0-17 0,3 0-6 16,0-1-20-16,-3-4 5 0,3-1 16 15,-3-2 7-15,0-3-42 0,-4-1-65 0,1-2-39 16,-3-5-71-16,0-1-53 0,-3-4-16 0,0-5-18 16,-6 1-57-16,3-4-123 0,-3-3-302 0</inkml:trace>
          <inkml:trace contextRef="#ctx0" brushRef="#br0" timeOffset="45265.25">4215 1698 3167 0,'0'-4'98'0,"0"1"22"0,0-1-11 16,0 0-1-16,0 1-30 0,0 2-27 0,0-4-19 15,0 2-10-15,0 0-23 0,0-3-11 0,15 1-2 16,0 1-50-16,5-2-83 0,-2 2-63 0,3-1-33 16,0 3-35-16,0 1-50 0,-3 0-59 0,3 1-132 15,-4-1-36-15</inkml:trace>
          <inkml:trace contextRef="#ctx0" brushRef="#br0" timeOffset="45704.64">4688 1591 3129 0,'0'-4'97'0,"0"4"46"0,-12-2 14 0,12-2 22 15,-12 2 7-15,3 2-38 0,9-4-28 0,-9 4-35 16,1 0-55-16,8 0 4 0,-6 0-2 0,0 21 2 15,0-6-16-15,6 1-9 0,0 1-16 0,0 1 26 16,0-1-34-16,0-3 25 0,12 1-25 0,2 4 6 16,-2-3 12-16,0 0 12 0,3-1-24 0,0-2-23 15,-3-2 11-15,3 0 30 0,3 0-48 0,0-8-12 16,-1-3-21-16,4 0-9 0,-3 0 31 0,0 0-36 16,-3-16 0-16,3 2 8 0,-6-1 9 0,0-2 17 15,-1-1 5-15,-2-1 27 0,0-1-9 0,-3-1 11 16,0 1 27-16,-3 1 8 0,0 1-6 15,-3-1 32-15,0 2 22 0,0-1-8 0,0 7 18 16,0 1-17-16,-15 3-36 0,15 2 6 0,0 1 1 16,-12 4-1-16,12 0 11 0,0 0-10 0,0 14-11 15,0-14 12-15,0 17-10 0,0-2-31 0,0 1 38 16,0-2-3-16,0 1-8 0,0-3-9 0,15 1-9 16,-6-1-10-16,3-1 2 0,0 2 26 0,0-4-2 15,0 0-31-15,0-1-9 0,0 2 7 0,3-2-19 16,-4-1-12-16,-2-1-48 0,0 2-15 0,-3-1-20 15,3-3-23-15,-3 1-19 0,0-2-3 16,-6 4-20-16,0-1-16 0,0-3-28 0,0 0-75 16,0 0-180-16,0-1-112 0</inkml:trace>
        </inkml:traceGroup>
        <inkml:traceGroup>
          <inkml:annotationXML>
            <emma:emma xmlns:emma="http://www.w3.org/2003/04/emma" version="1.0">
              <emma:interpretation id="{ED70698D-4EDA-469A-B77D-AA0576CC2604}" emma:medium="tactile" emma:mode="ink">
                <msink:context xmlns:msink="http://schemas.microsoft.com/ink/2010/main" type="inkWord" rotatedBoundingBox="7972,12079 11103,11938 11130,12553 8000,1269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7468.07">6563 1566 2554 0,'3'-11'92'16,"-3"1"49"-16,0 0 29 0,0 1 14 0,0 4-15 15,0-1 31-15,0-1-41 0,0-1-1 0,0 7 13 16,0-2-26-16,0 3-43 0,0 0 25 0,18 0-22 15,-6 0-42-15,-12 13-23 0,15-13 29 16,3 16-33-16,-6-2-25 0,6-1-21 0,-3-1 36 16,-4 1-27-16,4 1 4 0,0-1 16 0,-6 0-6 15,-3 0-31-15,0 0 27 0,-6-3-7 0,0 0-44 16,0-2 6-16,0-3-8 0,0 1-66 0,0-6 2 16,0 0-65-16,0 0-15 0,0 0 11 0,0 0 0 15,0 0 30-15,0 0 16 0,0-14 32 0,0 1 24 16,0 1 35-16,0 2 14 0,0-1 3 0,0-4 17 15,0-1 18-15,0 0 35 0,0 1 21 0,0-1 19 16,12 2 25-16,-12-1 23 0,18 0 1 0,-6 5 14 16,0 0-34-16,-3 4 31 0,0 3-36 0,-4-2-27 15,4 3 12-15,3 2-37 0,-3 0-8 0,-3 0-5 16,3 0 22-16,0 14-23 0,6-14-39 16,-3 14 0-16,0-2-18 0,0-1 40 0,0 0-20 15,-1-1-20-15,4 3-8 0,0-1 5 0,0-1 28 16,-3-1-21-16,3 2 23 0,-3 1-58 0,0-4-45 15,0 1-82-15,0-2-52 0,-4-4-46 0,-2 2-24 16,0 1-8-16,0-5 1 0,-6-2-13 0,0 0-19 16,0 0-22-16,0 0-46 0,0 0-21 0,0 0 42 15,0-15 69-15</inkml:trace>
          <inkml:trace contextRef="#ctx0" brushRef="#br0" timeOffset="47688.38">7174 1373 1854 0,'6'-27'115'0,"-6"0"42"16,6-1 5-16,-6 4-11 0,0 5-3 0,0 4 3 15,0 3 20-15,0 3-5 0,0 9 14 0,0 0 19 16,0 0-27-16,0 0 15 0,0 0 11 0,0 0-35 16,0 0-11-16,0 0-20 0,0 0-41 0,0 0-12 15,0 15 9-15,0 0-2 0,0 0 12 0,8 4-69 16,7 4 0-16,-3 0 13 0,0 1-43 0,0 3 40 16,0 3-28-16,3 2-19 0,-3-4 0 0,0-2 12 15,0 0-1-15,0 3 4 0,2-2-65 0,-2-7 8 16,3 4-5-16,-3-4-36 0,-3-2-124 0,3 1-63 15,-6-2-105-15,0-2-22 0,-3-3-24 0,-3 2-110 16,0-3-291-16</inkml:trace>
          <inkml:trace contextRef="#ctx0" brushRef="#br0" timeOffset="47889.37">7230 1525 2890 0,'-3'-1'62'0,"-3"-2"26"0,3 3 21 0,0 0-6 0,3 0-4 16,0 0-38-16,0 0 6 0,0 0-10 0,0 0-26 15,0 0 3-15,0 0-17 0,15 0-11 16,6 0-6-16,0-12-3 0,6 2-80 0,2 10-61 16,1-16-59-16,3 6-34 0,0 0-52 0,-1 1-93 15,-2 2-251-15</inkml:trace>
          <inkml:trace contextRef="#ctx0" brushRef="#br0" timeOffset="48270.57">7507 1566 2625 0,'-6'5'71'0,"0"3"8"0,6-5-7 0,-6 2 2 0,3-2-5 15,3-3-33-15,0 0 7 0,0 0-16 16,0 0 13-16,0 0-12 0,0 0-5 0,15 0-22 15,3 0 7-15,0 0-4 0,0-11 0 0,2 11-7 16,4-13 10-16,-3 2-6 0,0 1 2 0,0 1 3 16,0 1-7-16,-3-1 0 0,-1 1 1 0,-2 4-8 15,-3-3 2-15,0 3-15 0,-3-3 7 0,0-2 8 16,-3 2-6-16,0 0 15 0,-6 1-2 0,0-2 9 16,0 0 14-16,0 3 24 0,0 1 9 0,-15 4 18 15,3 0-8-15,-3 0 20 0,0 0-23 0,-3 0 25 16,1 0 2-16,-4 0 20 0,0 18-19 0,0-5-1 15,6 0 18-15,-3-1-34 0,0 1-40 0,7 2 13 16,2-2-53-16,3 0 30 0,0 2-37 16,6-4 6-16,0 5 2 0,0-3 12 0,0 3 10 15,0-2-52-15,15-1-41 0,-1-1-74 0,-2 1-72 16,3-2-57-16,0-3-14 0,3 3-35 0,0-7-62 16,0 1-168-16,6-5-81 0</inkml:trace>
          <inkml:trace contextRef="#ctx0" brushRef="#br0" timeOffset="48592.21">8165 1460 2637 0,'0'-7'93'0,"-18"-2"45"0,6 2 40 16,-3 0 10-16,3 5 35 0,0-2-39 16,-2 4-3-16,-1 0-43 0,0 0-7 0,3 0-65 15,0 0-27-15,0 0-28 0,3 0 27 0,0 0-17 16,6 0-6-16,-3 11-15 0,6-11-12 0,0 12 24 15,0-1-24-15,0-2 24 0,0-1-13 0,0 3 7 16,15 2-30-16,-3-2 13 0,0-2 14 0,0 2-38 16,6-1 10-16,-3-1 11 0,2 2-3 0,1-3-16 15,3 1-5-15,0 1 9 0,3 1 35 0,-3-1-43 16,-1 1 11-16,4 2 6 0,-6-2-11 0,0-3 28 16,0-1-23-16,-6 3 20 0,0-4 12 0,-6 2 32 15,-3-3-2-15,-3 2-14 0,0-2 8 16,0 3 10-16,-24-5-9 0,3 0 12 0,-3 0-38 15,0 0 16-15,1 2-28 0,-4-5 10 0,3 0 23 16,-6 0-64-16,3 0-24 0,4 0-95 0,-1 0-51 16,3-12-50-16,0 1-36 0,3 3-26 0,0-2-94 15,6 3-206-15</inkml:trace>
          <inkml:trace contextRef="#ctx0" brushRef="#br0" timeOffset="46333.25">5411 1615 2407 0,'-8'-8'45'0,"-4"1"13"15,3-2 11-15,0 3 34 0,0-4 17 0,0 3-2 16,0 1 14-16,0-1 4 0,3 3-3 0,0 0 6 15,-3 2-12-15,0-2-30 0,0 4-35 0,3 0-20 16,-3 0 3-16,4 0 22 0,-7 0-15 0,3 14-34 16,-3-3 17-16,6 0 2 0,-3 2-35 0,-3-1-14 15,6 2 11-15,-3 2 10 0,6-4 7 0,-3 4-29 16,3-2 0-16,3 1 1 0,0 0 21 0,0-3 8 16,0 3-37-16,15-3-8 0,-3 0-14 15,3-2-21-15,3 1-14 0,-3-7 2 0,2 3-33 16,4-6-15-16,3-1 4 0,-3 0 0 0,3 0-15 15,-3-12 11-15,5-1-4 0,-2-1 15 0,-3-3 20 16,-3 1 16-16,0-2 8 0,0-1 13 0,-6-2 20 16,-4-1 20-16,-2 1 3 0,0-3 31 0,-6 1 19 15,0-1 16-15,0-4 5 0,0 3 10 0,-20-3-5 16,2 1 14-16,-3-2 19 0,3 0 12 0,0 3 19 16,3 2-16-16,0 2-1 0,3 7-18 0,4 0-11 15,2 6-9-15,6 9-16 0,-6 0 34 0,6 0 15 16,-3 0-4-16,3 16-47 0,0-4-3 0,0 9 40 15,0-2-12-15,0 2-13 0,15 3-48 16,-15 3 1-16,14-2 8 0,4 3-21 0,-3 2-5 16,3-4 35-16,0 3-7 0,-6-3-18 0,6 1-12 15,-3-2-24-15,-1-2 9 0,1-1 13 0,-3-7-3 16,-3 1-35-16,0-2-56 0,3 0-51 0,-6-6-45 16,6 0-35-16,-12-3-9 0,0-1-3 0,0-1-9 15,0 1-3-15,15-3-24 0,-15-1-131 0,0 0-121 16,0 0-17-16</inkml:trace>
          <inkml:trace contextRef="#ctx0" brushRef="#br0" timeOffset="46483.54">5712 1587 2306 0,'0'-12'66'0,"0"3"30"0,0 3 22 0,0-3 7 16,0 3 20-16,0 0-9 0,0 3-11 16,0 2-21-16,0-2 4 0,0 1 8 0,0 2 15 15,0 0 56-15,0 0-40 0,0 0-18 0,0 15-30 16,12 0-9-16,0 0-21 0,3 1-19 0,-6 4-13 15,3 3 8-15,-3-4-31 0,0 4 31 0,5-1-41 16,-2-4-23-16,0 0 38 0,3-1-25 0,-3 0 8 16,0-1 6-16,0-2-9 0,0 0-110 0,0-3-92 15,-3-1-91-15,-6-3-52 0,0 3-15 0,-1-6-66 16,-2 1-305-16</inkml:trace>
          <inkml:trace contextRef="#ctx0" brushRef="#br0" timeOffset="46624.89">5834 1536 2595 0,'-6'-17'59'0,"3"6"6"16,0-1-2-16,3 1-24 0,0 5-15 0,-3 0-5 15,3 2-10-15,0-1-12 0,0 4-9 0,0 1-44 16,0 0-49-16,0 0-63 0,0 0-109 0,15 0-201 16,-3 11-119-16</inkml:trace>
          <inkml:trace contextRef="#ctx0" brushRef="#br0" timeOffset="47072.27">6284 1479 2975 0,'-18'-6'82'0,"-3"2"14"0,3-1 35 0,-9 5 26 15,3 0 42-15,1 0-15 0,-1 0-25 0,-3 0-26 16,3 0-25-16,0 19-13 0,7-3-44 0,2-1-43 15,3-3 9-15,0 3-4 0,3 4-9 0,3 0-13 16,0 0-3-16,6-1 3 0,0 2 23 16,0-1-13-16,0 0-27 0,0-2-15 0,18 0-1 0,-6-2 4 15,3-4-6-15,-3-1 13 0,2-2 31 0,-2 0-12 16,3-3-18-16,0-5-35 0,-3 0 8 16,3 0-18-16,6 0-11 0,-3 0 15 0,-1-14 3 15,-2 1 14-15,3 2-6 0,0 0-12 0,0-3 3 16,0-1 16-16,-3 0 6 0,0 0 15 0,-4-1 6 15,1-2 6-15,0 2 16 0,-3 0 3 0,0 2 31 16,-6-1 17-16,3 2 25 0,-3 0 39 0,-3 5-19 16,3-1 12-16,-3 4 0 0,0-1-32 0,0 2 30 15,0 4-34-15,0 0 44 0,0 0-30 0,0 0-4 16,0 12-37-16,0 2 6 0,0-4-20 16,0 1-38-16,0 4 2 0,0 0 4 0,0 1 29 15,9-1-24-15,3 3-2 0,-3-2 0 0,3 0 0 16,0-2-44-16,0-3-32 0,-1 0-72 0,1-5-70 15,0-2-61-15,0-2-4 0,-3 1-6 0,0-3-8 16,0 0-39-16,-6 0-135 0,6 0-99 0,-3-12 44 16</inkml:trace>
        </inkml:traceGroup>
        <inkml:traceGroup>
          <inkml:annotationXML>
            <emma:emma xmlns:emma="http://www.w3.org/2003/04/emma" version="1.0">
              <emma:interpretation id="{91795383-67C5-487F-875F-1D42C0DBDCB4}" emma:medium="tactile" emma:mode="ink">
                <msink:context xmlns:msink="http://schemas.microsoft.com/ink/2010/main" type="inkWord" rotatedBoundingBox="11669,12130 12871,12076 12899,12702 11697,1275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9591.73">9353 1400 3423 0,'-6'-5'59'0,"0"5"18"15,3 0 1-15,0 0 3 0,0 0 19 0,3 0 11 16,-3 0-5-16,3 0-22 0,0 0 12 0,0 14-57 16,0 2-13-16,0 1 10 0,0 4 1 0,15-1-25 15,0 4 16-15,-4-1-22 0,1 2 8 16,0-3-5-16,0 1 26 0,0 0-48 0,6-2 21 16,-3-2 5-16,3-3-29 0,2-6 18 0,-2 0 11 15,3-1-31-15,0-4-21 0,0-5-12 0,-3 0-26 16,3 0-16-16,-4 0-51 0,-5-15-4 0,3 0-25 15,-6 0 36-15,0-1 9 0,-3-4 40 0,0-4 27 16,-6 3 28-16,0-4 0 0,0-1 18 0,0 0 33 16,0-1 40-16,-15 2 29 0,15 0 27 0,-15 3 49 15,15 3-25-15,-15 4 0 0,15 3-23 0,-12 2-16 16,12 3-61-16,-11 3 2 0,11 4 19 0,-6 0 37 16,6 0-5-16,0 0-43 0,0 17 4 0,0-3-7 15,0 2 15-15,0 1 4 0,0 3-41 0,14-1 20 16,-5 0 0-16,-9 1-22 0,12 4-39 15,3-2-4-15,-3 1 6 0,0-6 7 0,0 1 7 16,-3-1 13-16,0-5-41 0,-3 3-45 0,3-5-101 16,0-1-108-16,-3-4-81 0,-1 0-42 0,-2 0-47 15,-3-2-256-15</inkml:trace>
          <inkml:trace contextRef="#ctx0" brushRef="#br0" timeOffset="49963.33">9740 1464 2931 0,'-9'0'46'15,"3"0"-11"-15,6 10-24 0,-6-10 8 0,6 0-6 16,0 0-15-16,0 0 11 0,0 0-5 0,0 0-8 16,18 0 10-16,2 0-2 0,1-10-8 0,0 1 0 15,3 9 15-15,0-8-7 0,-1-2 0 0,4 1-8 16,-6 0 0-16,-3 3 8 0,0 0 0 0,-6-2-2 15,3 1 6-15,-3-1 10 0,-7-3 13 0,1 5 18 16,-6 0 2-16,0-3 14 0,0 1-15 0,0 0 16 16,0-1 8-16,0 1-16 0,-14-1-1 0,2 0 12 15,0 3 19-15,12 2-9 0,-6-3-10 16,6 3 3-16,-12 4-27 0,0 0 42 0,3 0-23 16,3 0-3-16,-3 19 32 0,0-1-45 0,3 4 12 15,0 2 6-15,0 1-44 0,6 5 12 0,0-1-23 16,0 3 17-16,0-3-18 0,0-1 17 0,0 2-21 15,18-5-18-15,-3 1 18 0,-3-5-22 0,6-4-5 16,-3-1-94-16,3-5-25 0,-1-4-111 0,1-2-69 16,3-5-57-16,-3 0-50 0,-3 0-173 0,3-12-134 15</inkml:trace>
          <inkml:trace contextRef="#ctx0" brushRef="#br0" timeOffset="49177.38">9070 1400 2409 0,'-3'-8'62'0,"-3"-1"40"16,0-1 24-16,0 4 11 0,-3 2 3 0,0-1-17 15,0 2 28-15,-6 3-8 0,0 0-6 0,1 0-6 16,-1 12-27-16,0 1-29 0,0-1-13 0,0-1-35 15,3 5-2-15,0 0-5 0,3-4-29 0,3 4 32 16,3-4-7-16,3 4-30 0,0-4-15 0,0 0-27 16,15-1-16-16,3-2-8 0,0 1-29 0,0-4 10 15,3-2-32-15,-1 2-7 0,1-5 12 0,-3 3 4 16,0-4 11-16,0 0 24 0,0 0 13 16,0 0 17-16,-4-16 16 0,4 1-1 0,-6 4 16 0,3-4 10 15,-3 0 10-15,-3 0-3 0,0-1 19 0,-9 2 13 16,6 0 18-16,-6 1 17 0,0-2 16 15,0 3 17-15,0 1 20 0,0 2-3 0,0 0-10 16,0 1-7-16,0 5 6 0,0 0 23 0,0 3 19 16,0 0-15-16,0 0-2 0,0 13 3 0,0 2-50 15,0 0 24-15,0 4-33 0,0 4-27 0,0 3 8 16,0 2 20-16,0 2-30 0,12 0 26 0,0 4-17 16,0 0-54-16,-1 0 7 0,4 2 3 0,0-2 18 15,0-5-7-15,3 3-7 0,-3-1-72 0,3-7-99 16,0-1-80-16,-4-3-98 0,-2-4-18 15,0-2-26-15,-3-2-102 0,-3-5-293 0</inkml:trace>
        </inkml:traceGroup>
        <inkml:traceGroup>
          <inkml:annotationXML>
            <emma:emma xmlns:emma="http://www.w3.org/2003/04/emma" version="1.0">
              <emma:interpretation id="{3796680A-BE51-4BA2-8935-A5A41F5A24E3}" emma:medium="tactile" emma:mode="ink">
                <msink:context xmlns:msink="http://schemas.microsoft.com/ink/2010/main" type="inkWord" rotatedBoundingBox="13389,11790 14831,11724 14858,12319 13416,12384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0956.29">11231 1272 2743 0,'0'-11'77'0,"-15"-2"32"0,0 2 25 0,3 0 46 15,-3 1 41-15,3 0-6 0,-5 6-19 16,2-2 11-16,0 3-36 0,0 3-66 0,3 0-8 16,0 0 26-16,0 0-48 0,3 16-38 0,0-4-16 15,0 4-4-15,3 2-8 0,0 2 22 0,0 4-22 16,6-1-19-16,0-1 17 0,0 3-4 0,0-2-28 16,18 3 30-16,-3-2-8 0,3-2 16 0,0-3-59 15,0-2 22-15,3 2-51 0,-1-6 16 0,1-1 4 16,0-5-53-16,0-7 14 0,0 0-47 0,-3 0-3 15,3 0-8-15,-4 0 9 0,1-15-12 0,-3 5 8 16,0-5 35-16,-3 3 31 0,0-6 17 0,-6 1 45 16,0 0 25-16,-3-2 37 0,-3 0 57 0,0 1 47 15,0-2 12-15,0 1 32 0,0 2 14 16,0 2-55-16,-15 3-5 0,15 3-36 0,0 3-32 16,-12 4-21-16,12 2 37 0,-12 0-41 0,12 0-7 15,-6 15 1-15,6-2-8 0,0-1-36 0,0 3 7 16,0-2-22-16,0 1 11 0,0 1-7 0,0-1 1 15,12 0-7-15,-12-2-85 0,12-1-30 0,3-3-102 16,-3 3-74-16,-3-5-47 0,2 1 5 0,1-3-12 16,-3-4-108-16,3 0-187 0</inkml:trace>
          <inkml:trace contextRef="#ctx0" brushRef="#br0" timeOffset="51334.19">11517 1287 2837 0,'0'-12'108'16,"0"-4"51"-16,0 4 56 0,0 2 14 0,0 2 4 15,0 0-55-15,0 3-3 0,0 3-69 0,0 2-15 16,0 0 23-16,0 0-11 0,0 0-21 0,0 0-17 16,0 13-9-16,0 2 17 0,0 0-81 0,0 1 62 15,14 2-31-15,-14 2 2 0,15 2-47 0,3 4 31 16,-6-1-36-16,-3-2 18 0,-3-3-4 16,3-3 2-16,-9-1 35 0,0-2-65 0,0-3 2 0,0-5 0 15,0 2 9-15,0-7-62 0,0-1-12 0,0 0-34 16,0 0 12-16,0 0 31 0,0-11-13 0,0-3 42 15,15 2 21-15,-15-6 45 0,15 1-3 16,3-3 6-16,-4 1 0 0,4-3-26 0,0-1 74 16,0-1 16-16,3-1-4 0,0 2 54 0,-3 1 18 15,-1 3-12-15,1 0-60 0,-3 7 6 0,3 3 9 16,0 9-6-16,3 0-4 0,-3 0 11 0,-1 0-63 16,4 0 27-16,-3 15-44 0,0 0 10 0,0 3 30 15,-3 0-33-15,0 0-18 0,-6 0 25 0,-3 3-42 16,-1 0 21-16,1-1-37 0,-6-2-58 0,0 0 16 15,0-2-71-15,0-5-99 0,0-2-79 0,0-1-42 16,0-4-9-16,0-1-26 0,0-1-142 0,0 1-183 16</inkml:trace>
          <inkml:trace contextRef="#ctx0" brushRef="#br0" timeOffset="50560.68">10618 990 2767 0,'-6'-3'83'0,"3"3"59"0,-3 0-1 0,0 0 15 16,3 0 13-16,0 0 59 0,0 0-14 0,3 0-10 15,0 0-24-15,0 0-37 0,0 14-1 0,15 5-22 16,0 0-33-16,-3 9-40 0,2-1 17 0,1 3-17 15,0 2-50-15,0 3 42 0,3-3-50 0,-3 0 26 16,0-3-43-16,0-1 26 0,-1-4-20 16,-2 1 8-16,-6-2 17 0,0-5 18 0,0 2-24 15,-3-7-46-15,0-4-4 0,-3 1 6 0,0-1-29 16,0-3-17-16,0-2-86 0,0-4-70 0,0 0-16 0,0 0 17 16,-15 0 28-16,15-13 35 0,0 0 35 15,-9-1 47-15,9-1 37 0,0-3 27 0,0-2 22 16,0-4 29-16,0-1 15 0,0 0 43 0,0-1 17 15,0 1 21-15,0 1 6 0,0 2 24 0,12 4-12 16,-3 2 15-16,0 0-13 0,0 2-23 0,0 3 26 16,0 1-29-16,0 5 25 0,0-1-55 0,-3 5 4 15,6-3-4-15,0 4 0 0,-4 0-34 0,4 16 13 16,0-1-10-16,0 3 8 0,-3 4-45 0,3 5 10 16,-3 3-16-16,-3-1 23 0,3 1-32 15,0 3 28-15,-6 2-37 0,3-6-63 0,3-2 3 16,-6-3-63-16,0-1-60 0,3-4-71 0,-6-4-51 15,3 4-17-15,0-8-4 0,-3-5-50 0,0 3-155 16,2-4-109-16</inkml:trace>
        </inkml:traceGroup>
        <inkml:traceGroup>
          <inkml:annotationXML>
            <emma:emma xmlns:emma="http://www.w3.org/2003/04/emma" version="1.0">
              <emma:interpretation id="{D830CC7B-871E-4591-B48A-B8B623204A13}" emma:medium="tactile" emma:mode="ink">
                <msink:context xmlns:msink="http://schemas.microsoft.com/ink/2010/main" type="inkWord" rotatedBoundingBox="15464,11658 19498,11475 19538,12343 15503,12525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2724.87">13231 1190 2705 0,'0'-14'87'0,"0"2"41"0,0 2 39 0,0 3 32 16,0-1-42-16,0 3-10 0,0 1 2 15,0 2 15-15,0 2 1 0,0 0 20 0,0 0-37 16,0 11-26-16,0 6-9 0,15 3-36 0,6 6-6 16,0 3-55-16,3 3 8 0,-7 5 30 0,4 3-48 15,-3-3-1-15,-6 0 41 0,0-2-12 0,-6-1-24 16,6 2-37-16,-6-5 35 0,3-4-35 0,0-2 12 16,-3-4 6-16,-4-3 54 0,1-4-62 0,0-1 10 15,-3-2-15-15,0-7 8 0,0 2-26 0,0-6-49 16,0 0 17-16,0 0-50 0,0 0-10 0,0 0 11 15,0-15-11-15,0 1 17 0,-17-3-29 0,17 1 20 16,-15-4 35-16,15-1 18 0,-18-3 3 16,6-3 29-16,12-5 3 0,0-2 13 0,0-3 6 15,0-3 25-15,0 3-18 0,0-2 28 0,21 3 9 16,0 0 18-16,2 3 37 0,1 1 12 0,-6 6-23 16,3 3 8-16,3 2 9 0,-6 6-7 0,2-1-4 15,-2 2 16-15,-3 4-29 0,3 5 5 0,0 2 16 16,-6-1-17-16,-3 4 11 0,0 0-39 0,0 0 14 15,0 15 1-15,-1 0-47 0,-2 2 12 0,0 3-26 16,-3 5 8-16,0 5 34 0,-3-1-5 0,0 1-21 16,0 2-33-16,0-4 43 0,0 1-33 0,0-1-1 15,-12-2-5-15,12-3 12 0,0-4 27 16,-14 0-38-16,2-4-10 0,3-2-16 0,9-4 23 16,-6 1-77-16,6-4-1 0,0-6-20 0,0 0-22 15,0 0 16-15,0 0-17 0,0 0 26 0,0-16 3 16,0-1 9-16,0-2 27 0,0 2 39 0,0-5 17 15,0-1-7-15,0-3 22 0,0 2-10 0,15-1 10 16,-1-3 20-16,1 5 22 0,0 2 9 0,-3 4 12 16,3 2 24-16,-3 7-4 0,6-3 53 0,-3 4-21 15,-3 3 35-15,2 2-32 0,1 1-34 0,3 0 28 16,-3 1-16-16,0 0-48 0,3 0 25 0,-3 15-38 16,3 2 7-16,-1 2-30 0,4 2-22 0,0 1 26 15,0 1-32-15,-3 0 38 0,-3 1 5 16,0-2-40-16,-1 0 16 0,-2-3-13 0,-6 0 13 15,-6-2 33-15,6-3-45 0,-6-2 0 0,0-5 15 16,0 2-22-16,0-9-59 0,0 0 7 0,0 0-34 16,-12 0-51-16,0 0 18 0,12 0 11 0,-11-13 15 15,-1 0 25-15,3 0 9 0,9-3 19 0,-12 2 18 16,6-2 37-16,6-2-19 0,0-2 28 0,0-1-15 16,0-1 2-16,0 0 20 0,0 2 17 0,0-1 19 15,12 4 17-15,3 3-18 0,-3 1 8 16,-1 3 35-16,1 1-29 0,0 3 26 0,3 3-10 0,-3 1-43 15,0 0-22-15,3-1 14 0,0 2-21 0,-6 1 22 16,3 0-8-16,0 0-7 0,-1 0-66 16,1 0-118-16,-3 0-61 0,0 12-61 15,0-12-17-15,-3 12-45 0,0-12-123 0,3 12-244 0</inkml:trace>
          <inkml:trace contextRef="#ctx0" brushRef="#br0" timeOffset="53068.44">14452 1180 2860 0,'0'-4'94'0,"0"0"35"15,0-2 52-15,0 0 58 0,-12 1-19 0,12-1-4 16,-15 2 4-16,6 2-78 0,9-2-33 0,-9 4 23 16,0 0-73-16,0 0 38 0,0 0-45 0,-3 11-4 15,0-11-20-15,-3 18-16 0,1 1 5 0,-1 0 11 16,0 0-9-16,3-2-25 0,3 3 2 0,3-2 5 15,3 0 32-15,3-2-33 0,0 3 19 0,0-4-11 16,0 2 10-16,18-2-35 0,0-3-12 0,-3-1 54 16,5 2-40-16,1-5 10 0,3-4-44 0,0 0 10 15,3-4-15-15,-1 0-9 0,1 0-47 0,0-16 40 16,-3-1-35-16,-3 0-2 0,-3 0 24 0,-1 0 41 16,-2 0-2-16,-3-2 28 0,-6 0-3 15,3 2-32-15,-9-2 33 0,0 2-41 0,0-2 1 16,0 2-26-16,-15 4-32 0,15 1-2 0,-15 3-36 15,3-1-17-15,12 4-36 0,-11 1-8 0,11 1-34 16,0 2-46-16,-9-2-160 0,9-3-90 0</inkml:trace>
          <inkml:trace contextRef="#ctx0" brushRef="#br0" timeOffset="53531.38">14740 956 2679 0,'0'-15'93'0,"0"1"52"0,0 1 52 0,0 3 37 16,0 1-18-16,0-1-14 0,0 1-17 15,0 2-2-15,0 4-63 0,0 0 20 0,0 3-51 16,0-2-12-16,0 2 40 0,0 0-54 0,0 0 49 16,9 13-25-16,-9 0-13 0,12 1 15 0,0 5-64 15,0 6 50-15,0 1-55 0,0 4 31 0,-3 1-64 16,-3 1 32-16,6 2-46 0,-9-3 21 0,0 1 15 16,-3-2-20-16,5 0 16 0,-5-1 8 0,6-4-78 15,-6-1-10-15,6-4-31 0,0-6 47 0,0-3-24 16,0-3-3-16,0-2-21 0,-3-6-43 0,0 0-42 15,3 0 23-15,-3 0 46 0,3-14 16 0,0-2 9 16,0-1 61-16,0-2 4 0,3-1 4 0,3-1 19 16,-6 1 15-16,3 0-7 0,0 0 26 15,2 2 40-15,4 1 10 0,-3 0-4 0,6 3-5 16,3 2 31-16,0-1-20 0,0 2 9 0,-1 4-32 16,-2 0 3-16,0 4 23 0,0 3-64 0,-3 0 22 15,-3 0-8-15,3 11-4 0,-6 4-44 0,5-1 51 16,-5-1-56-16,0 5 40 0,3 0-25 0,-9 4 9 15,-3-2 17-15,0 3 1 0,0-1-4 0,0 0-14 16,0-1-19-16,0-1 36 0,-18-3-6 0,1-1-1 16,-1-5-41-16,0 0 49 0,0-4-42 0,-6 3 7 15,0-5-15-15,3-4-14 0,-2-1 5 0,2 0-10 16,-3 0 21-16,3 0-39 0,0 0-22 0,3-16-29 16,1 8-36-16,-1-2-43 0,3 1 2 0,3 0-30 15,6 0-10-15,-6 1-24 0,9-2-23 16,3 3-118-16,0-1-200 0</inkml:trace>
          <inkml:trace contextRef="#ctx0" brushRef="#br0" timeOffset="53955.74">15481 1088 2926 0,'-14'-10'94'0,"14"0"71"0,-18 0 51 0,6 0 24 15,0 1 18-15,3 1-46 0,-3 0-53 0,3 1-15 16,0 3-71-16,0 4-11 0,3 0 34 16,-3 0-34-16,3 0-7 0,1 0-50 0,-4 20 17 15,-3-1-35-15,6-2 12 0,0 3 34 0,-3-5-30 16,0 6 4-16,3 2-22 0,6 2 16 0,0-2 8 16,0 1 9-16,0-1-37 0,0 0 17 0,15 3 3 15,0-6 7-15,0-2-50 0,2-3 7 0,4-1-4 16,0-5-47-16,3-3 19 0,0 3-40 0,0-9-38 15,-1 0-15-15,-2 0-37 0,0 0 18 0,0-11 18 16,-3 11 7-16,0-19 56 0,-1 0 30 0,-5 2 25 16,-3-1 19-16,0 0 7 0,0 0 46 15,-6 0 51-15,3 0 47 0,-6 3 22 0,0 4 4 16,0-2 8-16,0 5-26 0,0-3-38 0,0 4-22 16,0 3 9-16,0 1-59 0,0-1 7 0,0 4 20 15,0 0-21-15,0 0 20 0,0 0-27 0,0 18-40 16,0-3 14-16,0 2 26 0,0-1-29 0,0 1-9 15,0 0-30-15,15 0-64 0,0-1-89 0,-3-1-38 16,0-2-37-16,0-1-27 0,0-2-6 0,2 1-47 16,1-5-150-16,0-1-193 0</inkml:trace>
          <inkml:trace contextRef="#ctx0" brushRef="#br0" timeOffset="51932.35">12886 1072 2503 0,'-12'-5'43'0,"-3"2"0"0,3-3 10 0,-3 5 14 0,0-2 0 16,-2-2 4-16,-1 5 23 0,3 0-24 0,-3 0-20 15,0 0-4-15,3 0-7 0,3 0-3 0,0 0 20 16,6 18-5-16,0-6-3 0,3 5-9 16,3 0-20-16,0 2-17 0,0-2 0 0,0 0 4 15,0-3-11-15,15 4 18 0,0-2-3 0,0-1-22 16,-3 0 2-16,3-2-3 0,0 2 8 0,0-4-27 16,0-2 3-16,-1-2-7 0,4-1 3 0,-3-3-22 15,3-3-6-15,-3 0-14 0,0 0 7 0,-3-13 11 16,0-1 16-16,-3-2 6 0,-3 1 14 0,-1-3 12 15,1 2-3-15,0 2 1 0,-6-3 15 0,0 4 28 16,0 0 9-16,0-1 26 0,0 3 1 0,0 1-6 16,0 1 8-16,0 2-3 0,0 3-9 15,0 3 41-15,0 1 71 0,0 0-12 0,0 0-3 0,0 10-37 16,0-10-2-16,0 17-30 0,0 0 8 16,0 1-46-16,0-4-25 0,9 3 5 0,3 2-7 15,-3-1-32-15,-9 0 26 0,12 3-16 0,-3-6-86 16,-3 1-30-16,6 1-79 0,-3-4-82 0,0-2-30 15,0-3-24-15,0-1-64 0,-1 0-230 0,-2-2-130 16</inkml:trace>
          <inkml:trace contextRef="#ctx0" brushRef="#br0" timeOffset="54419.9">16080 1118 2894 0,'0'-6'81'16,"-18"-2"60"-16,6 4 58 0,0 0 39 0,-3 2 15 16,6 0-20-16,-6 0-38 15,4 2-81-15,-4 0-41 0,3 0-6 0,3 0-18 0,0 13-23 0,-3-3 3 16,3-10-19-16,0 19 11 0,3-4 18 0,3 3-16 16,0-4-4-16,3 2-16 0,0 0-1 0,0-1 8 15,0 3-15-15,0-3 8 0,18-2 3 0,-18-4-57 16,12 1 16-16,-12-6 6 0,12 2 27 0,3 1-54 15,-3-5-20-15,3-2 15 0,-1 0-8 0,7 0 10 16,-3 0-49-16,6-15-8 0,-6 1-72 16,3-2 24-16,-4-1 0 0,4 2 23 0,-3 1 1 15,-3-3 34-15,0-1 16 0,0 0 30 0,-6-3 19 16,-3 0 21-16,0 0 18 0,-6-4 14 0,0-2 10 16,0-4 5-16,0-3 41 0,-15 0-7 0,15 2 28 15,-18-1 19-15,3 1 2 0,0 0 50 0,0 3-27 16,3 5-7-16,0 2 6 0,4 7-52 0,2 0-48 15,0 5 25-15,0 2-15 0,6 8-34 0,0 0 32 16,0 0 51-16,0 0-42 0,0 0-9 0,0 0 12 16,0 17-20-16,0-1 30 0,0-1-23 0,15 5 2 15,-15 1-21-15,14 5 4 0,4-1-48 0,-3 3 63 16,0 3-23-16,-3-3-36 0,0 1 2 16,-3-1 22-16,0-2-18 0,-3 1 37 0,0 0-26 15,-6-4-79-15,0-6-2 0,0 3-66 0,0-1-48 16,0 2-75-16,0-6-67 0,0-3-35 0,0-1-77 15,0-1-310-15</inkml:trace>
          <inkml:trace contextRef="#ctx0" brushRef="#br0" timeOffset="54837.17">16595 1028 2793 0,'-12'-11'66'0,"-3"1"67"16,0 3 43-16,0 2 20 0,0-3 12 0,-3 3 0 16,1-2-34-16,-1 7-35 0,0 0-3 0,3 0-13 15,0 0-16-15,6 0-21 0,0 17-38 0,0-2-46 16,0 4 35-16,0 2-41 0,6 0 43 0,1 5-35 16,-4-1 19-16,0 1-21 0,0 1-31 0,6-1 69 15,0-3-21-15,0 3-21 0,0-8 9 0,0 1-24 16,18-3-12-16,-4-2 41 0,4-3-18 15,0-1-51-15,3-4 7 0,0-1 39 0,0-1-52 16,2-4 13-16,-5 0-9 0,6 0 8 0,0 0 8 16,-3 0-36-16,0-19 49 0,-1 7-16 0,-5-2 25 15,0 1-29-15,0-3 27 0,-3 2-7 0,-6-1 15 16,6-1-9-16,-9-1 0 0,0 1 22 0,-3-3-34 16,0 0-39-16,0 2-62 0,0 3-30 0,0 0-24 15,-12-1-15-15,-3-1-24 0,-3 4-49 0,0 2-176 16,0-1-272-16</inkml:trace>
        </inkml:traceGroup>
        <inkml:traceGroup>
          <inkml:annotationXML>
            <emma:emma xmlns:emma="http://www.w3.org/2003/04/emma" version="1.0">
              <emma:interpretation id="{C5504E72-4DFC-4062-9675-7A822C467FE4}" emma:medium="tactile" emma:mode="ink">
                <msink:context xmlns:msink="http://schemas.microsoft.com/ink/2010/main" type="inkWord" rotatedBoundingBox="20161,11521 22015,11437 22044,12086 20190,1216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5801.02">17393 1130 2312 0,'-15'-6'47'15,"15"-1"10"-15,0 7-7 0,0 0-7 0,0-5-2 16,0 0-5-16,0 1 4 0,0-1-13 0,0 1 9 16,0 4-10-16,0-4 7 0,0 2 16 15,15 1-11-15,-1-2 9 0,4 2-14 0,0 1-11 16,0-1 5-16,0 1-14 0,3-4-12 0,-1 1-1 15,4-4-2-15,0 6 15 0,3 1-5 0,-3-3-20 16,-3-1 14-16,-1 1 7 0,4 3-3 0,-9 0 0 16,0 0-13-16,-3 0 13 0,0 0-4 0,-6 0-1 15,6 0-4-15,-9 0 4 0,0 0-10 0,0 0-28 16,-3 0-16-16,0 0 2 0,0-11-3 0,0 11 22 16,0-12 9-16,0 2 7 0,-9 2 2 0,9-3 7 15,-18 2 7-15,9 3 7 0,-3-2 14 0,0 1 13 16,0 0 20-16,3 2 11 0,-6 5 11 0,0 0 14 15,1 0 29-15,-1 0 17 0,-3 0-9 16,3 0 0-16,3 0-18 0,0 17-24 0,0-2 23 0,3 0-33 16,0-2-5-16,0 6 24 0,9 3-67 15,0-3 35-15,0 1-48 0,0 1 9 0,0-2-7 16,0 4 11-16,0-2-21 0,0-2-15 0,0 0 44 16,0 3-24-16,15-6 5 0,-3 2-14 0,6-4-80 15,-3 1-27-15,3-2-95 0,3 0-85 0,-1-5-29 16,1-4-53-16,3 0-84 0,3-4-248 0</inkml:trace>
          <inkml:trace contextRef="#ctx0" brushRef="#br0" timeOffset="56176.75">18247 1020 2766 0,'-12'0'44'0,"0"0"13"16,-3 0 42-16,0-13 13 0,3 13 11 0,0 0-2 15,-8-9-30-15,5 9-13 0,0 0-26 0,0 0-31 16,-3 0-17-16,6 0 21 0,0 0-10 0,3 0-29 16,-3 0 25-16,6 0-11 0,3 0 11 0,-2 0-29 15,5 0 22-15,0 13-21 0,0-13 19 0,0 12-10 16,0-3 12-16,14 2-22 0,-2-1 8 0,3-1 26 16,0-3-26-16,0 1 11 0,6 1-9 0,-3 1 21 15,3 2-6-15,2-2-13 0,4 2 20 16,-6 2-23-16,9 0-1 0,-1 3 10 0,1-2 6 15,3 2-11-15,-12 1-2 0,3 0-3 0,-4-4 15 16,-5 2-14-16,-3-3 21 0,-3 2-11 0,-3-5 3 16,-6-2 34-16,0-1-14 0,0-1 14 0,-15-1 5 15,0-4-1-15,-2 0-33 0,-4 0-4 0,-3 0 20 16,0 0-24-16,0 0 5 0,-3 0 3 0,4 0-21 16,-1 0 2-16,0 0-6 0,6-11-30 0,-6 11-17 15,4-12-33-15,-1 12-15 0,6-13 6 0,3 2-34 16,0 1-27-16,6 0-9 0,-3 2-34 0,9 0-69 15,0-2-123-15,0 0-159 0</inkml:trace>
          <inkml:trace contextRef="#ctx0" brushRef="#br0" timeOffset="56416.95">18565 736 3005 0,'-15'-14'83'0,"4"0"55"0,11 4 35 0,-15 0-5 0,15 3-6 16,-9-2-56-16,9 8 20 0,0-4 4 0,0 5 14 16,0 0-21-16,0 17-52 0,0 2 16 0,0 4-15 15,12 5-14-15,0 3-25 0,2 4-35 16,4 5 38-16,0-2-27 0,0 2-17 0,-6-1 27 16,6 1-1-16,0-3 1 0,-9 2-22 0,8-6-29 15,-5 1-36-15,3-3-103 0,-3-6-102 0,0-3-91 16,-3-2-19-16,-3-2-28 0,-6-6-129 0,0 1-308 15</inkml:trace>
          <inkml:trace contextRef="#ctx0" brushRef="#br0" timeOffset="56576.97">18571 1107 2952 0,'0'-4'12'0,"0"-3"7"0,0 1 31 0,0-1 7 16,12 2-7-16,-12 2-12 0,15-4-11 0,3 3-10 15,-3 0-8-15,9 2-6 0,-4-2-53 0,4 3-51 16,3 0-52-16,0 0-61 0,0 1-87 0,-1 0-205 16,-2 0-122-16</inkml:trace>
          <inkml:trace contextRef="#ctx0" brushRef="#br0" timeOffset="56956.1">19045 971 2927 0,'0'-1'86'0,"-15"-2"46"0,15 3 60 15,-12-3-7-15,0-1 10 0,3 1-28 0,3 2-24 16,6-3-40-16,-12 2-22 0,0-2-59 16,3 2-15-16,3-1 37 0,-3 3-12 0,3 0-9 15,0 0 6-15,0 19-7 0,4-3-21 0,-1 4 18 16,3 1-17-16,0-1-28 0,-6 1 43 0,6 0-36 16,0 3 11-16,0-7 26 0,0 3-36 0,0 1 9 15,0-2 26-15,17 4-5 0,-2-5-6 0,0 0-51 16,9-2-9-16,-9-2-42 0,9-3-46 0,-3-4-32 15,2-7-12-15,1 0-4 16,3 0 5-16,-3 0 21 0,-3-15 3 0,-1 0 50 0,-5-2 32 0,3 2 31 16,-12-4 18-16,0 4 18 0,-6-3 21 0,0 0 33 15,0-3 14-15,0 2 4 0,0 0 22 16,0-2 9-16,-12 3 9 0,12 0 9 0,-12 2-39 16,12 4-19-16,-9 4-8 0,9 1-18 0,0 6 36 15,0 1 32-15,0 0 3 0,0 0 15 0,0 15-24 16,0-3 3-16,0 2-38 0,0 3-23 0,0-2-17 15,0 5-5-15,9-4 5 0,-9 0-16 0,0 3-89 16,0-8-72-16,15 3-71 0,-15-6-51 0,0-1-48 16,18 1-122-16,-18-4-355 0</inkml:trace>
          <inkml:trace contextRef="#ctx0" brushRef="#br0" timeOffset="57132.8">19056 700 2943 0,'-3'-3'48'0,"3"-1"16"0,0 3-17 0,0 1 5 15,0 0-15-15,0 0-9 0,0 0-2 0,0 0-14 16,18 0-73-16,-6 15-67 0,6-1-51 0,-6-1-64 16,3 0-131-16,0-1-265 0</inkml:trace>
        </inkml:traceGroup>
        <inkml:traceGroup>
          <inkml:annotationXML>
            <emma:emma xmlns:emma="http://www.w3.org/2003/04/emma" version="1.0">
              <emma:interpretation id="{19F9BF25-B70A-43CF-879F-85B45B4AFEB7}" emma:medium="tactile" emma:mode="ink">
                <msink:context xmlns:msink="http://schemas.microsoft.com/ink/2010/main" type="inkWord" rotatedBoundingBox="22296,11225 23969,11150 24004,11935 22331,12011"/>
              </emma:interpretation>
              <emma:one-of disjunction-type="recognition" id="oneOf19">
                <emma:interpretation id="interp19" emma:lang="" emma:confidence="0">
                  <emma:literal>tica</emma:literal>
                </emma:interpretation>
                <emma:interpretation id="interp20" emma:lang="" emma:confidence="0">
                  <emma:literal>teca</emma:literal>
                </emma:interpretation>
                <emma:interpretation id="interp21" emma:lang="" emma:confidence="0">
                  <emma:literal>Hca</emma:literal>
                </emma:interpretation>
                <emma:interpretation id="interp22" emma:lang="" emma:confidence="0">
                  <emma:literal>-tica</emma:literal>
                </emma:interpretation>
                <emma:interpretation id="interp23" emma:lang="" emma:confidence="0">
                  <emma:literal>Hea</emma:literal>
                </emma:interpretation>
              </emma:one-of>
            </emma:emma>
          </inkml:annotationXML>
          <inkml:trace contextRef="#ctx0" brushRef="#br0" timeOffset="57605.29">19521 1016 2644 0,'0'-4'47'0,"0"-3"2"0,0 2-6 0,0 0 15 16,0-3 9-16,12 2-9 0,-12 0 15 0,21-2-2 15,-10 1-13-15,4 3-15 0,0 0-2 0,0 2-22 16,6-2-3-16,-3 3-15 0,3 1 2 0,-1 0 6 16,1 0-41-16,3 0-63 0,-6 0-49 0,9 0-30 15,-9 0-46-15,2 0-78 0,1 0-199 0,-3 14-119 16</inkml:trace>
          <inkml:trace contextRef="#ctx0" brushRef="#br0" timeOffset="57412.45">19568 494 2930 0,'0'-18'70'0,"0"3"36"0,0 2 24 16,0 2-18-16,-11 3-24 0,11-1-3 0,0 9-1 15,0 0 58-15,0 0 30 0,0 0 20 0,0 0-16 16,0 19-34-16,0 2-45 0,0 2 13 0,11 2-19 16,1 6-33-16,0 2 34 0,-3 4-42 0,3 1-33 15,0 2 15-15,-3-2 15 0,0 2-39 16,6 2 19-16,-9-5-45 0,3 6 25 0,3-7-34 16,-7 1-1-16,7-1-42 0,-6-1-4 0,3-4-54 15,-3-5-27-15,0-5-99 0,-6-5-113 0,0-1-34 16,0-5-16-16,0-1-108 0,0-3-306 0</inkml:trace>
          <inkml:trace contextRef="#ctx0" brushRef="#br0" timeOffset="57789.23">19994 840 2781 0,'0'-7'94'0,"0"1"49"16,0 2 34-16,0 1-13 0,0 2 13 16,0 1-50-16,0 0 17 0,0 0-23 0,0 0-2 15,0 0-4-15,0 0-37 0,0 14 5 0,0 2-24 16,0-2-39-16,0 2 14 0,12 4-12 0,3 1-30 16,3-3-1-16,-9 3 0 0,0-3-11 0,0 0-67 15,-4-2-73-15,1-3-64 0,-3 2-66 0,3-2-5 16,-3-1-20-16,-3-4-76 0,0 2-262 0</inkml:trace>
          <inkml:trace contextRef="#ctx0" brushRef="#br0" timeOffset="57925.51">20048 846 2644 0,'0'-9'34'0,"0"1"9"0,0 2 2 15,12 1-1-15,-1 2-19 0,-5-4-7 0,3 4-6 16,0 2-25-16,0-3-59 0,6 3-68 0,-3 1-84 15,0 0-206-15,3 0-224 0</inkml:trace>
          <inkml:trace contextRef="#ctx0" brushRef="#br0" timeOffset="58160.29">20569 825 2987 0,'-6'-6'104'0,"-12"6"58"0,6-4 45 0,3-1 45 16,-12 3-55-16,9-1-14 0,-9 2-40 0,4 1-33 16,-1 0-8-16,-3 0-33 0,9 0-10 0,-12 14-59 15,9-1 26-15,0 0-16 0,3 6 17 0,1 2-47 16,2-1-1-16,0 0 4 0,6 4-18 0,3-1-68 16,0 6-7-16,0-1-59 0,18-2-52 0,2-2-30 15,-5-2-4-15,6-2-16 0,-3-4-21 0,6-2-50 16,-3-4-193-16,2-4-117 0</inkml:trace>
          <inkml:trace contextRef="#ctx0" brushRef="#br0" timeOffset="58569.34">21003 895 3113 0,'0'-17'102'15,"0"2"67"-15,0 3 52 0,0 2-5 0,-12 2-24 16,-3-2-16-16,3 2-48 0,-8 0-9 0,8 1-16 15,-9 6-25-15,3-1-16 0,6 2-24 0,-3 0-14 16,-3 0-30-16,6 18 9 0,4-2 14 0,-4 1 12 16,0-2-44-16,0 2 39 0,3-1-74 0,-3-3 23 15,9 2 16-15,3 1 8 0,0-4 16 0,0 4-41 16,0 0-20-16,15-4-27 0,-3 2 2 16,3-3 19-16,3-4-62 0,2 2 0 0,-2-5-39 15,-3-4-8-15,3 0 4 0,0 0 6 0,3 0 8 16,0-13 18-16,-4 1 31 0,-5-3 36 0,3 1 23 15,0 2 14-15,-3-4 17 0,0-2 45 0,0 0 54 16,-3 3 46-16,3-3 5 0,0 4 3 0,-4-2 37 16,-2 2-42-16,0 3-16 0,0 1 5 0,-6 5-20 15,0 0-7-15,0 5-22 0,0 0 4 0,0 0 2 16,0 0-38-16,0 0 10 0,0 15-46 0,0-1 26 16,0 5-53-16,15-4 17 0,-15 4-19 15,12-1 43-15,-12 0-53 0,18-3 4 0,-9 0-30 16,0-2 18-16,-9-2-55 0,9-2-39 0,3-1-94 15,-12-2-34-15,0 0-28 0,0-2-23 0,0-4-24 16,0 0-15-16,0 0-107 0,0 0-199 0</inkml:trace>
        </inkml:traceGroup>
      </inkml:traceGroup>
    </inkml:traceGroup>
    <inkml:traceGroup>
      <inkml:annotationXML>
        <emma:emma xmlns:emma="http://www.w3.org/2003/04/emma" version="1.0">
          <emma:interpretation id="{8F9F90FB-C3C8-4FCF-A679-1F2B9DD118D3}" emma:medium="tactile" emma:mode="ink">
            <msink:context xmlns:msink="http://schemas.microsoft.com/ink/2010/main" type="paragraph" rotatedBoundingBox="12605,13601 30496,13076 30541,14608 12650,151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89ED68-73F9-491C-A929-DE775FA8300C}" emma:medium="tactile" emma:mode="ink">
              <msink:context xmlns:msink="http://schemas.microsoft.com/ink/2010/main" type="line" rotatedBoundingBox="12605,13601 30496,13076 30541,14608 12650,15132"/>
            </emma:interpretation>
          </emma:emma>
        </inkml:annotationXML>
        <inkml:traceGroup>
          <inkml:annotationXML>
            <emma:emma xmlns:emma="http://www.w3.org/2003/04/emma" version="1.0">
              <emma:interpretation id="{FFE90DAE-8B0F-4F60-AEFC-40BABCE5BD68}" emma:medium="tactile" emma:mode="ink">
                <msink:context xmlns:msink="http://schemas.microsoft.com/ink/2010/main" type="inkWord" rotatedBoundingBox="12610,13778 14343,13727 14383,15082 12650,1513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66649.51">9891 3141 2490 0,'0'-3'25'0,"0"-4"14"0,-15 5 15 16,15-3 16-16,0 1 2 0,0 4 3 0,-11-1-12 15,11-1-16-15,0-1-12 0,0 2-6 0,0 0-12 16,0 1-5-16,0 0 1 0,0 0 1 0,0 0 30 16,0 0 16-16,0 0 47 0,0 0 27 0,0 12 2 15,0-1 4-15,0 3-1 0,0 2-28 0,0 2-11 16,0 5-22-16,0 2-19 0,0 5 8 15,0 1-57-15,0 5 28 0,0 0-14 0,0 1-15 16,0 3 4-16,14 0-12 0,-2-3-9 0,0 4 19 16,-12-3 8-16,6 2-41 0,3-2 29 0,0-2-1 15,-3 0 7-15,3-4-32 0,-9 0 35 0,6-10-36 16,0 1 27-16,-3-5-12 0,0-5-1 0,3-3-2 16,-3 1 18-16,-3-3 3 0,0-3-15 0,0 0 5 15,0-4-14-15,0 3 26 0,0 3 13 0,0-4-29 16,0-3 5-16,0 0-7 0,0 0-37 0,0 0-20 15,0 0-34-15,0 0 22 0,0-16-10 0,0 0 28 16,-15 1-16-16,3-4-23 0,3-2 18 0,0-7-9 16,-3-1 17-16,3-4 26 0,3-1-4 0,-3-2 10 15,3-5 9-15,0 2 5 0,6 3 10 16,0-2 15-16,0 2-18 0,0 4 20 0,0 1-11 16,0 0-4-16,0 2 5 0,0 3-2 0,0 6-2 15,0-1 18-15,0 1-8 0,0 3-10 0,0 1-1 16,15 2 10-16,-15 3 0 0,12 0 3 0,0-3-5 15,0 5 1-15,-3-1 11 0,3 3-6 0,-6-3-9 16,6 4 4-16,0-2 7 0,0 3-12 0,-4-1 0 16,4 2 8-16,-3 2-5 0,0 0 8 0,0 2-5 15,3 0 9-15,-3 0-1 0,-3 0-20 0,3 0 23 16,0 18-17-16,0-3 9 0,0 1-10 0,-9-1 22 16,0 0-22-16,0 3 13 0,0-1-6 15,0 2 6-15,0-1 27 0,0 0-8 0,-21-1 2 16,6-1-3-16,0 0 15 0,0 1-15 0,-3-3 20 15,6 2-34-15,-2-4 9 0,-4-1-5 0,6-3 9 16,0 1-30-16,-3-2 10 0,6-3-9 0,0 1 15 16,0-3-12-16,0-1 21 0,3 3-31 0,0-4 9 15,0 0-10-15,3 0-32 0,-3 0-9 0,4 0-12 16,-4 0-19-16,3 0-10 0,-3 0-25 0,3 0-8 16,-3 0-20-16,0 0-16 0,3 0-17 0,-3 0-41 15,6 0-62-15,-6 0-152 0,6 0-89 0</inkml:trace>
          <inkml:trace contextRef="#ctx0" brushRef="#br0" timeOffset="167268.45">10528 2958 2410 0,'-9'-2'41'0,"6"2"1"0,-3 0-5 16,1 0 20-16,-1 0 8 0,0 0 4 0,0 0 4 16,0 0 8-16,-3 12-8 0,3-12-5 0,-3 15 7 15,3-1-2-15,-3 1 7 0,0 0 11 16,3 3-13-16,-3 1 4 0,3 3 36 0,-6 3-12 15,6 2-17-15,0-2-6 0,0 3 6 0,1 2-5 16,-1 3 15-16,0-1-21 0,0 4-22 0,0 0-24 16,6 2 16-16,0 2 4 0,0 0-39 0,0 1 14 15,0 1 17-15,0-2-31 0,0 0-10 0,0 0 30 16,15-1-3-16,-3-1-15 0,2 0-24 0,-5 0 30 16,6-2-41-16,0-1 10 0,3-4 38 0,0-3-25 15,0 2 7-15,-3-3-25 0,5-4-4 16,1 0 16-16,0-4 28 0,0 2-42 0,3-5 44 0,-3 2-10 15,-4 0-43-15,1-4 41 0,3 3-7 16,-3-3-10-16,-3 2-8 0,0-6 5 0,0 5 21 16,-1-6-32-16,1-1 1 0,-3-2 1 0,0 2 25 15,0-5-4-15,-6 3 9 0,0-3-1 16,0 1-40-16,-6-3-5 0,0 2-64 0,0-1-37 0,0 0-45 16,0 1-57-16,0-3-60 0,0 0-52 0,0 0-31 15,0 0-117-15,0 0-253 0</inkml:trace>
          <inkml:trace contextRef="#ctx0" brushRef="#br0" timeOffset="181928.29">10945 3387 1453 0,'0'0'56'0,"0"0"33"0,0 0 2 16,0 0 1-16,0 0-2 0,0 0-3 0,0 0 0 16,0 0-9-16,0 0 0 0,0 0-6 0,0 0-5 15,0 0 0-15,0 0-10 0,0 0 1 16,0 0-1-16,0 0 4 0,0 0-10 0,0 0 8 16,0 0-3-16,0 0-10 0,0 0-11 0,0 0-4 15,0 0-6-15,0 0 3 0,0 0-12 0,0 0 10 16,0 0-1-16,0 0 12 0,0 0 15 0,0 0 9 15,0 0 12-15,0 0-9 0,0 0-15 0,0 12-6 16,0-1 3-16,0-2 2 0,0 2-18 0,0 0 1 16,0 3 1-16,0 4 4 0,0 0 6 0,0-1-20 15,9 1 11-15,-3 4 1 0,-6-2-16 0,9 2-19 16,-3-2-1-16,0 3-1 0,0-2 5 0,0 4 10 16,0-5 0-16,0 1 14 0,-3 4-6 15,3-10-13-15,-3 2 6 0,2 0 13 0,1 0-16 16,-3-6 6-16,3 1-30 0,-3 1 27 0,0-6-20 15,3 3 15-15,-3 1-3 0,0-3 0 0,-3-4-16 16,3 3 11-16,3-3 10 0,-6 4-6 0,3 0-1 16,-3-2-7-16,0 0 19 0,0-1-16 0,0 2-16 15,0-3 27-15,0 3-6 0,0-4-8 0,0 1 9 16,0-1-19-16,0-3 5 0,0 0 18 0,0 0-19 16,0 0 25-16,0 0-18 0,0 0 19 0,0 0-3 15,0 0-12-15,0 0 4 0,0 0-13 0,0 0 8 16,0 0 29-16,0 0-16 0,0 0 2 0,0 0-11 15,0 0-13-15,0 0 29 0,0-10-12 16,0 10-27-16,0-13 5 0,0-3 7 0,0 2 6 16,0 0 0-16,0-4-32 0,0-2 18 0,0-2-2 15,0 1-18-15,-12-3 2 0,12-2 30 0,-12 4-2 16,6-6-6-16,6 4 16 0,0 1-14 0,0 2-6 16,0-4 18-16,0 4-9 0,0 2-2 0,0-2-20 15,0 4 0-15,0 0 26 0,0 0-31 0,0 2 16 16,0 1-13-16,0 0 24 0,9 3-1 0,-9-5 1 15,0 4-10-15,6-2 28 0,-6 3-12 0,9-1-5 16,-3-1-6-16,0 2 11 0,-3-1 12 0,3 0-14 16,0 1-6-16,0 2 1 0,3-1 20 15,0 0-21-15,0 2 0 0,0 0 12 0,-3 0 2 16,3 2 1-16,-1 1-23 0,1-1 15 0,-3 3 8 16,3 0-16-16,-3-2-5 0,-3 1 13 0,3 0-6 15,3 3 13-15,-3 1-9 0,3 0-2 0,-3 0 6 16,3 0-5-16,-3 0 7 0,0 14 16 0,0-14-9 15,0 14-1-15,0-1 1 0,-3-4-19 0,3 6 6 16,-1 0 3-16,1-1 7 0,3 1 4 0,-6 0-4 16,3 2-6-16,-3-2 15 0,3-2-5 0,-3 1-20 15,-3 0 10-15,3 2 0 0,-3-4 12 0,3 2 3 16,-3 0 12-16,0 2-28 0,0-2-6 0,0 0 30 16,0 2-30-16,0-4 16 0,-18 3 0 15,3-6-9-15,4 1 11 0,2 0-14 0,0 1 6 16,-3 2-19-16,3-6 18 0,0 3-18 0,3-4 23 15,3 4-23-15,-3-5 22 0,6 0 7 0,0 0 1 16,0-3-7-16,-3-2-30 0,3 0 14 0,0 0 11 16,0 0-11-16,0 0-5 0,0 0 0 0,0 0 11 15,0-12 5-15,0 12-6 0,0-15 6 0,0 4 0 16,15-1 9-16,-3-1-29 0,3 2 23 0,-3-1-21 16,0 1 10-16,2-2 5 0,1 3 6 0,3 0-2 15,-3 1 4-15,3 1-7 0,3 0 5 16,-3 1-16-16,2 5 17 0,-2 0-17 0,-3-3-1 0,0 5 32 15,0 0-21-15,-6 0 15 0,3 0 6 0,0 16-6 16,-6-4-10-16,3 3 8 0,-4 0-11 16,4 1 18-16,0 3-13 0,-6-4-9 0,0 6 15 15,3-2-5-15,-3-2-27 0,0 2 6 0,-3-6 30 16,0 4-5-16,0-2 3 0,0 4 42 0,0-6-25 16,0-1 40-16,0 2-21 0,0 2 23 0,0 3 0 15,-12-4-14-15,0-1 12 0,-5-3-14 0,-1 2 10 16,0 0-25-16,3 3 9 0,-6-5-17 0,-3-2-32 15,0-1 25-15,1 2-22 0,2 0 36 0,0 4-38 16,0-5 6-16,0-2-1 0,0-1 32 16,7-1-14-16,-1 2-32 0,0 1 23 0,3-5-27 0,3-3 33 15,0 0-17-15,0 0-26 0,3 0 2 16,0 0 24-16,3 0 12 0,-3 0-36 0,3-11 25 16,-3 11-12-16,0-11-19 0,0 4-20 0,1 7-10 15,-4-12 32-15,3 4-71 0,3 2-10 0,0-4-63 16,0 4-76-16,3-2-41 0,0 5-23 0,0 0-15 15,0 3-28-15,0 0-87 0,0 0-218 0</inkml:trace>
        </inkml:traceGroup>
        <inkml:traceGroup>
          <inkml:annotationXML>
            <emma:emma xmlns:emma="http://www.w3.org/2003/04/emma" version="1.0">
              <emma:interpretation id="{30B1E262-1972-4674-A3A5-8A619B0A98A0}" emma:medium="tactile" emma:mode="ink">
                <msink:context xmlns:msink="http://schemas.microsoft.com/ink/2010/main" type="inkWord" rotatedBoundingBox="14845,13700 16549,13650 16585,14899 14882,1494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73749.21">12704 3637 2352 0,'0'0'31'16,"0"0"-2"-16,0 0 1 0,0 0 30 0,0 0 12 15,0 0 11-15,12 0 7 0,-12-12-6 0,15 1-23 16,3 0 2-16,0-3-19 0,-3-1-12 15,6 4-1-15,-4 1-17 0,4-1-11 0,-3 1 3 16,0 1-2-16,-6 3 8 0,3-1-14 0,0 3-1 16,-1 0 1-16,-2 1 11 0,0 2-2 0,3-1-27 15,-6 0-43-15,6 2-17 0,-6 0-28 0,3 0-18 16,0 0-29-16,0 0-54 0,-3 0-85 0,2 0-115 16,1 0-52-16</inkml:trace>
          <inkml:trace contextRef="#ctx0" brushRef="#br0" timeOffset="173468.55">12862 3216 2167 0,'0'-3'38'0,"0"1"13"16,0-2 3-16,0-1 7 0,0 4 11 0,0-3 0 15,0 2-11-15,0-1-8 0,0 2-16 0,0 1-3 16,0 0-12-16,0 0 5 0,0 0-3 0,0 0 18 16,0 0-6-16,0 0 19 0,0 0 24 0,0 10 29 15,0-10 4-15,0 9-7 0,0-1 1 0,0 1-7 16,0 7-3-16,-12-2 10 0,12 4-34 0,-12 3-8 16,12 1 5-16,-12 3-21 0,3 1-30 15,9 4 3-15,-9-2 2 0,4 3 9 0,-1 2-15 16,6-1 11-16,-6 2-19 0,6-1 13 0,-3 0-32 15,-3-6 19-15,3 2-2 0,0-2-13 0,3-2 4 16,-3 2-3-16,3-3 2 0,0-1 18 0,0-5-24 16,0 2 15-16,0-5-2 0,0-5 15 0,0-1-15 15,0-3-24-15,0-6 19 0,0 0-2 0,0 0 20 16,0 0-5-16,0 0-41 0,0 0 0 0,0 0 11 16,0 0-34-16,0 0-4 0,0-15 3 0,0 3 1 15,0-3 15-15,0-4-8 0,0-2 4 0,0-4-3 16,0 0-3-16,0-2 11 0,0-3 23 15,0-1 1-15,12-1-3 0,-12 4 3 0,0-2 7 0,9 1 2 16,0 0-5-16,2 3-3 0,-5 2 0 0,0 0 14 16,0 0 2-16,0 1-17 0,0 0 20 15,-3 6-20-15,0-4 23 0,3 3-15 0,-3 2 7 16,0 0 5-16,0-1-18 0,3 5 16 0,0-4-14 16,0 5 14-16,0-3 2 0,0 2 0 0,-3 2-7 15,3-1-7-15,0 3-1 0,0 1 26 0,-3 1 9 16,0 2 26-16,0 4 3 0,2 0 45 0,-2 0-8 15,0 0-1-15,0 16-38 0,3-1 13 0,0 5-21 16,0 1 8-16,0 6-23 0,3 2-8 0,0 3 12 16,0 0-3-16,3 4 11 0,-6-4-28 0,6-2-7 15,-3 1 9-15,0-5 26 0,3 3-46 0,2-1 20 16,-2 0 5-16,3-3-14 0,0 5-13 16,3-4 27-16,-3 0-4 0,0 0-30 0,-6-5-7 15,-3-6 35-15,0 0 0 0,0-3-33 0,-1 0 24 16,1-2-23-16,0-4 30 0,-6-4-14 0,6 3-29 15,-3-1-6-15,-3-4-2 0,6 0-64 0,-3 0-12 16,-3 0-60-16,0 0-47 0,0 0-39 0,0 0-38 16,0 0-6-16,0 0-19 0,0 0-76 0,0-14-162 15,0 3-41-15</inkml:trace>
          <inkml:trace contextRef="#ctx0" brushRef="#br0" timeOffset="174204.59">13371 3095 2504 0,'0'-4'21'0,"0"0"0"0,0 1 18 0,0 2 15 16,9-4 18-16,-9 5 9 0,12-2 16 0,-12 1 25 15,12 1-2-15,-3 0 6 0,3 0-7 0,3 0-25 16,-1 0 17-16,1 14-18 0,0-1 15 0,0-1-27 16,0 4 18-16,3 0-4 0,-3 1-30 15,3 2 20-15,-1 1-15 0,1 3 7 0,-3-1-32 16,3 4 12-16,-3 0-29 0,-3 3 40 15,0 3-19-15,-3-1-34 0,0 2 37 0,-1-2-47 0,1 3 32 16,-3 0 8-16,0 0-23 0,0-1-18 0,3 0 17 16,-3-2 12-16,3 2-30 0,-3-2 0 0,-3 2-21 15,3-5 42-15,0 1-39 0,0-4 29 0,-6 0 9 16,0-2-57-16,0-6 20 0,0-1 11 0,0-4-4 16,0 0 10-16,0-1-13 0,0-3 17 0,0 2-16 15,0-1 38-15,0 2-8 0,0-5-38 0,0 0-1 16,0-2-2-16,0 1-17 0,0 0-13 0,0-5-30 15,0 0-9-15,0 0-98 0,0 0-42 0,0 0-67 16,0 0-22-16,-12 0-18 0,12 0-20 16,-15 0-81-16,0-14-205 0</inkml:trace>
          <inkml:trace contextRef="#ctx0" brushRef="#br0" timeOffset="169181.79">12046 2919 2002 0,'0'-2'48'0,"0"-2"18"0,0 2 16 0,0-2 5 16,0 3 16-16,0-2-6 0,0 1 4 0,0 1-10 15,0 1 3-15,0 0-10 0,0-3-12 0,0 3-3 16,0 0-20-16,0 0 14 0,0 0-16 0,0 0 5 15,0 0 23-15,0 0-12 0,0 0-5 0,0 0 2 16,0 0 7-16,0 0 0 0,0 0-15 0,0 0 25 16,0 0 14-16,0 0 17 0,0 0 3 0,0 16-42 15,0-16-12-15,0 15-9 0,0 0-3 0,0 1 7 16,0 0 23-16,15-1-20 0,-3-1-50 16,-12 5 29-16,12 2-10 0,-3 2 12 0,3 1 12 15,-3 2-29-15,0 1 4 0,0 0-11 0,-3 3-8 16,3 1 30-16,0 3-19 0,-1-1 40 0,4 1-57 15,-3 1 6-15,0-3 2 0,0 3 7 0,3 0 5 16,0-3-15-16,-6 1 41 0,6-1-46 0,-6-2-9 16,3 0 10-16,0-3 45 0,-3 3-50 0,3-3 9 15,-3-1 24-15,2-3-14 0,-2 0-23 16,0-4 15-16,3 2 10 0,-3-1-28 0,3-1 11 16,-3 0 8-16,0-2 21 0,-3-1-43 0,3 1 4 0,0 1 28 15,0-5-25-15,-3-1-1 0,6-1 32 16,-3-2-1-16,0 2-28 0,-3 2 23 0,0-2-10 15,-3-1 15-15,3 1-24 0,-3 0-17 0,3-2 5 16,-3-1 9-16,0-2 11 0,0-1 33 0,0 1-48 16,0-2 35-16,0 0-7 0,0 0-7 0,0 5-34 15,0-4 31-15,0 0-27 0,0 1 1 0,0-2 4 16,0-3 9-16,0-1 0 0,0 0 1 0,0 0 28 16,0 0 4-16,0 0-48 0,0 0-9 0,0 0-15 15,0 0 8-15,0 0-40 0,0 0-38 0,0 0-94 16,0 0-82-16,0-8-45 0,0 8-33 15,0 0 0-15,0-11-46 0,0 3-215 0,0-1-129 16</inkml:trace>
        </inkml:traceGroup>
        <inkml:traceGroup>
          <inkml:annotationXML>
            <emma:emma xmlns:emma="http://www.w3.org/2003/04/emma" version="1.0">
              <emma:interpretation id="{8D5A624D-A6A4-47D1-B165-52B13A74E5BD}" emma:medium="tactile" emma:mode="ink">
                <msink:context xmlns:msink="http://schemas.microsoft.com/ink/2010/main" type="inkWord" rotatedBoundingBox="16985,14153 17329,14143 17335,14361 16992,1437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87288.96">14190 3563 2309 0,'12'4'27'16,"-12"-4"24"-16,0 0 27 0,14 0 26 0,-5 0 2 16,0 0-7-16,3 0-25 0,0 0-12 0,3-14-22 15,3 14-13-15,0-10-18 0,0 1-3 0,5 9-5 16,-5-11 0-16,3 3-6 0,-3 8-16 0,0 0-33 16,3-5-21-16,-7 5-15 0,1 0-23 0,-3 0-8 15,0 0-17-15,-3 0-26 0,-3 0-64 0,0 0-104 16,0 0-78-16,0 0-34 0</inkml:trace>
          <inkml:trace contextRef="#ctx0" brushRef="#br0" timeOffset="187032.21">14187 3394 2358 0,'0'0'37'0,"0"0"9"15,0 0 6-15,0 0 4 0,0 0 1 0,0 0-3 16,0 0-15-16,0 0-10 0,0 0-7 0,0 0 9 15,0 0 28-15,0 0 4 0,0 0-2 0,15 0-3 16,-15 0-2-16,14 0-29 0,4 0 4 0,-3 0-16 16,0 0 1-16,0-11-13 0,0 11 3 0,-3-8 4 15,3 8-6-15,-6 0-6 0,5 0 9 0,-2 0-10 16,0 0 8-16,0 0-7 0,-3 0-6 0,3-12 11 16,0 12-14-16,-3-8-57 0,0 8-17 15,0 0-39-15,-3-8-24 0,0 4-28 0,0 4-55 0,-6 0-138 16,0 0-139-16</inkml:trace>
        </inkml:traceGroup>
        <inkml:traceGroup>
          <inkml:annotationXML>
            <emma:emma xmlns:emma="http://www.w3.org/2003/04/emma" version="1.0">
              <emma:interpretation id="{6B5EEA0E-C3CA-4842-B963-FB9AE35B0CEC}" emma:medium="tactile" emma:mode="ink">
                <msink:context xmlns:msink="http://schemas.microsoft.com/ink/2010/main" type="inkWord" rotatedBoundingBox="17863,13682 18702,13658 18727,14524 17889,14549">
                  <msink:destinationLink direction="with" ref="{7B4ED45E-D571-4A65-A251-AA40F4F4A9D6}"/>
                </msink:context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88090.54">15068 3091 2392 0,'0'-7'22'0,"0"1"-1"0,12 2 14 0,-6-4 27 15,3 1 11-15,-1-2 3 0,1-1-22 0,3 1-5 16,3 0-23-16,3-2-2 0,0 0-11 0,3 1-6 15,3-1-8-15,-1 2-3 0,1 5 5 0,3 0-1 16,-6 1-3-16,3 3 9 0,-7 0-5 0,4 0 0 16,-6 0-3-16,-3 17 8 0,-3 1-5 0,-3-3 0 15,-6 3 3-15,0 2 2 0,0 0 0 0,0-1 7 16,-15 3 11-16,-3 0-4 0,3-3-4 0,0 1 11 16,-2-3-16-16,-1-1-4 0,0 0 1 15,-3-3-7-15,3-1 4 0,3 0-3 0,-3-1-1 16,7-4-20-16,-4-1-24 0,6-2-34 0,3-1-23 15,6-3-37-15,0 0-49 0,0 0-89 0,0 0-137 16,0 0-124-16</inkml:trace>
          <inkml:trace contextRef="#ctx0" brushRef="#br0" timeOffset="187752.37">15092 3026 2759 0,'0'-4'51'0,"0"-2"27"0,0 2 43 16,0 1 4-16,0 2-16 0,0 1-23 0,0 0-20 16,-12 0 33-16,12 0 11 0,0 0 1 0,0 18 13 15,0 1-51-15,0 2 20 0,0 2-33 0,0 5 31 16,18 1-53-16,-4 7 21 0,-2 1-43 0,3 2-1 15,0 2 2-15,0-1-13 16,-3 1 3-16,0 0-7 0,3-4-11 0,-3-1 8 0,2-4 30 16,-2 1-24-16,3-5-11 0,-3-1-2 0,3-2-20 15,-3-1-35-15,-6-5-46 0,0-2-37 0,3-1-41 16,-6-5-13-16,0-3-20 0,-3-3-30 0,0-5-59 16,0 0-145-16,0 0-255 0</inkml:trace>
          <inkml:trace contextRef="#ctx0" brushRef="#br0" timeOffset="188404.46">15806 2871 3035 0,'0'-1'11'0,"-15"-2"36"0,15-2 16 16,-12 3 36-16,0 2 15 0,0 0-1 0,-3 0-19 16,4 11-18-16,2 4-13 0,0 6-3 0,0 2-32 15,0 5-6-15,0 1 11 0,3 3-20 0,6 4 8 16,-6 0 12-16,6 3 0 0,0 0-11 0,0 0 14 15,0 0 2-15,0 0 12 0,0-1-10 0,18 0 14 16,-3-4-7-16,-3 0-21 0,6-1 9 0,-7-2-14 16,-2-2-13-16,6-1 9 0,-3-1-16 0,0-4 24 15,0-1-15-15,0-2-24 0,0-2 20 16,0-1 14-16,0-6-39 0,-3-1 2 0,-4-3-7 16,7 1-32-16,-6-4-75 0,3-4-51 0,-3 0-64 15,-3 0-30-15,3 0-20 0,3 0-47 0,-3 0-152 16,-6-13-220-16</inkml:trace>
        </inkml:traceGroup>
        <inkml:traceGroup>
          <inkml:annotationXML>
            <emma:emma xmlns:emma="http://www.w3.org/2003/04/emma" version="1.0">
              <emma:interpretation id="{39946711-17F6-4CE6-A572-34C2D55C92C5}" emma:medium="tactile" emma:mode="ink">
                <msink:context xmlns:msink="http://schemas.microsoft.com/ink/2010/main" type="inkWord" rotatedBoundingBox="19130,13645 19673,13629 19688,14157 19145,14173">
                  <msink:destinationLink direction="with" ref="{7B4ED45E-D571-4A65-A251-AA40F4F4A9D6}"/>
                </msink:context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89964.4">16333 2969 2309 0,'0'-2'59'0,"0"-1"16"0,0 1 21 15,0 2 0-15,0 0 1 0,0 0-13 0,0 0-16 16,0 0-16-16,0 0-9 0,0 0-15 0,0 0-21 16,0 0 14-16,0 0 41 0,0 0 13 0,0 0 18 15,0 0 13-15,0 0-2 0,0 14 0 16,0 0 14-16,0-4 13 0,0 2-17 0,12 6-28 16,-12-4-33-16,12 6-17 0,-12-1 16 0,9-2-1 15,-1 2-45-15,-2 3 21 0,-6 0-24 0,9-2 27 16,-3 3-32-16,0-4 4 0,0-1-1 0,0 2-1 15,-3-4-5-15,3-1 2 0,6-2 9 0,-9-2-11 16,3-5 9-16,-3 2-7 0,0-5 15 0,0 1-20 16,-3-4 29-16,3 0-11 0,-3 0 9 0,0 0-14 15,0 0 14-15,0 0-19 0,0 0 13 0,0 0-17 16,0 0-3-16,0 0-5 0,0 0 19 16,0 0-27-16,0 0 31 0,0 0 3 0,0 0-2 15,0 0-17-15,0 0-5 0,0 0-4 0,0 0 29 16,0 0-20-16,0 0-10 0,0 0 37 0,0 0-27 15,0 0 2-15,0-11-10 0,0 11 36 0,0 0-38 16,0-10 16-16,0 10-13 0,-15-9 5 0,15 9 4 16,0-7 25-16,0 1-12 0,0 6-37 0,0-8 24 15,0 3 1-15,0-1-31 0,0 2 15 0,0-3 9 16,0 2-2-16,-18-2-12 0,18-4-7 0,0 4-32 16,0-2 35-16,-15-2-14 0,15-3 5 0,0 3 18 15,0 0 2-15,0 0-17 0,0-2 24 16,0 1 16-16,0-1-21 0,0 2 9 0,-18 3 0 0,18-1-10 15,0 1 29-15,0 0-19 0,0 1 16 16,0 2-31-16,0-3 4 0,0 0 19 0,0 2-12 16,0-2 12-16,0-3 0 0,0 0-5 0,15 0 6 15,-6-3-4-15,3 2-9 0,-3-2 15 0,3 1-18 16,3-3 20-16,-3 4-8 0,-3 0 0 0,0 0 3 16,2 2-12-16,-2 3 5 0,-3 0 16 0,0 1-1 15,3-1-27-15,0 1 3 0,0-2 10 0,0 3-4 16,0-1 25-16,0 2-8 0,0 0-15 0,0 2 13 15,-3 2-6-15,3 0 6 0,-3 0 2 0,0 0-7 16,2 0-1-16,-2 16 6 0,3-3 31 16,3 0-34-16,0 2 23 0,0 0-9 0,0 4 14 0,0 2 5 15,3 1-25-15,0 3 23 0,0 0-5 16,-4 0-17-16,1 1-2 0,0-1-13 0,0 0 38 16,0-1-4-16,-3-1-17 0,3 1-16 0,-3-4-5 15,0 0 4-15,0 1 4 0,-3-5-12 0,-3-1 43 16,3 1-35-16,3-2-5 0,-9-3-7 0,5 0 26 15,-5-3 11-15,0-4-9 0,0-1-26 0,0 1-71 16,0-4-29-16,0 1-53 0,0-1-90 0,0 0-45 16,0 0-9-16,0 0-11 0,0 0-96 0,-14-12-202 15</inkml:trace>
          <inkml:trace contextRef="#ctx0" brushRef="#br0" timeOffset="190206.26">16398 3163 2292 0,'18'-8'4'0,"-6"1"9"0,-12 0 9 0,18-3 14 0,0 6 6 15,-6-4-12-15,3 0-2 0,-1 0-16 0,-2 4-3 16,3-2 2-16,0 0-11 0,0 2 3 15,0-1 1-15,0 2-2 0,-3 2-40 0,3-3-39 16,-4 4-45-16,4-3-102 0,-3 3-145 0,0-1-116 16</inkml:trace>
        </inkml:traceGroup>
        <inkml:traceGroup>
          <inkml:annotationXML>
            <emma:emma xmlns:emma="http://www.w3.org/2003/04/emma" version="1.0">
              <emma:interpretation id="{DF1D0A7B-CA44-4A70-9573-8DF035266D52}" emma:medium="tactile" emma:mode="ink">
                <msink:context xmlns:msink="http://schemas.microsoft.com/ink/2010/main" type="inkWord" rotatedBoundingBox="20015,13384 21502,13340 21529,14263 20042,14306">
                  <msink:destinationLink direction="with" ref="{7B4ED45E-D571-4A65-A251-AA40F4F4A9D6}"/>
                </msink:context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90728.56">17312 3243 2152 0,'0'4'65'0,"0"3"9"0,0-5-5 0,0-1 10 15,0 3 2-15,0-2-12 0,0-2-9 0,0 1-10 16,0-1-17-16,0 0 1 0,0 0-20 0,0 0 8 15,0 0-7-15,0 0-12 0,0 0-6 0,0 0 0 16,0 0 12-16,0 0-2 0,0-10-13 0,-12-1 3 16,12-1 1-16,-12 0-3 0,12 0 1 0,-9 0 12 15,0-3-12-15,1 0 2 0,8 0-1 0,-9 0 2 16,3-3-8-16,0 1 3 0,3 0-2 0,0-2 1 16,0-1 9-16,0-1-8 0,0 2-1 15,3 0 11-15,0 1-4 0,0 0-4 0,0 1 8 16,0 4-2-16,0 0-8 0,0-1 6 0,0 4-2 15,9-1 1-15,-9 2 3 0,9 3-2 0,-9 6 13 16,9-5 2-16,-3 1 3 0,0 4-2 0,2 0 19 16,-2 0-3-16,-3 0 14 0,3 0 8 0,3 0-2 15,-3 0 4-15,0 0-14 0,0 0 10 0,3 0-16 16,-3 0 18-16,3 13 16 0,0 2-16 0,-3 2 10 16,3-2 0-16,0 4-5 0,0-1-9 0,0 6-22 15,-1 2 12-15,1-4 6 0,3 2-9 0,-6 0-24 16,0-1 23-16,0 0-40 0,0-3 14 0,-3-2 8 15,0-3-22-15,-3-3 16 0,9 4-25 16,-9-10 29-16,0 4-12 0,0-4-31 0,0-1-52 16,0-2-29-16,0 1-52 0,0-2-18 0,0-2-16 15,0 0-37-15,0 0-57 0,0 0-166 0,0 0-196 16</inkml:trace>
          <inkml:trace contextRef="#ctx0" brushRef="#br0" timeOffset="191576.51">17782 2845 2689 0,'0'-2'45'0,"0"0"27"15,-11 1 0-15,11-2-2 0,0 3 8 0,-9 0 2 16,9 0-10-16,-6 0 0 0,6 0 8 0,0 14 0 15,0-1-5-15,-9 2-17 0,9 2-5 0,0 2-11 16,0 2 30-16,0 1-18 0,12 1-31 0,0 0 22 16,-12 4-23-16,17-2 28 0,-5-3 7 0,-3 2-38 15,0-6 13-15,-9 3 12 0,9-3-32 0,3-5 7 16,-6 0 1-16,0-3-27 0,3 2 0 0,-9-3 0 16,0-4 27-16,0 2-27 0,0-4 31 0,0-2-27 15,0 2 18-15,0-3-30 0,0 0-10 16,0 0-68-16,0 0-7 0,0 0-3 0,0 0 7 15,0-14 5-15,-15 4 0 0,15-4 11 0,-12 2-4 16,0-2 9-16,0-2 28 0,12 0 2 0,-12-4 18 16,12 1 6-16,-12 2-6 0,3-2 9 0,9-1 6 15,-5-1 15-15,5 2 4 0,0 0-14 0,0 2 6 16,0 0-3-16,11 2 7 0,4-2-6 0,-3 1 13 16,6 3-2-16,-6 0 21 0,0 3-5 0,0-1 14 15,0 0-8-15,0 2-9 0,-3 4 10 0,-6 0 1 16,2 1-12-16,-2 2 0 0,-3 2 8 0,6 0 17 15,-6 0 17-15,0 0 13 0,0 0-21 16,0 0-26-16,0 15-7 0,0 0-15 0,0-3 5 16,0 3-12-16,0 0 11 0,0 0-10 0,0 1 20 15,0 0-19-15,0 1-5 0,0-1 12 0,-14-3-1 16,14-3 1-16,0-1 4 0,-12-1-8 0,12 2-9 16,-12-5 1-16,12-2 14 0,0-2 7 0,0 1-5 15,0-1-10-15,0-1-6 0,0 0 6 0,0 0-18 16,0 0-7-16,0 0 5 0,0 0 4 0,0 0-16 15,0 0 12-15,0 0-12 0,0 0 22 0,0 0-1 16,0 0 19-16,0-11-21 0,0 11 7 0,0-11 10 16,15 11 6-16,2-10-5 0,-2 2-4 0,6-1 2 15,-12 9-6-15,9-7 5 0,-3 1-8 16,0 6 36-16,6-5 6 0,-10 5-20 0,4 0-1 16,-3 0 4-16,0 0 9 0,0 0 0 0,0 16 20 15,0-5-25-15,-6 4 9 0,0-1 12 0,-3 3-20 16,6 0 16-16,-9 2-24 0,0 0-1 0,0-1 27 15,0 0-29-15,0 3 9 0,0-4 2 0,-18-3 13 16,3 2-14-16,15-5 32 0,-12-2-27 0,0 3 1 16,6-6-11-16,-3 0 9 0,-3-3-17 0,3-2-9 15,-2 1 17-15,-4 1-15 0,6-3 4 0,-6 0-31 16,3 0 38-16,-3 0-19 0,0 0 0 16,0 0 13-16,3 0-20 0,-3-13 7 0,4 13-60 15,2-8 11-15,-3 8-51 0,3 0-33 0,-3 0-11 16,6 0-33-16,0 0-14 0,0 0-2 0,6 0-6 15,-6 0-24-15,6 0-32 0,-3 0-80 0,3 0-144 16,0 0-22-16</inkml:trace>
          <inkml:trace contextRef="#ctx0" brushRef="#br0" timeOffset="192020.14">18405 2547 2564 0,'0'0'27'0,"0"0"4"0,0 0 14 0,-9 0 1 15,9 0-14-15,-12 0-8 0,12 0-21 0,0 0 9 16,-6 0-9-16,6 0 19 0,0 0 11 0,0 0 10 16,0 0 24-16,12 0 16 0,3 0 22 0,-1 13-12 15,1-13 33-15,3 12-22 0,-3 3 27 0,6-3 5 16,-3 1 11-16,0 2-15 0,2 4-34 16,-8 5-6-16,3 3 19 0,3-1-52 0,-6 2 9 15,-3 2-28-15,3 0-5 0,0 0 8 0,3 0-19 16,-9 2 8-16,3-3-1 0,-1 1 12 0,1 2-51 15,-3-3 45-15,0 1-46 0,3 0 6 0,-6-2-6 16,3 0 29-16,-3 0 2 0,0-3-43 0,0 1 8 16,-3-1 5-16,0-1 40 0,0-3-39 0,0 0-10 15,0-2 10-15,0 0 23 0,0 2-18 0,-15-6 18 16,15 1-58-16,-12 0-1 0,-6-1-65 0,10-7-72 16,-1 2-104-16,0-3-73 0,-3-3-31 15,0 0-41-15,3-4-209 0,-6 0-173 0</inkml:trace>
        </inkml:traceGroup>
        <inkml:traceGroup>
          <inkml:annotationXML>
            <emma:emma xmlns:emma="http://www.w3.org/2003/04/emma" version="1.0">
              <emma:interpretation id="{92D3B954-4B9A-429B-9DE5-1705F314B9CF}" emma:medium="tactile" emma:mode="ink">
                <msink:context xmlns:msink="http://schemas.microsoft.com/ink/2010/main" type="inkWord" rotatedBoundingBox="22381,14275 22939,14259 22946,14492 22388,14509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95880.53">19580 3474 2814 0,'0'0'40'16,"0"9"15"-16,0-9 29 0,0 0 13 0,0 0 5 15,0 0-15-15,0 0-25 0,0 0-12 0,0 0 30 16,0 0 36-16,0 0-7 0,0 0-18 0,0 0 8 15,12 0 13-15,6 0-45 0,3 0 4 0,-3 0-22 16,3 0-45-16,5 0 29 0,-5 0-17 0,3 0-9 16,3 0-4-16,-3 0-11 0,2-9-18 15,-8 9 15-15,0 0-34 0,0-8-36 0,0 8-89 16,-3 0-51-16,-3-3-22 0,0 3-14 0,-9 0-9 16,6 0-40-16,-4 0-162 0,-2 0-201 0</inkml:trace>
          <inkml:trace contextRef="#ctx0" brushRef="#br0" timeOffset="196163.34">19708 3694 2576 0,'0'3'31'16,"0"-1"38"-16,0-1 24 0,0-1 31 0,0 0 20 15,12 0 10-15,-3 0 21 0,6 0-43 0,0 0-15 16,0 0-17-16,6 0 26 0,2-13-32 0,-2 1-51 16,6 5-17-16,0-2-13 0,3 9 17 0,-4-7-25 15,4-2 10-15,-3 4-32 0,0 5-60 0,-6-5-86 16,2 5-43-16,-5 0-10 0,3 0-27 0,-12 0-12 16,-3 0-23-16,0 0-102 0,0 0-170 0,-6 0-76 15</inkml:trace>
        </inkml:traceGroup>
        <inkml:traceGroup>
          <inkml:annotationXML>
            <emma:emma xmlns:emma="http://www.w3.org/2003/04/emma" version="1.0">
              <emma:interpretation id="{EED74DD8-CF80-479E-8446-B5B3479F7502}" emma:medium="tactile" emma:mode="ink">
                <msink:context xmlns:msink="http://schemas.microsoft.com/ink/2010/main" type="inkWord" rotatedBoundingBox="23842,13550 25860,13491 25889,14473 23871,14533"/>
              </emma:interpretation>
            </emma:emma>
          </inkml:annotationXML>
          <inkml:trace contextRef="#ctx0" brushRef="#br0" timeOffset="-178750.47">21676 2906 1971 0,'-6'0'1'0,"-3"0"6"0,0 0 5 0,6 0 55 15,-3 0-3-15,0 0 1 0,6 0-21 0,-6 0-20 16,6 0-7-16,0-11-13 0,0 11 3 0,0 0 0 16,0-9 26-16,0 9 0 0,0-11-11 0,0 3 4 15,0 1 22-15,18-2-17 0,-9-1-12 16,3 1 32-16,0-1-14 0,-3-1 18 0,9-1 5 15,-6 0-12-15,-4 4 9 0,10-2-18 0,-6 1-20 16,0 3-2-16,3-5-6 0,-3 7-9 0,-6-2 1 16,3 4 7-16,3-1 3 0,-6 2 11 0,0-2 5 15,-6 3-4-15,0 0 0 0,3 0-5 0,3 0 1 16,-6 15-6-16,0 0 10 0,0-4-9 0,0 3-6 16,0 3-13-16,-15 2 6 0,15-2-8 0,-18 2 6 15,3 1-3-15,-3-1 3 0,3-2 12 0,3 2-16 16,-6-3 13-16,10-2-14 0,-4-2 8 15,0-1-17-15,3-3 5 0,3 0 9 0,6-1-1 16,-6-5-10-16,6 2 7 0,0-3-5 0,0 1 0 16,0-1 5-16,0-1 0 0,0 0 4 0,12 0-2 15,-12 0-7-15,15 0 6 0,-3 0 3 0,-1 0 0 16,-2-10 3-16,9 10 1 0,-9-12-2 0,3 5 1 16,6-1-13-16,-6 0 18 0,3 8-16 0,3-8 7 15,2 4-2-15,-5 4 1 0,9 0 10 0,-9 0 0 16,3 0-9-16,0 0 6 0,3 12 9 0,-7-12-11 15,4 16 16-15,-6-1-5 0,-3-1-3 0,3 4 0 16,-6-3 3-16,6 1-6 0,-12 1 6 16,6 2-11-16,-6-2 6 0,0 4 8 0,0-1-2 0,0-3-2 15,0 2 28-15,0-3-14 0,-18-1 8 0,3 1 18 16,3 0-8-16,0-3-5 0,-6-1-22 16,10 0 35-16,-10-4-17 0,3 2 4 0,3-1 9 15,-6-3 22-15,3-1-39 0,3-5 4 0,-3 0-31 16,-3 0 6-16,1 0-2 0,2 0 11 0,0 0-3 15,-3 0-21-15,6 0 21 0,-3 0-22 0,9 0 17 16,-6 0-13-16,6 0 0 0,-3 0-15 0,4 0 3 16,-1 0 0-16,6 0 19 0,-6 0-45 0,6 0-36 15,0 0-43-15,0 0-50 0,0 0-43 0,0 0-5 16,0 0-25-16,0 0-21 0,0-11-100 0,12 11-224 16</inkml:trace>
          <inkml:trace contextRef="#ctx0" brushRef="#br0" timeOffset="-178282.39">22349 2784 2430 0,'-12'-5'47'16,"12"1"5"-16,-9-1 39 0,3 4 29 0,0 1 27 16,-6 0-5-16,3 0-6 0,3 0-18 0,-6 12-17 15,0 2-14-15,0 1-17 0,3-1 27 0,-2-1-27 16,-4 1-10-16,3 5-2 0,6-3-27 0,0 1-1 16,6-2-15-16,0 0-13 0,0 0-1 0,0-1 0 15,0-1 30-15,0-1-13 0,18 3-23 0,-18-2 16 16,15-2-5-16,8 1 5 0,-8-2-11 0,9 1-12 15,-3 0 15-15,-3 2-14 0,3-5 17 0,-1-2-2 16,4 0 12-16,-3 2-13 0,-9 0-17 0,6-7 26 16,3 2 3-16,-6-3-15 0,8 0-14 0,-11 0 8 15,3 0 22-15,6-12-6 0,-3 1-26 16,0-3 8-16,-12 2-7 0,9-3 15 0,-9-2 1 16,5-2 15-16,-2 0-3 0,-3 2-27 0,0-3 29 15,0 0-13-15,0-1-14 0,-6 2 27 0,0 2-2 16,0 2-35-16,0-2 7 0,0 2 25 0,-18 3-1 15,-2 1-12-15,2 2-30 0,-3 2 13 0,3-2-54 16,-3 2-1-16,-6 3-23 0,4-1-43 0,-4 1-57 16,-6 0-32-16,0 4-44 0,0 0-95 0,1 0-251 15</inkml:trace>
          <inkml:trace contextRef="#ctx0" brushRef="#br0" timeOffset="-177491.38">21075 3730 1951 0,'-6'0'20'0,"6"0"-1"15,0 0-2-15,0 0 15 0,0 0 26 0,0 0-2 16,0 0 13-16,0 0-5 0,12-10-1 16,-12 10 8-16,9-6 10 0,-9 6 1 0,8 0 9 15,1-8-5-15,3 2 13 0,-3 6 3 0,3 0-6 16,0 0 14-16,3 0 2 0,-3 0 14 0,6 0-9 15,3 0-14-15,2 0 21 0,4 0-17 0,6 0 5 16,0-13-57-16,11 1 17 0,-5 0-22 0,9-3-25 16,-1 1-23-16,7-2 7 0,-4 1-14 0,4 1 12 15,3-1-14-15,-4 2 5 0,4 0 2 0,-4-1 15 16,4 3-18-16,-4-2-6 16,4 2 28-16,2 0-31 0,-2-1 23 0,-3 2-34 0,-4 3 44 15,4 0-34-15,2 2 18 0,-11-1-12 0,3 3-1 16,-4 1 35-16,-5 1-26 0,6-2 12 0,-7 1-2 15,1-2-28-15,0 0 18 0,-13 3 7 0,7-1 0 16,-3-2-9-16,-3 2-17 0,0-4 20 0,-4 3-3 16,-2 0-11-16,6 1 24 0,-9-6 0 0,3 5-4 15,-3-2-21-15,-10 2 25 0,4 0-22 0,0 0-3 16,-6 0 17-16,0 1-7 0,3-2-8 0,-9 2 29 16,6-1-13-16,0 1 2 0,0 2 1 0,-6-3-2 15,6 2-27-15,-6-2 12 0,3 2 6 0,0-2-3 16,-3 3 11-16,0 0-1 0,0 0-27 0,0 0-37 15,0 0-41-15,0 0-100 0,0 0-75 16,0 0-47-16,0 0-51 0,-12 0-175 0,-6 0-233 16</inkml:trace>
          <inkml:trace contextRef="#ctx0" brushRef="#br0" timeOffset="-179530.37">21235 3314 1975 0,'0'0'43'16,"-6"-1"23"-16,6 1 4 0,0 0 4 0,0 0 4 15,0 0 4-15,0 0-1 0,0 0-17 0,0 0-11 16,0 0-3-16,0 0 0 0,0 0 13 0,0 0 0 16,0 0 3-16,0 14-17 0,0-14-8 0,0 16-5 15,0-4-17-15,-14 1-2 0,14-2 1 0,0-3-5 16,0-1-6-16,0-1-11 0,0 1 7 0,0-4-3 16,0 2-3-16,0-5 3 0,0 2 8 15,0-2-2-15,0 4-8 0,0-4-3 0,0 0 2 16,0 0 5-16,0 0 1 0,0 0-1 0,14 0 1 15,-14 0-1-15,12 0-12 0,-6 0 13 0,-6 0-9 16,9-11 4-16,3 0 10 0,-6 2-11 0,-3 0 2 16,3 9 1-16,-6-10 7 0,0 2-1 0,0 3-9 15,0-2 14-15,0 2-15 0,0 5 5 0,0-3-3 16,0-1 12-16,-15 0-4 0,15 1-14 0,-15 3 9 16,6 0 3-16,9 0-1 0,-9 0 0 0,-3 0-1 15,4 0-5-15,-4 0-2 0,6 0 1 0,0 0 11 16,-6 0-8-16,6 12 5 0,-3-12-7 15,3 0 3-15,0 11 3 0,0-11-9 0,6 0-6 0,-6 0-14 16,6 0-31-16,0 0-23 0,0 0-40 16,0 0-11-16,0 0-28 0,0 0-53 0,0 0-123 15,0 0-180-15</inkml:trace>
        </inkml:traceGroup>
        <inkml:traceGroup>
          <inkml:annotationXML>
            <emma:emma xmlns:emma="http://www.w3.org/2003/04/emma" version="1.0">
              <emma:interpretation id="{4CE02C46-1F8A-4B54-B41D-AAF6DA1C1B17}" emma:medium="tactile" emma:mode="ink">
                <msink:context xmlns:msink="http://schemas.microsoft.com/ink/2010/main" type="inkWord" rotatedBoundingBox="26165,13932 26612,13918 26618,14134 26172,1414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-174385.13">23364 3129 2504 0,'0'9'26'16,"0"-9"26"-16,0 0 24 0,0 0 38 0,0 0 17 16,0 0 21-16,0 0 5 0,0 0-30 0,0 0-19 15,0 0-16-15,15 0-11 0,-4 0-9 0,1 0-15 16,-3 11-43-16,9-11 18 0,-6 0-21 0,3 0-13 15,3 0 3-15,3 0 8 0,-3 0-5 0,2 0 6 16,-2 0-21-16,3 0 1 0,-9 0-1 0,9 0 15 16,-9-7-44-16,6 7-30 0,-10-7-54 0,4 2-38 15,0 2-29-15,3 3-30 0,-9-7-27 16,6 7-102-16,-6 0-234 0</inkml:trace>
          <inkml:trace contextRef="#ctx0" brushRef="#br0" timeOffset="-174171.87">23495 3324 2475 0,'0'4'54'0,"0"3"25"16,0-6 34-16,0 2 41 0,0-3 15 0,12 0-4 16,-12 0 5-16,17 0-40 0,-8 0-27 15,9 0-29-15,3 0-19 0,-3-11-32 0,9 11-10 16,-6-10-7-16,2 10 17 0,4 0-36 0,-3-9 1 15,-3 9-56-15,0 0-53 0,-4 0-80 0,-5 0-38 16,-3 0-30-16,3 0-76 0,-6 0-190 0,0 0-175 16</inkml:trace>
        </inkml:traceGroup>
        <inkml:traceGroup>
          <inkml:annotationXML>
            <emma:emma xmlns:emma="http://www.w3.org/2003/04/emma" version="1.0">
              <emma:interpretation id="{E0CEAFF4-EF89-4A2A-B385-369F5E266B24}" emma:medium="tactile" emma:mode="ink">
                <msink:context xmlns:msink="http://schemas.microsoft.com/ink/2010/main" type="inkWord" rotatedBoundingBox="27193,13639 29108,13583 29129,14298 27214,14354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-162946.71">26165 2862 1863 0,'0'-11'54'0,"-12"5"28"0,12-3 15 0,-6 2 14 16,3-2 13-16,0 3 2 0,-6-1 7 0,3 0-20 16,0 3-20-16,0-2-20 0,0 4-9 0,-3 2-11 15,-3 0 7-15,6 0-7 0,-6 0 2 0,-2 0-27 16,2 12-2-16,-3 2-2 0,-3-4-3 0,6 1-4 15,-3 1-13-15,3-3-1 0,0 2 1 0,6 1-6 16,-9 1 7-16,10 2-16 0,-1-3 4 0,6 0 5 16,0-1 6-16,0 0 3 0,0 3-6 0,0-2-1 15,0 1 2-15,0-1-12 0,0-1-8 16,17 1 9-16,-5-1 6 0,3-1-7 0,-3-1 0 16,9-2 0-16,-9-1-7 0,9-2 2 0,-3-4 1 15,-4 0 4-15,4 0-2 0,0 0-3 0,-9 0-4 16,9 0-8-16,-6-13 11 0,-3 13 1 0,-3-13 0 15,6-1-2-15,-3 3 12 0,-3-1 6 0,-1-2-6 16,1 0-3-16,0 1 6 0,3 1 6 0,-3-3-12 16,-3 2 10-16,0 0-1 0,-3-1 4 0,6-2-3 15,-6 4-5-15,0 1 7 0,6-2 7 0,-6 5 9 16,6 0 29-16,-6 4-3 0,0-3 19 0,0 5 2 16,6 0 8-16,-6-3-2 0,0 5 38 0,3 0 7 15,0 0 4-15,0 0-28 0,-3 0 8 0,6 17-38 16,0 1 5-16,-6-1-12 0,6-2-14 0,0 3 0 15,3 0 3-15,-3 1-11 0,-6 3-7 16,6 0-27-16,0-1-11 0,-6-3 1 0,6 0 43 16,-6 1-9-16,0-1-21 0,0 0 6 0,0-1 12 15,0-3-39-15,0 1 10 0,0 1 41 0,0-2-52 16,0-3 8-16,0 0 40 0,0 0-15 0,0-2-27 16,0-1-21-16,0 0-7 0,0-4 13 0,0 2-34 15,0 0-67-15,0-2-24 0,0-4-39 0,0 2-27 16,0-2-18-16,0 3-16 0,0-1-21 0,0-2-83 15,0 0-201-15,0 0-104 0</inkml:trace>
          <inkml:trace contextRef="#ctx0" brushRef="#br0" timeOffset="-164590.21">25156 3441 1660 0,'-6'-5'93'0,"6"3"36"15,0-2-11-15,0 4 0 0,0 0 12 0,0-4-9 16,0 2-4-16,0 0-8 0,0 2-9 0,0 0-24 16,0 0-21-16,0 0-13 0,0 0-17 0,0 0-2 15,0 0 4-15,0 0-11 0,0 0-5 0,-15 10 2 16,15-10 11-16,0 11-11 0,0-2-1 0,0-9 0 16,0 11-7-16,0-4 4 0,0 2-2 0,0-1-8 15,0-4 10-15,0 3-7 0,0-3-8 16,0 0 10-16,0-3-5 0,0-1 1 0,0 0 0 15,9 0 2-15,-3 0-10 0,6 0 13 0,-12 0-12 16,6 0 6-16,2 0 13 0,-8 0-15 0,0 0 11 16,6-12-6-16,0 4-7 0,-6 0 13 0,0 1-14 15,0 7 9-15,0-10-8 0,0 0 6 0,0 3-6 16,0 0-14-16,-12 3 13 0,12-4-17 0,-14 3-29 16,2-1-16-16,12 2-26 0,-12 3-23 15,6-2-23-15,-3-2-26 0,9 3-72 0,-6 1-96 16,-6 1-143-16,12-5-17 0</inkml:trace>
          <inkml:trace contextRef="#ctx0" brushRef="#br0" timeOffset="-163682.79">25453 3002 1931 0,'-6'0'37'0,"0"0"5"0,6 10-3 0,0-10 9 16,0 0 27-16,0 0-22 0,0 0-20 0,0 0-5 15,0 0-22-15,0 0-3 0,0 0-3 0,0 0 6 0,0 0-4 16,0 0-6-16,0 0 1 0,0 0 12 15,0 0-5-15,0-9 0 0,0 9-1 0,18-9-2 16,-3 2 5-16,-15 1-1 0,12 6 2 0,0-6-5 16,-3-1 4-16,3 1-4 0,0 0 1 0,0-1 1 15,-3 0-2-15,2 1-4 0,7 0 0 0,-3-1 1 16,-3 6 4-16,0-3-2 0,-3 3 34 16,3-1-4-16,-6 2 8 0,6 0-1 0,-9 0 9 0,3 0-3 15,0 0-6-15,0 15-13 0,-1-3 2 0,1 1-5 16,-6 0-1-16,3 2-2 0,-3-4-10 15,0-1 1-15,0 5-9 0,0-4 5 0,0-2 0 16,0 0-5-16,0 0 4 0,0 0-5 0,0 0 5 16,0 0-5-16,0 0 2 0,-9-2-4 0,9-1-6 15,-17 0 14-15,8 1-4 0,3-3-5 0,-6 0-1 16,6 0 5-16,-6 0-3 0,9-1-4 0,-9-2-1 16,6 2-2-16,-6 1 5 0,6-2-1 0,6-1-1 15,-3 0 10-15,3-1-2 0,0 0-7 0,0 0-3 16,0 0 8-16,0 0 0 0,0 0-10 0,0 0 17 15,0 0-5-15,0 0 0 0,0 0 6 0,0 0 3 16,0 0-3-16,21 0 5 0,-6 0 6 0,-3 0-6 16,0 0 2-16,9 0-6 0,-3 0-4 15,2 0-1-15,-2 0 16 0,3 0-11 0,-3 0 4 16,3 15-10-16,3-15 2 0,-10 13-1 0,10 0-2 16,-9-5 2-16,3 1-7 0,-3 2 13 0,-3 1 5 15,3-4 6-15,-9 5 0 0,0-2 4 0,-6 3 6 16,0 1 6-16,0-3 15 0,0 2 2 0,-12 0-8 15,-3 1-5-15,3-2-2 0,-3 1-6 0,-3-1-6 16,3-1-5-16,-3-1-18 0,-2-4 3 0,2 2 8 16,-9-1-11-16,9-1 10 0,-9-1 2 0,9 1-7 15,-2-2 1-15,2 1 12 0,-3 1-28 0,3-2 4 16,3-1 12-16,-3 2 2 0,9 1-3 16,-3-3-8-16,1 2-5 0,2-2 0 0,3-2-3 15,0 3 18-15,0-2-11 0,6-2 1 0,0-1-4 0,0 0-12 16,0 0-3-16,0 0-34 0,0 0-48 15,0 0-31-15,0-11-28 0,0 11-27 0,0-12-60 16,0 3-149-16,0 1-244 0</inkml:trace>
          <inkml:trace contextRef="#ctx0" brushRef="#br0" timeOffset="-165161">24560 2860 1703 0,'-12'-2'15'0,"0"2"10"0,12 0 14 16,-14 0 8-16,14 0 9 0,-6 0-13 0,6 0-18 16,-6 0-9-16,6 0-4 0,0 0-9 0,0 0 8 15,0 0 42-15,0 0-6 0,0 0 16 0,0 0 12 16,0 0-3-16,0 0 1 0,0 0 2 0,0 0-3 15,0 0-1-15,0 0-4 0,0 0 4 0,0 0-2 16,0 0 4-16,0 0-18 0,0 13-4 16,-15-3-5-16,15-1 4 0,-12 4-10 0,6-1 2 15,0 3 6-15,-6-1-4 0,12 4-19 0,-3-1 21 16,-9 4-14-16,6 1 11 0,0 0 4 0,0 1-24 16,-3 1 1-16,9-1 8 0,-6 2-4 0,0 1-18 15,6-5 2-15,0 4 2 0,0-4 7 0,0 3-13 16,0-1 15-16,0 1-21 0,12-5 2 0,3-2 4 15,-3-1 2-15,0 2 0 0,3-3-3 0,-3-3-2 16,0 1-10-16,3-4 24 0,-3 3-10 16,-1-1-17-16,4-4 2 0,-3 3 10 0,3-6 4 15,-3 3-2-15,0-3 6 0,0 2-26 0,-3-6 7 16,9 0 7-16,-9 0-5 0,3 0-5 0,-1 0 8 16,1 0 1-16,-3-11 18 0,3 11-6 0,0-14-15 15,-3 1 11-15,3 4 0 0,-6-3-9 0,6-1 4 16,-3 1-4-16,-3-2-4 0,0 0-6 0,0-2 27 15,0 4-24-15,-1-4 20 0,1 2-22 0,-3 0-4 16,-3 3 28-16,0-2-21 0,0 1 11 0,0 1-3 16,0-3-14-16,0 3 18 0,0-5-18 0,0 0 7 15,0 1 10-15,0-2-19 0,0 0 4 0,-14-2 18 16,2 0 3-16,0 2-12 0,-3 0 1 0,9 0-6 16,-6 4 2-16,-3-1-14 0,3 3 15 0,0 1-1 15,3 3-11-15,-9 0 0 0,7 4 6 16,-4 3-3-16,-3 0 18 0,3 0-19 0,-3 0-14 15,3 0-10-15,-3 0 6 0,6 0-13 0,-2 0-8 16,-4 0-18-16,6 0-26 0,3 0-40 0,-3 0-37 16,0 12-50-16,3-12-99 0,-3 8-227 0</inkml:trace>
        </inkml:traceGroup>
        <inkml:traceGroup>
          <inkml:annotationXML>
            <emma:emma xmlns:emma="http://www.w3.org/2003/04/emma" version="1.0">
              <emma:interpretation id="{E48D8026-062D-4C06-A693-4A102A8C5CF1}" emma:medium="tactile" emma:mode="ink">
                <msink:context xmlns:msink="http://schemas.microsoft.com/ink/2010/main" type="inkWord" rotatedBoundingBox="29378,13517 30508,13484 30528,14187 29398,14220"/>
              </emma:interpretation>
              <emma:one-of disjunction-type="recognition" id="oneOf29">
                <emma:interpretation id="interp33" emma:lang="" emma:confidence="0">
                  <emma:literal>7</emma:literal>
                </emma:interpretation>
                <emma:interpretation id="interp34" emma:lang="" emma:confidence="0">
                  <emma:literal>z</emma:literal>
                </emma:interpretation>
                <emma:interpretation id="interp35" emma:lang="" emma:confidence="0">
                  <emma:literal>y</emma:literal>
                </emma:interpretation>
                <emma:interpretation id="interp36" emma:lang="" emma:confidence="0">
                  <emma:literal>a</emma:literal>
                </emma:interpretation>
                <emma:interpretation id="interp37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-161482.69">27117 2763 2686 0,'-6'0'30'0,"-3"12"19"0,-3-12 41 15,12 9 6-15,-6-9 20 0,1 6-26 0,-1-6-10 16,-3 9-40-16,3-4 2 0,6-5 9 0,0 0-4 16,0 3-14-16,0 1-4 0,0-4-7 0,15 3 11 15,-15-2-32-15,17-1 9 0,-5 2-2 16,3-2-9-16,3 0-4 0,0 0 10 0,-3 0 13 15,12 0-24-15,-4 0-2 0,-2 0 23 0,3 0-19 16,-3 0 0-16,0-11 16 0,-3 11-22 0,2 0 23 16,-2 0-14-16,0 0 6 0,-3 0 31 0,-3 0-6 15,0 0-1-15,-3 0 5 0,-3 16 3 0,0-1 6 16,0-1 9-16,-3 5 18 0,-3-2 17 0,0 4-8 16,0 2-22-16,0 2 1 0,0 2 11 0,0-1-10 15,0 3-4-15,0-3-13 0,0 1-15 0,0 1 1 16,0-1-5-16,0-2-7 0,0-1 23 15,0 0-30-15,0 0 15 0,0-6-20 0,0 0 3 16,0-3-12-16,12 0 25 0,-7 0-14 0,-5-4-32 16,12 1 34-16,-12-4-5 0,0 2-1 0,6-2-16 15,0-1-7-15,-6 0 5 0,0-3-49 0,0-4 18 16,0 0-67-16,0 0-25 0,0 0-56 0,0 0-60 16,0 0-32-16,0 0-24 0,0 0-44 0,0 0-94 15,0 0-226-15</inkml:trace>
          <inkml:trace contextRef="#ctx0" brushRef="#br0" timeOffset="-161040.61">27296 3127 2387 0,'-3'0'73'0,"0"0"31"15,-3 0 11-15,6 0 20 0,0 0-8 0,0 0-2 16,0 0 0-16,0 0-31 0,0 0-12 0,0 0 0 16,0 0 15-16,0 0 30 0,0 0-24 0,0 0-24 15,21 0-2-15,-3 0 2 0,-1 0-30 0,4 0-11 16,0 0-17-16,-3 0-26 0,3 0 22 0,6 0 28 16,-4 0 3-16,4 0-33 0,-3 0-18 15,-3 0 1-15,6 0 26 0,2 0-3 0,-8 0-8 16,0 0-37-16,-3 0 10 0,-6-14 29 0,3 14-5 15,-9 0-17-15,6 0-4 0,-9 0 24 0,0 0-19 16,3 0 18-16,-6 0-48 0,3 0-11 0,-3 0-33 16,0 0-88-16,0 0-72 0,0 0-49 0,0 0-37 15,0 0-70-15,0 0-189 0,-15 0-163 0</inkml:trace>
          <inkml:trace contextRef="#ctx0" brushRef="#br0" timeOffset="-162359.01">26727 2743 2516 0,'0'0'43'0,"0"0"19"16,0 0 2-16,0 0 27 0,0 0-1 0,0 0 4 16,0 0-17-16,0 0-13 0,0 0-12 0,0 0-6 15,0 0-5-15,0 11 16 0,0-11-21 16,0 13 4-16,0-2 1 0,0-1-8 0,0 2 27 15,0 3-26-15,0 1 11 0,-12-2-29 0,12 1 3 0,-15 2-16 16,15-2 10-16,-11 1 2 0,-1 2-18 16,3-4 6-16,-3 4-14 0,0-1 15 0,0-2 7 15,6-2-8-15,-9-1-8 0,9 0-9 0,0-1 5 16,0-4 21-16,0 1-6 0,6-2-20 0,0-1 9 16,0-2-5-16,0 0 17 0,0 1-17 0,0 0 0 15,0 1 14-15,12-4-1 0,0 1-8 0,-6 1-9 16,9-1-4-16,-3 2 21 0,3-4 1 0,3 0-8 15,0 0 3-15,2 0 5 0,1 0-15 0,-3 0-6 16,6 0 21-16,-3 0-6 0,0 0 3 0,-4 0 8 16,1 0-38-16,-9 0 10 0,3 0-11 0,6-11-17 15,-9 11-10-15,-3 0-35 0,-6 0 0 16,0 0-27-16,0 0-13 0,0 0-16 0,0 0-5 16,0 0-30-16,0 0-51 0,0 0-121 0,0 0-96 15,0 0-14-15</inkml:trace>
          <inkml:trace contextRef="#ctx0" brushRef="#br0" timeOffset="-162018.18">26858 2709 2823 0,'0'-2'45'15,"0"2"41"-15,0 0 40 0,0 0 56 0,0 0 6 16,-15 0 32-16,15 0-40 0,-12 0-37 0,12 16-10 16,-11 0-43-16,11-1 14 0,0 0-33 0,0 0 5 15,0 5-1-15,0 5-59 0,0 2 37 0,0 3-45 16,0-1-6-16,0 4 0 0,11 2 43 0,-11 1-51 16,12-2 39-16,-3-1-46 0,-3 1 2 0,0 1 38 15,12-5-23-15,-3 1 0 0,-3 0 14 16,3-5-2-16,3 3-18 0,-6-7 6 0,-1 0-25 0,4-6-3 15,-9 1 33-15,6-6-8 0,-6-2 4 16,-3-4-34-16,3-5-7 0,0 0-38 0,-6 0-17 16,0 0-34-16,0 0-61 0,0 0-115 0,0 0-21 15,0 0-19-15,0 0-19 0,0 0-76 0,0 0-232 16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24:06.3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ED40AC-E0CF-4B0C-B908-180D9A209B8D}" emma:medium="tactile" emma:mode="ink">
          <msink:context xmlns:msink="http://schemas.microsoft.com/ink/2010/main" type="inkDrawing" rotatedBoundingBox="2711,5418 5721,5896 5481,7411 2471,6933" hotPoints="5900,6646 4228,7017 2840,6014 4512,5643" semanticType="enclosure" shapeName="Ellipse"/>
        </emma:interpretation>
      </emma:emma>
    </inkml:annotationXML>
    <inkml:trace contextRef="#ctx0" brushRef="#br0">1277 1439 758 0,'0'3'6'0,"0"1"6"0,0-1 20 0,0-2 11 15,0 1 4-15,12 0-7 0,0-1 33 0,0 2-3 16,3-2-26-16,0 3 13 0,-1 0 11 0,4 3 16 16,6-1-27-16,-3 0-18 15,6 4 3-15,0 0-12 0,2 2-7 0,1-4-6 0,6 3 3 0,-6-1-16 16,5-2 8-16,-2 0-9 0,0-2 2 0,0 3 26 15,-1-5-7-15,1-2 7 0,-3-1 8 0,3 2-6 16,-4-3-3-16,4 0 7 0,-3 0-12 0,3 0 3 16,-1-15-8-16,1 4-10 0,-3 11 6 0,0-13-9 15,-1 3 5-15,1 2 0 0,-6-1-3 0,3 1 3 16,-3 1-13-16,-1 1 6 0,1-2-4 16,0 1 8-16,3-1-12 0,-3 0 1 0,2-1 13 15,4-2-6-15,0 1-9 0,0-1 3 0,-1 0-2 16,7-1 3-16,0-3-1 0,3 1 1 0,-1-1-2 15,4-1 6-15,0 2-7 0,-4-2 9 0,4-2-2 16,-3 5-2-16,-7 0-5 0,-5 0 2 0,3-1 8 16,-9 3-15-16,-3 0 10 0,0 1 1 0,-7-1-7 15,1 1 7-15,-3-3-1 0,0 0-8 0,-3-2 13 16,-3 1-2-16,0-3-12 0,0-2 9 16,-3-1-4-16,3-4-4 0,0-2 5 0,-3 2 6 15,0-4 0-15,0 0-4 0,0 0-7 0,0-2 4 16,0-1 6-16,0-4-11 0,-21 2 10 0,6-1-10 15,0 0 11-15,4-2-2 0,-1 0 0 0,-6 3-9 16,0 2 9-16,0 0 0 0,3 3-5 0,-6 2 1 16,0-1 9-16,1 4-9 0,-4-1 1 0,3 3-2 15,-6 1 6-15,0 3 1 0,-2 0-12 0,-1 2 5 16,-3-1 0-16,-3 0 6 0,-2 3 6 0,2 1-10 16,-6-3-7-16,4 0 0 0,-4 1 13 0,-3-1 0 15,1-3-8-15,-4 4 7 0,3-3-8 0,-2 0-2 16,-1 0 7-16,0 0-6 0,-2 1-5 0,2-2-8 15,-5 3-3-15,-1-1 7 0,-5 1 11 0,-1 5-15 16,-5-1 23-16,-1 1 1 0,-5 4-15 16,-4 2 9-16,1 2-1 0,-1 2 0 0,1 0 0 15,0 0-7-15,5 0 1 0,-5 12 5 0,5-12 1 16,7 16 8-16,-4 0-9 0,4 3 2 0,2-3-3 16,1 6 6-16,-1 6-3 0,1 2-8 0,-7 6 11 15,7 6-1-15,-4 5-4 0,3 5 1 0,4 5 7 16,-1 7-3-16,4 8 1 0,8 5 0 0,6 3 1 15,7 2-30-15,5 1-43 0,9 1-57 0,9-1-45 16,9-2-63-16,0 4-95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26:16.5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4ED45E-D571-4A65-A251-AA40F4F4A9D6}" emma:medium="tactile" emma:mode="ink">
          <msink:context xmlns:msink="http://schemas.microsoft.com/ink/2010/main" type="inkDrawing" rotatedBoundingBox="18018,15076 21721,14362 21733,14426 18031,15140" semanticType="underline" shapeName="Other">
            <msink:sourceLink direction="with" ref="{6B5EEA0E-C3CA-4842-B963-FB9AE35B0CEC}"/>
            <msink:sourceLink direction="with" ref="{39946711-17F6-4CE6-A572-34C2D55C92C5}"/>
            <msink:sourceLink direction="with" ref="{DF1D0A7B-CA44-4A70-9573-8DF035266D52}"/>
          </msink:context>
        </emma:interpretation>
      </emma:emma>
    </inkml:annotationXML>
    <inkml:trace contextRef="#ctx0" brushRef="#br0">-2 737 2059 0,'-3'0'12'0,"0"0"0"16,0 0 5-16,3 0-2 0,0 0 3 0,0 0 0 15,0 0 8-15,0 0 19 0,0 0-4 0,0 0 10 16,18 0 0-16,-6-9-9 0,0 9 8 0,3-9 6 16,0 2 0-16,3 7 1 0,0-10-4 0,0 3-3 15,2 2-7-15,-2 0 16 0,3 1-14 0,3-4-1 16,0 3 17-16,-1-1-13 0,1 3 7 0,3-3-9 16,0 1 2-16,3-3 30 0,2 0-8 15,-2 4-1-15,6 0-8 0,3-3 14 0,2-1 7 0,7-1-17 16,0 1 4-16,-1 0-18 0,4-3 1 0,5 2-34 15,1-4 18-15,2 2 9 0,1-1-36 16,-1 1 6-16,4 0-17 0,-1 1 14 0,-2 0-13 16,0 0-8-16,-4 1 3 0,1-1 24 0,-7 3-9 15,1-1-5-15,-1 1-21 0,-2-1 14 0,0 1 5 16,-1 1-1-16,1 1 0 0,0-3 15 0,2 0 54 16,1-2-2-16,-1 3-7 0,7-6-48 0,-3 7 30 15,2-5-34-15,7-1 19 0,-1 2-42 0,1-1 18 16,-1 0-18-16,1-2 41 0,-1 6-16 0,1-5 2 15,-7 2-4-15,4-1-21 0,-10 1 4 0,1 0 16 16,-3-1 5-16,-1 1-6 0,-2-1-12 16,-3-1 19-16,-1 1-4 0,-8-1-37 0,0 1 13 15,-4 4 24-15,-2-1 8 0,0 2-39 0,0 0 38 0,0-3 20 16,2 2-3-16,-2-2-29 0,6-1-1 16,-3-4-10-16,2 3 4 0,4 1 23 0,-3 0-10 15,3-1 14-15,-4 3-16 0,1 5-27 0,-3-3-1 16,0 2 8-16,-4 0 19 0,4 1-11 0,-12 1 4 15,3 1-11-15,-3 0 26 0,-6 0-37 0,-3 1-5 16,-3 0 4-16,-3 0-62 0,-3 0 12 0,0 0-42 16,0 0-36-16,0 0-62 0,0 0-50 0,0 0-35 15,0 0-54-15,0 0-147 0,0 0-240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57:49.23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A2A2CB-CF8B-4200-B5C3-EBBB39EBBCD8}" emma:medium="tactile" emma:mode="ink">
          <msink:context xmlns:msink="http://schemas.microsoft.com/ink/2010/main" type="inkDrawing" rotatedBoundingBox="13017,7237 16512,7032 16538,7486 13044,7691" shapeName="Other"/>
        </emma:interpretation>
      </emma:emma>
    </inkml:annotationXML>
    <inkml:trace contextRef="#ctx0" brushRef="#br0">0 13 1764 0,'0'-4'61'15,"0"3"34"-15,0 0-13 0,0-3-7 0,0 3 10 16,0 1-15-16,0-2 2 0,0 2-17 0,0-2-16 16,0 1 3-16,0 1 3 0,0 0-8 0,0 0-7 15,0 0-6-15,0 0 5 0,0 0-1 0,0 0 14 16,0 0-8-16,0 0-1 0,0 0 5 15,0 0-1-15,0 0 9 0,0 0 3 0,0 0-6 16,0 0 0-16,0 0 3 0,0 0-2 0,0 0-5 16,0 0-3-16,0 0 2 0,0 0-7 0,0 0-7 15,0 0-7-15,0 0-4 0,0 0 7 0,0 0 13 16,0 0-1-16,0 0 7 0,0 0 0 0,0 11-4 16,0-11-7-16,0 10-3 0,0-10 8 0,0 10-5 15,0-10-1-15,0 0 4 0,0 8 4 0,0-8-2 16,0 7-19-16,0-7 12 0,0 3-7 0,0 0-3 15,0 2 7-15,0-4 4 0,0 3-10 0,0-2 16 16,0 1-12-16,0 0 10 0,0 0-18 16,0 1 21-16,0 0 5 0,0 0 10 0,0-1-12 0,0 5-9 15,0-1-7-15,0-3 20 0,0 2-16 16,0 2 12-16,0-1-14 0,0 2-7 0,0 1-4 16,0-2-18-16,15 2 19 0,-15-2-4 0,0 2-10 15,0 0 5-15,0 1-1 0,0-1 24 0,0 1-16 16,0 0 9-16,0-2-8 0,14 1 15 0,-14 0-41 15,15-1 7-15,-15 1 20 0,0-1 1 0,12-1 6 16,-12 2-41-16,12-1 15 0,-3 0 13 0,-9-1-13 16,0 1 4-16,9-3 14 0,-9 1 1 0,0 0-15 15,0 2-4-15,0-3-2 0,0 1 2 0,0-3 4 16,15-1 1-16,-15 3 19 0,15-4-12 0,-15 3-8 16,0-2 7-16,0 4 6 0,0-3-6 15,0 1-5-15,0 0-26 0,0-2 17 0,0 1 7 16,0 2 7-16,15-6-11 0,-15 0 2 0,0 0 25 15,0 0-16-15,0 0 18 0,0 0-32 0,0 0-4 16,0 0-1-16,0 0 7 0,0 0 11 0,0 0 8 16,0 0-15-16,0 0 22 0,0 0-28 0,0 0-3 15,0 0 1-15,0 0 17 0,0 0-5 0,0 0 8 16,0 0 1-16,0 0 1 0,0 0-28 0,0 0 20 16,0 0-15-16,0 0 6 0,0 0 26 0,0 0-27 15,15 0 4-15,-15 0-5 0,11 0 8 16,-11 0-3-16,12 0 11 0,-12 0-4 0,0 0-12 15,12 0 26-15,-12-10-8 0,12 10-9 0,0 0 7 16,-3 0-10-16,0 0-18 0,0 0 22 0,3 0-9 16,-3 0 26-16,3-13-27 0,0 13 15 0,-6 0 6 15,2 0-9-15,1 0-9 0,0 0-4 0,0 0 3 16,3 0 4-16,0 0 12 0,0 0-16 0,0-15 10 16,0 15-13-16,0-12-3 0,3 12 14 0,-7 0 8 15,4 0 5-15,0-13-30 0,-3 13 8 0,3 0 13 16,0 0 7-16,-3 0-4 0,3-15-25 0,0 15 10 15,0-12 19-15,-3 12-13 0,0 0-13 16,-1 0 28-16,4 0-27 0,-3 0 7 0,3 0 6 16,0-13 12-16,0 13-31 0,0 0 31 0,0-12-3 15,3 12-5-15,-3 0-2 0,0-10 1 0,-1 10-19 16,4-8 13-16,0 8-10 0,0 0 0 0,3 0 21 16,0 0-6-16,0 0 4 0,3-13 3 0,-4 13-9 15,1 0-18-15,0-15 24 0,0 15-14 0,-1 0 24 16,-2-10-25-16,0 1 18 0,-1 9-28 0,1 0 21 15,0 0-13-15,0 0 22 0,-3 0-14 0,3 0-14 16,0 0 32-16,0 0-36 0,0 0 37 0,-1 0-8 16,4-14-26-16,-3 14 25 0,6-11-22 0,-3 11 32 15,6-12-15-15,-3 12-24 0,2-13 25 0,1 13-3 16,-3-9-16-16,3 9 1 0,-3-8 18 16,2 1 14-16,1 7-28 0,-3-6-2 0,0 1 10 15,-3 1 26-15,3 4-40 0,-4-3 12 0,7 3 5 16,-9 0 4-16,0 0 7 0,6 0-24 0,-3 0 19 15,0 0-2-15,-6 0-6 0,2 0-14 0,-2 0 6 16,6 0 3-16,-6 0 6 0,3 0-6 0,3 0 1 16,0-11 13-16,3 11-16 0,-1 0 16 0,4 0-7 15,-3 0-12-15,3 0 26 0,-3-13-8 0,0 13-21 16,2 0 10-16,1-10 5 0,0 10 2 0,3-9-10 16,-6 9 19-16,2 0 3 0,-2 0-4 0,0 0-25 15,-3 0 1-15,0-6 20 0,0 6-17 0,-3 0 3 16,-4-6 0-16,1 6 19 0,3-5-9 0,-3 5 0 15,0 0-12-15,0 0 19 0,0 0-14 16,3 0 13-16,-3 0-20 0,0 0 5 0,-1 0 21 16,4 0-23-16,0 0 12 0,0 0 6 0,0 0-25 15,0 0 27-15,0 0-6 0,3 0-15 0,-1 0 12 16,-2 0 1-16,6 0-3 0,-3 0-6 0,0 0-7 16,3 0 12-16,-3 0 0 0,2 0 4 0,1 0-7 15,-3 0 3-15,3 0 12 0,0 0-25 0,-3 0 9 16,0 0 18-16,-4 0-22 0,7 0 14 0,-4 0-19 15,1 0 28-15,0 0-13 0,-3 0-18 16,0 0 29-16,2 0-22 0,4 0 13 0,-3 0 17 16,3 0-14-16,0 0-23 0,0 0 19 0,2 0-13 15,1 0 14-15,-6 0-13 0,0 0 8 0,3 0 4 16,-6 0 6-16,0 0-26 0,-1 0 12 0,4 0 3 16,-6 0 6-16,6 0-6 0,3 0-9 0,-3 0 18 15,0 0 0-15,-6 0 15 0,2 0-21 0,-2 0-4 16,9 0 11-16,-6 0-19 0,0 0 20 0,-3 0-10 15,3 0 13-15,3 0 0 0,-1 0-32 0,-2 0 3 16,0 0 30-16,0 0-9 0,0 0-18 0,6 0 13 16,-3 0-3-16,0 0 18 0,-1 0 5 0,-2 0-16 15,3 0-24-15,-3 0 17 0,0 8 17 16,-9-8-13-16,3 9-1 0,0-9-10 0,3 0-1 16,-6 0 33-16,0 0-6 0,-3 0-12 0,2 0 1 15,-5 0-15-15,6 0 7 0,-3 0-14 0,0 0 16 16,-3 0-3-16,6 0 0 0,-3 0 11 0,0 0 2 15,0 0 7-15,-3 0-9 0,0 0-19 0,0 0 21 16,0 0-26-16,0 0 18 0,0 0-12 0,0 0 6 16,0 0 18-16,0 0-6 0,0 0 7 0,0 0-6 15,0 0 0-15,0 13-9 0,0-13 5 0,0 0-1 16,0 0-19-16,0 0 2 0,0 0 24 0,0 0-9 16,0 0 6-16,0 0-13 0,0 0 10 0,0 0 6 15,0 0 8-15,0 0-14 0,0 0-19 0,0 0 20 16,0 0-5-16,0 0 2 0,0 0 6 0,0 0-3 15,0-15-24-15,0 1 8 0,0 6 15 0,0-4 3 16,0 1-13-16,0 0-3 0,0-1 32 16,0 3-16-16,0-1-17 0,0 1 17 0,0 3-4 15,0 1 6-15,0 0-5 0,0 1-3 0,0-1 7 16,0 3-18-16,0-2 4 0,0 3-10 0,0 0-1 16,0-2-6-16,0 2-45 0,0 1-16 0,0 0-65 15,0 0-57-15,0 0-59 0,0 0-53 0,0 0-62 16,0 0-192-16,-15 0-295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24:08.1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496779-1213-4447-9467-2F6E660E2D66}" emma:medium="tactile" emma:mode="ink">
          <msink:context xmlns:msink="http://schemas.microsoft.com/ink/2010/main" type="writingRegion" rotatedBoundingBox="2913,14174 8174,14030 8288,18219 3028,18363"/>
        </emma:interpretation>
      </emma:emma>
    </inkml:annotationXML>
    <inkml:traceGroup>
      <inkml:annotationXML>
        <emma:emma xmlns:emma="http://www.w3.org/2003/04/emma" version="1.0">
          <emma:interpretation id="{99B53FF7-3D4E-40F8-A8A8-E1DFFA1DF854}" emma:medium="tactile" emma:mode="ink">
            <msink:context xmlns:msink="http://schemas.microsoft.com/ink/2010/main" type="paragraph" rotatedBoundingBox="3027,14171 7160,14058 7182,14891 3050,15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5665DD-6F3A-4318-93E6-0DF3678E8022}" emma:medium="tactile" emma:mode="ink">
              <msink:context xmlns:msink="http://schemas.microsoft.com/ink/2010/main" type="line" rotatedBoundingBox="3027,14171 7160,14058 7182,14891 3050,15004"/>
            </emma:interpretation>
          </emma:emma>
        </inkml:annotationXML>
        <inkml:traceGroup>
          <inkml:annotationXML>
            <emma:emma xmlns:emma="http://www.w3.org/2003/04/emma" version="1.0">
              <emma:interpretation id="{26D8EE0F-41E5-4AE6-B5E1-43253A1221B5}" emma:medium="tactile" emma:mode="ink">
                <msink:context xmlns:msink="http://schemas.microsoft.com/ink/2010/main" type="inkWord" rotatedBoundingBox="3027,14171 5261,14110 5284,14943 3050,150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271 3639 1290 0,'-9'-8'59'0,"9"0"20"16,-9 2 13-16,3-4 17 0,6 4 26 0,-6-4 3 15,6 0-12-15,-6 0 3 0,6 2-11 0,0 0-5 16,0 1-7-16,0 2-11 0,0 0 7 0,0 4-14 16,0-2 5-16,0 3-15 0,0 0 12 0,0 0-11 15,0 0 11-15,0 0-10 0,0 0 5 0,0 0 9 16,0 0 6-16,0 0 22 0,0 0 9 0,0 0 4 15,0 0-12-15,0 17-29 0,0 2-7 0,0 1-14 16,0 2-43-16,12 5 36 0,-3 1-55 16,-9 2 23-16,15 3-9 0,-6 2-17 0,3 1 14 15,-3-4-13-15,-1 3-5 0,1 0-22 0,0 0 3 16,0-4 12-16,-3 3 12 0,3-4-10 0,0 2 18 16,-3-7-7-16,-3 1-37 0,3-6 0 0,-3-4-53 15,0-1 3-15,0-4-7 0,0-1-37 0,-3-6-17 16,0 2-56-16,0-6-47 0,0 0-16 0,0 0 11 15,0-13 28-15,0-1 17 0,-15-1 15 0,15-5 30 16,-15-5 24-16,0-2 33 0,3-2 41 0,0-2 20 16,-2-1 21-16,2-4 32 0,0-3 44 0,0 1 21 15,3 2 13-15,0-5 7 0,3 3-3 16,-3 0-12-16,9 2 7 0,0 4-16 0,0 2-9 16,0 1-1-16,0 1-18 0,0 5 11 0,0-2-12 15,15 4-6-15,-3 2 0 0,-3 1-4 0,3 0 5 16,0 3 2-16,2 2-4 0,-2 1-2 0,0-1-3 15,0 2-10-15,3 5 12 0,-3 0-2 0,0 4 8 16,-3 1 21-16,3 1-2 0,0 0 25 0,-3 0-44 16,5 15-3-16,-5 1-10 0,3 0-2 0,-3 5 16 15,3 2 8-15,-6 3-11 0,0 4-14 0,-3-3-3 16,-3 2 4-16,0-3 11 0,0 0-33 0,0-1-2 16,0-3 2-16,0-2 0 0,-15-4 7 15,0-4-10-15,3 0-7 0,3-3 20 0,-2-3-31 0,2-4-9 16,-3-2-35-16,3 0-31 0,0 0-33 0,0 0-21 15,-3 0-28-15,3 0-8 0,3 0-8 16,-3-12-12-16,6 3-19 0,-3-2-62 0,6 11-150 16,0-9-135-16</inkml:trace>
          <inkml:trace contextRef="#ctx0" brushRef="#br0" timeOffset="276.39">768 3394 2864 0,'0'-4'53'0,"0"1"23"15,0 1 20-15,0 2 29 0,0 0 4 0,0 0 6 16,0 0 18-16,0 0-23 0,-15 11 20 0,3 0-18 16,12 4 6-16,-9 4-52 0,9 3 3 0,-12 3-31 15,0 4-9-15,3 2-24 0,3 3 23 0,1 7-21 16,-1-6-33-16,0 4 22 0,6-2-25 0,0 0 22 15,0 3-21-15,0-8 19 0,0 2-8 0,12-2-9 16,2-3-39-16,-2-1-46 0,0-3-70 0,3-6-48 16,0 1-52-16,-3-4-21 0,3-1-9 0,3-6-7 15,-3-1-40-15,-1-8-116 0,1 0-138 0</inkml:trace>
          <inkml:trace contextRef="#ctx0" brushRef="#br0" timeOffset="904.52">1134 3812 2814 0,'0'10'10'0,"-3"-6"-11"16,3-4-3-16,0 0 5 0,0 0 2 0,0 0-4 16,21-13-4-16,-3 2 0 0,3-1-33 0,2-2-46 15,1 3-69-15,3-3-104 0,0 2-189 0,0 3-147 16</inkml:trace>
          <inkml:trace contextRef="#ctx0" brushRef="#br0" timeOffset="720.95">1289 3458 2687 0,'6'-15'44'16,"0"2"30"-16,0 4 16 0,-3-1 25 0,-3 6 24 15,0 4-25-15,0 0 41 0,0 0 43 0,0 0-5 16,0 14-18-16,0 1-57 0,0 3-13 0,0 1-24 16,0 2-8-16,0 2 3 0,0 6-12 0,0 3-31 15,0 0 29-15,0 1-64 0,0 3 15 16,0 0-9-16,0-1 8 0,-12-6-3 0,3 3 9 15,9-10-6-15,0-1 0 0,-12-3-29 0,12-5-1 16,-9-3-5-16,3-3-6 0,6-3-28 0,0-1-49 16,0-3-34-16,0 0 6 0,0 0-59 0,0 0 19 15,0-12 21-15,0 0 42 0,0-6 23 0,0-4 31 16,0-1 34-16,0-4-4 0,12-2 10 0,-12 0 2 16,12-3 12-16,-3-3 14 0,0 7 21 0,-9-2 2 15,9 5 32-15,-3 1 6 0,3 4 7 0,-4 3-27 16,1 1-3-16,-3 2-4 0,3 3 6 15,0 3-2-15,-3 1 12 0,3-1-30 0,0 8 16 0,0 0 43 16,3 0-19-16,0 0 26 0,3 0-56 0,-3 14-5 16,3 1-9-16,3 4 4 0,-3 2-16 15,-1 1 13-15,1 4-25 0,0-1 10 0,0 2-18 16,0 1 26-16,0 3-14 0,-3-1 9 0,0-3-5 16,0 2-31-16,0-3 21 0,-3-2-20 0,0 1-3 15,-6-4-11-15,6-3-88 0,-3-2-44 0,2-2-67 16,1-4-38-16,-6-2-23 0,3-1-22 0,0-3-83 15,0-4-339-15</inkml:trace>
          <inkml:trace contextRef="#ctx0" brushRef="#br0" timeOffset="1200.66">1706 3347 2682 0,'0'-4'43'0,"-9"-4"-2"15,9 5-23-15,0-1 10 0,0 4 45 0,0 0 25 16,0 0 21-16,0 0-8 0,0 11-11 0,0 4-5 15,17 2-1-15,-2 6 12 0,3 2-12 0,-6 1 40 16,3 3-8-16,-3 3-18 0,0 2-60 16,0 0 9-16,0 2-11 0,-3 2-26 0,2-5-8 15,-2 4 5-15,3-4-1 0,0 2-7 0,0-6 2 16,0 1-9-16,-6-1-10 0,3-5 11 0,-3 4-77 16,0-5-52-16,0-5-43 0,0 3-49 0,-6-6-36 15,0 1-19-15,0-2-32 0,0-3-98 0,0-3-295 16</inkml:trace>
          <inkml:trace contextRef="#ctx0" brushRef="#br0" timeOffset="1414.72">2110 3652 2247 0,'0'0'6'16,"0"0"19"-16,0-2 12 0,18 0-3 0,-3 2-10 16,-3 0-14-16,3 0 2 0,-3 0-11 0,6 0 5 15,-3 0-12-15,5 0-44 0,-2 0-67 0,3 0-82 16,-3 0-140-16,3 0-112 0</inkml:trace>
          <inkml:trace contextRef="#ctx0" brushRef="#br0" timeOffset="1625.93">2191 3892 2355 0,'-3'5'42'0,"3"-4"4"16,0 3 35-16,0-3 23 0,0-1 15 0,0 0-12 15,15 0-9-15,-3 0-9 0,2 0-22 0,1-11-18 16,6 11-22-16,-3-13-9 0,6 2-10 0,3 11-8 15,-4-10-41-15,-2 2-51 0,3 8-53 16,0-7-62-16,-9 0-91 0,3 3-185 0,-3 0-166 16</inkml:trace>
          <inkml:trace contextRef="#ctx0" brushRef="#br0" timeOffset="4676.61">1301 3758 1221 0,'0'0'57'0,"0"0"8"15,0 0-13-15,0 0-1 0,0 0 1 0,0 0 5 16,0 7-2-16,0-7-17 0,0 0-12 0,0 0-9 16,0 0 2-16,0 0-2 0,0 0 4 0,0 0 1 15,0 0 25-15,0 0 9 0,0 0-3 0,0 0 8 16,0 0 3-16,0 0-9 0,0 0-1 16,0 0-7-16,0 0-5 0,0 0-5 0,0 0-10 15,0 0-4-15,0 0-6 0,0 0-5 0,0 0-5 16,0 0-2-16,0 0-2 0,0 0 4 0,0 0 15 15,0 0 18-15,0 0 6 0,0 0 7 0,0 0 5 16,0 0 2-16,0 0-9 0,0 0 7 0,0 0-7 16,0 0-9-16,0 0-7 15,0 0 9-15,0 0 15 0,0 0-8 0,12 0-9 0,0 0-26 0,-1 0 9 16,-2 0-9-16,6 0-9 0,3 0-7 0,3-14 0 16,3 2 14-16,0 1-7 0,-4 1-7 0,1-1-6 15,3 3 18-15,0 3-12 0,-6-2-5 0,0 1 5 16,-4 6-3-16,-2-6 13 0,-3 6 12 0,0 0 23 15,-3 0 1-15,-6 0 0 0,0 0-26 16,0 0-6-16,0 0-2 0,0 0-9 0,0 0-2 16,0 0 9-16,0 0-9 0,0 0-6 0,0 0-14 15,0 0-33-15,0 0-14 0,0 0-22 0,0 0-24 16,0 0-20-16,0 0-33 0,0 0-65 0,0 0-107 16,0 0-219-16,0 0-51 0</inkml:trace>
        </inkml:traceGroup>
        <inkml:traceGroup>
          <inkml:annotationXML>
            <emma:emma xmlns:emma="http://www.w3.org/2003/04/emma" version="1.0">
              <emma:interpretation id="{DD99FC7A-E28F-41AE-BA25-002737F31B0C}" emma:medium="tactile" emma:mode="ink">
                <msink:context xmlns:msink="http://schemas.microsoft.com/ink/2010/main" type="inkWord" rotatedBoundingBox="5681,14153 7161,14113 7179,14760 5699,148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28.54">3185 3358 2825 0,'-9'-3'21'0,"3"3"13"16,-3 0 1-16,3-1-11 0,3 1 0 0,-3-3-11 16,6-1-4-16,0 4-5 0,0 0 0 0,0 0-2 15,0 0 4-15,21 0-7 0,-3 0 2 0,0 0 1 16,0 0 7-16,2 0 4 0,1 0 5 0,0 0 2 16,0-8 3-16,0 8 13 0,0 0 14 0,0 0-11 15,-4 0 27-15,-2 0 30 0,3 0 19 0,-6 12 15 16,3 5-13-16,-6-2 36 0,0 4-46 0,3 5-20 15,-6 1 9-15,-3 0-63 0,0 1 31 0,3 2-38 16,-6-1-30-16,3 3 3 0,-3-5 33 0,0 2-19 16,2 1-32-16,1-1 7 0,3-1 24 15,-3 1 10-15,3-3-14 0,-3 2-27 0,3-1 30 16,0-4-2-16,-6-2-39 0,6 0-6 0,-3-2-54 16,0 1-21-16,3-3-47 0,-3-1-49 0,3-2-33 15,-3-3 0-15,3-1-3 0,-6-2-33 0,0-6-134 16,0 0-283-16</inkml:trace>
          <inkml:trace contextRef="#ctx0" brushRef="#br0" timeOffset="2565.49">3346 3584 3022 0,'-6'0'71'0,"3"0"8"0,-3 0-22 16,6 0 3-16,0 0-37 0,0 0 1 0,0 0 28 15,0 0 5-15,0 0-18 0,18 0-17 0,0-13 15 16,-1 4-40-16,4 0 18 0,3 9-7 0,-3-7-19 16,3 1-48-16,2 6-57 0,-2-5-27 0,0 1-39 15,0 4-60-15,-3 0-91 0,0 0-230 0,-4-4-120 16</inkml:trace>
          <inkml:trace contextRef="#ctx0" brushRef="#br0" timeOffset="2899.7">4054 3319 3089 0,'-15'13'63'0,"-3"-13"31"0,1 11 53 0,-4-3 34 16,3-8 30-16,0 7-41 0,-3 3-12 0,3-1-8 15,-3 2-51-15,4 1-14 0,-1 3-10 0,-3 2-33 16,6 3-3-16,0 2 18 0,3 6-17 0,3 1-35 15,3 1-11-15,3-1-3 0,3-1 31 0,0 6-16 16,0-4-6-16,21-3-17 0,-3-5 11 0,3 1 36 16,6-6-54-16,-1 2 40 0,7-8-23 0,0-4-4 15,3-2 32-15,2-5-45 0,1 0 45 0,0 0-32 16,2 0-4-16,-2-16-33 0,-3 1 20 16,0-1-6-16,-10-3-41 0,4-2 37 0,-9 0-4 15,-3-2 30-15,-6 4-28 0,-6-1 17 0,-6 2 24 16,0 0 2-16,0 4 7 0,0 3-22 0,-12 7 8 15,-6-4 4-15,0 5-16 0,-3-2 6 0,3 5 33 16,-5 0-21-16,-4 0-26 0,0 20-32 0,0 1-72 16,3-1-63-16,6 0-86 0,-2 1-26 0,2 3-20 15,3-1-55-15,9 5-186 0,0-6-185 0</inkml:trace>
          <inkml:trace contextRef="#ctx0" brushRef="#br0" timeOffset="1928.77">3009 3771 2878 0,'-15'-7'39'0,"1"3"22"0,2 0 25 0,-3-2 0 0,3 3-14 16,3 1-15-16,-3 2-4 0,0 0-22 0,3 0-14 15,3 0-5-15,6 0-6 0,0 0 10 0,0 15-5 16,0 0 0-16,0-3-11 0,0-2 13 0,0 1-24 15,0 3 21-15,0-14-13 0,0 10-5 0,0-10 6 16,9 6-9-16,6-6 0 0,-3 5-14 0,-3-5-20 16,3 0 2-16,3 0-26 0,-6 0 6 0,2 0 8 15,-2 0 7-15,0 0-7 0,-3 0-8 0,-6-11-32 16,0 1-41-16,0 1-17 0,0 9-39 0,0-8-65 16,0 0-144-16,-12 1-107 0</inkml:trace>
        </inkml:traceGroup>
      </inkml:traceGroup>
    </inkml:traceGroup>
    <inkml:traceGroup>
      <inkml:annotationXML>
        <emma:emma xmlns:emma="http://www.w3.org/2003/04/emma" version="1.0">
          <emma:interpretation id="{53AB8524-F622-4356-94D0-E636E8E6B705}" emma:medium="tactile" emma:mode="ink">
            <msink:context xmlns:msink="http://schemas.microsoft.com/ink/2010/main" type="paragraph" rotatedBoundingBox="2952,15703 6945,15548 6982,16503 2989,16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59C54A-3CA2-40EA-8E7A-18D02F1C4367}" emma:medium="tactile" emma:mode="ink">
              <msink:context xmlns:msink="http://schemas.microsoft.com/ink/2010/main" type="line" rotatedBoundingBox="2952,15703 6945,15548 6982,16503 2989,16659"/>
            </emma:interpretation>
          </emma:emma>
        </inkml:annotationXML>
        <inkml:traceGroup>
          <inkml:annotationXML>
            <emma:emma xmlns:emma="http://www.w3.org/2003/04/emma" version="1.0">
              <emma:interpretation id="{1D8438F0-7BAE-468C-808B-7944C50A20EC}" emma:medium="tactile" emma:mode="ink">
                <msink:context xmlns:msink="http://schemas.microsoft.com/ink/2010/main" type="inkWord" rotatedBoundingBox="2952,15703 5005,15623 5042,16579 2989,1665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754.5">839 5160 2552 0,'0'-6'56'0,"-6"-1"35"0,0 1 5 16,0 2 13-16,3 0-13 0,-2 1-8 0,2 2-5 15,-3 1 6-15,6 0 40 0,0 0 62 0,0 0 14 16,0 12-25-16,0 2-18 0,0 1-8 0,0 2-67 15,0 3-5-15,0 5 6 0,0 1-31 0,0-1-44 16,0 1 33-16,14 3-15 0,-14 3-35 16,0-3 33-16,15-2-29 0,-15-5 17 0,12-1-30 0,-12-1 26 15,0-2-26-15,0-7 14 0,0 4 12 0,0-7-59 16,0-1 11-16,0-3-25 0,0-2 16 16,0-2-30-16,0 0-42 0,0 0-54 0,0 0 18 15,0-12 10-15,0 0 34 0,0-3 10 0,0-3 18 16,0-5 14-16,0 0 6 0,0-6 34 0,-12 0 8 15,12-1 6-15,0-2 8 0,0 0-1 0,0 1-2 16,0-2 13-16,0 2 19 0,0 3 39 0,15 6-7 16,0-2 10-16,0 5 16 0,-3 2-19 0,0 3-2 15,3 0-31-15,-6 5-9 0,0-2 11 0,0 3-2 16,-1 3-4-16,-2 3-1 0,3 2 11 0,-6 0-13 16,3 0 29-16,-3 0-32 0,3 11 0 15,-3 4-17-15,0-1 9 0,3 1 14 0,-3 2-14 16,3 6-9-16,-3-5-1 0,0 3-20 0,-3 1 39 15,3-2-25-15,-3-3-16 0,0-3 42 0,0-1-16 16,0-4-22-16,0 1 44 0,0-2-38 0,0-2-8 16,0-1 6-16,0 1 38 0,0-1-7 0,0-1-39 15,0-2 2-15,0-2 25 0,-15 0-23 0,15 0-25 16,0 0 22-16,0 0-23 0,0 0-4 0,0 0 9 16,0-10 33-16,0 10-19 0,0-11 16 0,0 11 10 15,0-11-24-15,0 5 30 0,0 6-4 0,0-8-6 16,18 2-22-16,-6-1 9 0,0 3 17 0,3 4 11 15,0 0-14-15,-4 0-21 0,1 0 37 16,0 0-16-16,0 0 26 0,0 12 1 0,-3 3-19 16,-3-1 24-16,0 1-36 0,-3 5 12 0,-3 1-5 15,0 2-1-15,0 1 26 0,0-1-25 0,0-1 0 16,0-3 25-16,0 1 10 0,0-2-22 0,0 0 26 16,-15 0-31-16,0-6-2 0,-3 3 13 0,3-1-6 15,-3-2 13-15,-2-2-28 0,-1-4 1 0,3 0-9 16,-6-4-30-16,6 1-30 0,-3-3-14 0,-2 0-58 15,5 0-42-15,-3 0-29 0,3-13-27 0,-3-1-7 16,3 2 4-16,3-2-25 0,1-1-88 16,8-4-214-16,0 0-85 0</inkml:trace>
          <inkml:trace contextRef="#ctx0" brushRef="#br0" timeOffset="11048.47">1330 4969 2754 0,'0'0'36'0,"0"0"9"16,0 0 37-16,0 0 61 0,12 0 11 0,-12 0 18 16,15 0-21-16,-6 0-25 0,0 0-8 0,9 16 9 15,-3 1-13-15,0 2-26 0,3 2-43 16,2-1 6-16,1 4 1 0,-3 3-12 0,0 1-16 15,0 0 0-15,0 5-17 0,0 0-1 0,-1 2 4 16,-2 1-15-16,0-4 24 0,0 3-29 0,-3 0 23 16,-3 3-4-16,-3-4-33 0,0-3 17 0,0 0-42 15,-3-3-26-15,-3-3-66 0,0-2-56 0,0-3-47 16,0-3-50-16,-18-3-22 0,0-6-57 0,3 0-228 16,-3-3-119-16</inkml:trace>
          <inkml:trace contextRef="#ctx0" brushRef="#br0" timeOffset="11277.01">1741 5240 2291 0,'0'0'10'0,"18"0"5"0,-6 0 12 0,0 0 10 16,0 0-7-16,3-10-13 0,-3 10-8 0,3-11-1 16,-1 11-10-16,4-6 3 0,3 6-51 0,0 0-57 15,0 0-104-15,0 0-198 0,-1 0-147 0</inkml:trace>
          <inkml:trace contextRef="#ctx0" brushRef="#br0" timeOffset="11489.19">1926 5454 2714 0,'-3'4'33'16,"0"1"1"-16,3-5-11 0,0 0 23 0,0 0 33 0,0 0 13 16,0 0-5-16,12 0-6 0,3 0-30 15,3-12-6-15,-1 1-17 0,4 3-20 0,0-2-3 16,6 5-2-16,-6 5-7 0,2-9-31 0,1 9-50 15,-6 0-44-15,3-6-36 0,-3 6-26 0,0 0-53 16,0 0-119-16,-4 0-212 0</inkml:trace>
          <inkml:trace contextRef="#ctx0" brushRef="#br0" timeOffset="9688.59">176 5270 1809 0,'-3'-25'40'0,"-3"-1"0"0,3 1-1 15,0 0-2-15,3-3 25 0,0 5-7 0,0-1-3 16,0 1 8-16,0-1-4 0,12 3 2 0,-12-2 11 16,17 5-12-16,-2 3 9 0,3 2-8 0,-6-2 3 15,3 2-1-15,-3 5 11 0,-3 0-9 0,0 3-3 16,-3-1-1-16,0 2 1 0,-6 1-11 0,0 3 24 16,9 0 28-16,-6 0 0 0,0 13-20 0,-1 0-3 15,-2 0-38-15,3 2 3 0,-3 0-31 0,0-1 4 16,0 1 10-16,0 2-7 0,0-3-5 0,0 0-8 15,0-2 3-15,0 3-20 0,0-2 28 0,-11 2-14 16,11 0 3-16,-15-4 4 0,3 3-10 16,3-6 5-16,3 6-12 0,-3-4 13 0,3-5-19 15,-3 1 0-15,3 0-5 0,0-1-10 0,0-2-35 16,0 1-17-16,0-4-31 0,3 0-31 0,0 0-25 16,0 0-33-16,0 0-44 0,3 0-73 0,0 0-147 15,0 0-86-15</inkml:trace>
          <inkml:trace contextRef="#ctx0" brushRef="#br0" timeOffset="9377.53">181 5065 2399 0,'0'-10'28'0,"0"1"8"0,0 1 12 16,0 1 24-16,0 2 18 0,0 0-1 0,0 0 8 15,0 3 1-15,0-1-13 0,0 2-18 0,0-3-1 16,0 1-8-16,0 2 13 0,-8 0-4 0,8 1 22 15,0 0-17-15,0 0 27 0,-9 0 39 0,9 0 35 16,0 13-10-16,0-1-39 0,0 1-13 0,0 3-18 16,0 0-6-16,0 6-47 0,0 3 18 15,0 2-16-15,9 4-32 0,-9 5 14 0,0-1-37 16,11 2 32-16,-2 3-6 0,-3-1-3 0,3 0-39 16,0-1 37-16,-3 1-13 0,0-1 7 0,3-2 11 15,0-5-16-15,0-3-11 0,-3-2 9 0,3-4-24 16,0-3 5-16,3-2-41 0,-3-4-2 0,-1-3-70 15,1-2-38-15,-3-3-45 0,-3 1-41 0,0-3-51 16,-3-2-15-16,0-1-37 0,0 0-97 0,0 0-142 16,0 0 8-16</inkml:trace>
          <inkml:trace contextRef="#ctx0" brushRef="#br0" timeOffset="10036.51">583 4959 2311 0,'0'-1'84'0,"12"0"40"0,-12 1 17 16,0 0 4-16,0 0 2 0,0 0 8 0,0 0 11 16,0 0 9-16,0 10 25 0,0 1-2 0,0 0-39 15,-15 0-2-15,15 0 5 0,-12 5-21 0,12 4-40 16,-8 4-24-16,8 2-14 0,-9 3-18 16,9 0 17-16,0 3-24 0,0 3-24 0,0 1 11 0,0 5 11 15,0-3-12-15,0 1-24 0,0 2 6 16,0-1 27-16,0 2-48 0,14-2 4 0,-5-4 46 15,0-4-20-15,3 2-36 0,-6-5 36 0,0 3-38 16,6-4 36-16,0-1-65 0,0-9 12 0,0 0-39 16,-3-1-42-16,6-6-18 0,-4-4-54 0,-2-2-81 15,0-3-29-15,-3-2-14 0,-3 0-15 0,3 0-36 16,0 0-108-16,0-14-178 0</inkml:trace>
        </inkml:traceGroup>
        <inkml:traceGroup>
          <inkml:annotationXML>
            <emma:emma xmlns:emma="http://www.w3.org/2003/04/emma" version="1.0">
              <emma:interpretation id="{74B3617B-40ED-421E-BC2D-12D230DEA5A0}" emma:medium="tactile" emma:mode="ink">
                <msink:context xmlns:msink="http://schemas.microsoft.com/ink/2010/main" type="inkWord" rotatedBoundingBox="5449,16154 5560,16150 5564,16234 5452,16238"/>
              </emma:interpretation>
            </emma:emma>
          </inkml:annotationXML>
          <inkml:trace contextRef="#ctx0" brushRef="#br0" timeOffset="12043.97">2724 5376 3092 0,'-12'0'120'0,"12"0"33"0,-6 0 21 0,6 0 21 15,-12 0-39-15,6 0-11 0,6 0-60 0,-9 0-21 16,6 0-4-16,-3 0-32 0,0 0-35 0,3 0 9 16,0 11-14-16,3-11 22 0,0 14-12 0,0-3 5 15,0-11-20-15,0 10-42 0,0-10 17 16,0 10-12-16,15-10-15 0,-3 0 17 0,-12 0 21 0,15 0 26 16,-3 0 0-16,0 0-21 0,-6 0 26 0,2 0-10 15,1 0-7-15,-3-10 23 0,0-2-24 16,-6 3 24-16,0-1-5 0,0 10-4 0,0-9 15 15,0 0-30-15,0 2 20 0,0 2-16 0,0 0 1 16,0 0-1-16,-12 4 15 0,0 1-6 0,12 0-42 16,-14 0-21-16,2 0-1 0,3 0-38 0,-3 0-20 15,3 12-6-15,0 0-22 0,3-12-20 0,3 12-14 16,-3-3-54-16,3-9-108 0,3 7-176 0,-3-7-39 16</inkml:trace>
        </inkml:traceGroup>
        <inkml:traceGroup>
          <inkml:annotationXML>
            <emma:emma xmlns:emma="http://www.w3.org/2003/04/emma" version="1.0">
              <emma:interpretation id="{BD3477B8-FC32-4914-833E-0E8C625939C5}" emma:medium="tactile" emma:mode="ink">
                <msink:context xmlns:msink="http://schemas.microsoft.com/ink/2010/main" type="inkWord" rotatedBoundingBox="5973,15641 6947,15603 6972,16255 5998,1629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475.98">3661 4939 2377 0,'0'3'70'0,"0"-1"47"0,0 0 24 0,0 1 23 16,0 1 29-16,0 2-7 0,0-1-3 0,0 2-17 15,0 2-25-15,9 0-39 0,-9 2 0 0,9 0-8 16,0 4-24-16,-9-2-30 0,6 5-9 15,-6-4-15-15,0 3-3 0,6 0-17 0,-6 2 31 16,6-2-33-16,-6-3 6 0,0 0-14 0,0-1 8 16,0-2-1-16,0-3-33 0,0-2-22 0,0 0 5 15,12-6-2-15,-12 0-1 0,18 0-43 0,-9 0-4 16,-9-15 14-16,17 4 23 0,-5-5 11 0,3 0 27 16,-3 0 2-16,3 1 5 0,0-1 16 0,0 1-3 15,0 2 0-15,0-1 13 0,-1 5 2 0,-2-2 9 16,6 0 34-16,-6 2-17 0,3 4 11 0,0-2 11 15,0 7 15-15,-3 0-20 0,3 0-4 0,-4 0 21 16,1 0-29-16,0 0 14 0,0 0 10 0,0 0-27 16,-3 0 35-16,3 13-20 0,0-2-23 0,-3-2 16 15,0 4 5-15,3 2-29 0,-6 0 21 16,2 0-35-16,-2 2 27 0,-3 0 26 0,3 2-3 16,-3 0 1-16,0 0 27 0,-3 0-42 0,0-2 40 15,0-2-51-15,0 2 0 0,0-7 13 0,-18 1 1 16,18 3-9-16,-20-7-11 0,2-3 7 0,0 3 2 15,0-3 52-15,0-4-29 0,6 0-43 0,-6 0 10 16,3 0 6-16,4 0-22 0,2 0-5 0,0 17 18 16,0-17-22-16,0 0 22 0,3 13-30 0,-3-13 34 15,3 0-41-15,0 0 32 0,3 0-7 16,0 0-12-16,0 0-13 0,3 0 22 0,0 0-22 0,0 0-5 16,0 0 29-16,0 0-30 0,0 0-43 15,0 0-14-15,0 15 27 0,0-15-76 0,0 0-40 16,0 0-58-16,0 0-68 0,0 0-39 0,0 0-3 15,0 0-13-15,0 0-83 0,0 0-218 0</inkml:trace>
          <inkml:trace contextRef="#ctx0" brushRef="#br0" timeOffset="12453.12">3215 4985 2732 0,'-12'-3'34'0,"6"-1"29"15,6 1 10-15,0-2 13 0,-9 4 11 0,3-3-5 16,0 4-15-16,6 0-5 0,0 0 34 0,0 0 18 16,0 0 31-16,0 0 2 0,0 0-5 0,0 0-28 15,0 0-22-15,0 0 3 0,0 0-4 16,0 0-34-16,9 0 19 0,-9 13-19 0,9-1-33 16,-9 4 1-16,0-1-58 0,0 2 45 0,0 5-11 15,0-4-5-15,0 1-22 0,0 3 3 0,0 0 5 16,0-1 12-16,0-1 32 0,0-1-62 0,0-3 8 15,0 2 13-15,0-4 4 0,0-3 2 0,0-1-7 16,0-6-11-16,0 3 10 0,0-4-34 0,0-2 24 16,12 2-32-16,-3-2-2 0,-9 1-8 0,15-2-17 15,-1 0 1-15,-2 0-52 0,3 0-51 0,3 0 5 16,0-14-9-16,0 2-12 0,3 0 12 0,-6-1 0 16,-1 3-9-16,1 2-5 0,-3-1-1 15,-3-2-29-15,3 0-78 0,-6 2-129 0,0-3-18 16,-3 0 48-16</inkml:trace>
          <inkml:trace contextRef="#ctx0" brushRef="#br0" timeOffset="12680.49">3340 4863 2610 0,'-6'-11'79'16,"0"1"47"-16,3 6 6 0,0 2-7 0,0-1 5 16,3 3-9-16,0 0 70 0,0 0 7 0,0 0 0 15,0 0-15-15,0 18-42 0,0-3 4 0,0 2-37 16,0 5-46-16,12 2-2 0,0 1-29 0,0 6 35 15,0 5-44-15,-1 0 6 0,1 4-14 16,3-3-2-16,-6 2 21 0,3 1-12 0,-3-2-22 16,0-1 6-16,-3-5-1 0,0 3 0 0,0-9-21 15,0 1-46-15,-6-8-13 0,6 2 7 0,-3-6-74 16,0-5-49-16,3-4-86 0,-6-6-62 0,0 0-39 16,0 0-55-16,0 0-196 0,0 0-158 0</inkml:trace>
          <inkml:trace contextRef="#ctx0" brushRef="#br0" timeOffset="12940.38">3649 5024 2710 0,'0'-2'75'15,"-12"1"18"-15,12 1-17 0,0-5-6 0,0 3-1 16,0-2-6-16,0-5 4 0,0 1 33 0,0-3-34 15,0 0-22-15,18 0 3 0,3 1-23 0,-3-1-22 16,3 3 16-16,6 0-9 0,-7-1-21 0,4-2 6 16,0 3 15-16,0 2-18 0,0 0-44 0,-4 1-24 15,-2 1-10-15,-3-1-13 0,-3 5 5 0,-3 0 2 16,0 0-3-16,-9 0-8 0,0 0-13 0,0 0-30 16,0 0-43-16,0 0-79 0,-18 0-87 15,6 0-51-15,12 0-10 0</inkml:trace>
        </inkml:traceGroup>
      </inkml:traceGroup>
    </inkml:traceGroup>
    <inkml:traceGroup>
      <inkml:annotationXML>
        <emma:emma xmlns:emma="http://www.w3.org/2003/04/emma" version="1.0">
          <emma:interpretation id="{0C1214DD-2DBD-4AD6-8CE2-4ED09BE41ECA}" emma:medium="tactile" emma:mode="ink">
            <msink:context xmlns:msink="http://schemas.microsoft.com/ink/2010/main" type="paragraph" rotatedBoundingBox="3152,17411 8271,17357 8281,18293 3162,18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CE3EE-8B96-4CA2-AA47-FEDB28B5A7EB}" emma:medium="tactile" emma:mode="ink">
              <msink:context xmlns:msink="http://schemas.microsoft.com/ink/2010/main" type="line" rotatedBoundingBox="3152,17411 8271,17357 8281,18293 3162,18347"/>
            </emma:interpretation>
          </emma:emma>
        </inkml:annotationXML>
        <inkml:traceGroup>
          <inkml:annotationXML>
            <emma:emma xmlns:emma="http://www.w3.org/2003/04/emma" version="1.0">
              <emma:interpretation id="{C2D37997-0349-46FC-8A45-3B62B6338F6A}" emma:medium="tactile" emma:mode="ink">
                <msink:context xmlns:msink="http://schemas.microsoft.com/ink/2010/main" type="inkWord" rotatedBoundingBox="3152,17418 4555,17403 4565,18332 3162,1834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0699.88">381 6833 1791 0,'0'-17'25'0,"0"2"7"15,0-1 4-15,0 3 7 0,0-2 6 0,0-2 18 16,12 0-6-16,-12 2 8 0,12 1-3 0,0 1-18 16,-3 4-12-16,2-2-2 0,1-3-3 0,-3 8 7 15,0-3 10-15,0 2-15 0,-3 3 3 0,6 0-1 16,-6 1 11-16,6 3-6 0,-3 0-10 0,0 0-3 16,0 0-9-16,0 18-1 0,0-3-2 0,-3 2-2 15,2 2 13-15,-2 4 5 0,-3 3 5 0,6-4-2 16,-9 4 2-16,6-2 4 0,-6-3 15 0,0 0 11 15,0-2-13-15,0-2 6 0,0-2-20 0,0 0-3 16,-15-5 1-16,3 2 4 0,-2-1-32 16,5-5 6-16,-3 0-6 0,0 0 10 0,3-1-22 15,-3 0 16-15,3-3-9 0,0 0-13 0,0-2-3 16,0 0-33-16,3 0-36 0,-3 0-14 0,3 0-28 16,-2 0-8-16,2 0-3 0,0 0-15 0,3 0-25 15,0 0-54-15,3 11-84 0,0-1-112 0,0 1-74 16</inkml:trace>
          <inkml:trace contextRef="#ctx0" brushRef="#br0" timeOffset="20344.53">354 6814 1488 0,'0'-1'27'16,"0"-2"0"-16,0 0 0 0,0 1 5 0,0 2 5 16,0 0 0-16,0 0 8 0,0 0 15 0,0 0 18 15,0 0 16-15,0 0 15 0,0 0 11 0,0 0 3 16,0 0-1-16,0 0-9 0,0 0-5 0,0 0-3 16,0 0 0-16,0 0-5 0,0 0-6 0,0 0-13 15,0 0-11-15,0 0-11 0,0 0 24 0,0 0 10 16,0 11-7-16,0 2-21 0,0-1-16 0,0 1-10 15,0 2 1-15,0 2 5 0,0 4 2 0,12 2-7 16,-12 3-27-16,15-2 7 0,-3 1-7 0,-3 2 13 16,3 3-7-16,-6 1-14 0,6-1 17 0,-4 0-8 15,-2 1 2-15,3-1-24 0,0-2 21 16,0 2-30-16,-3-3 11 0,3-1 9 0,-3-3 6 16,0 0-22-16,3-5-4 0,-3 0-47 0,0-1-53 15,0-4-37-15,-6-1-30 0,3-3 0 0,-3-5-2 16,0 0-34-16,0-1-54 0,0-2-96 0,0-1-172 15,0 0-35-15</inkml:trace>
          <inkml:trace contextRef="#ctx0" brushRef="#br0" timeOffset="21068.57">946 6649 2521 0,'3'-3'66'0,"0"3"12"0,-3 0 13 0,0 0-1 16,0 0 18-16,0 0 0 0,0 0-5 0,0 0 10 16,0 12-13-16,-14-12-20 0,5 19-5 0,9-4-4 15,0 1 11-15,-12 0-13 0,6 4 18 16,6 8-17-16,-9 1-11 0,9 3-17 0,0 4 10 15,0-1-3-15,0 6-12 0,0-1-39 0,0 1 0 16,0 1 3-16,0 0 3 0,15 2-4 0,-3-1 23 16,-3-3-10-16,2 1-3 0,1-3-32 0,6-2 1 15,-6-4-15-15,6-3-32 0,-6-3-57 0,0-4-34 16,3-3-36-16,3-3-2 0,-7-3 3 0,-2-5-6 16,-3-3-7-16,0 1-8 0,3-2-48 0,0 0-116 15,0-4-122-15,-6 0 2 0</inkml:trace>
          <inkml:trace contextRef="#ctx0" brushRef="#br0" timeOffset="21665.1">1429 6896 2761 0,'0'-8'60'0,"0"4"19"0,0-3 22 0,0 4 18 16,0 3 15-16,0 0-1 0,0 0-28 0,0 0-36 15,0 0-1-15,-18 0-7 0,18 0 5 0,0 14-2 16,0-1 0-16,0 1-11 0,0 4-13 16,0 1-3-16,0 6 25 0,0-1-24 0,0 7-7 15,0 1 25-15,0-3-26 0,0 4 4 0,0-2-26 16,0 2-1-16,0-3 15 0,0 0-21 0,0-2 11 15,0-5-5-15,0 1-25 0,0-1 24 0,0-2-11 16,0-6-14-16,0-2-37 0,0-3-4 0,0-3-18 16,0-1-35-16,0-4 0 0,0-2-19 0,0 0-24 15,0 0-20-15,-15-13 23 0,15 1 25 0,0-2 9 16,0-3 19-16,0-4 13 0,0-4 4 0,0-2 24 16,0-1 18-16,0-1 20 0,0-3 6 0,0 0 3 15,0-2 3-15,0 5 8 0,0-3 6 16,0 3 5-16,0 2-5 0,0 2 24 0,0 3 11 15,0 2 11-15,0 3 8 0,0 0-6 0,0 4-1 16,0 3-5-16,0 1 8 0,0 3-4 0,0 0-7 16,0 4 4-16,0-3 29 0,0 5 1 0,0 0 6 15,0 0 21-15,15 0-15 0,-6 0 13 0,3 0 1 16,0 0-2-16,-3 16-41 0,5-4-27 0,-2 3 2 16,3-1-21-16,3 1 6 0,-3 4 2 0,3 1-1 15,-3 1-12-15,3 2-2 0,-4 1 10 0,1 1-4 16,0 0-17-16,-6 2 5 0,3 1 12 0,0 1-17 15,-3 1 10-15,3-2 4 0,-3 4-3 0,0-6-21 16,0 1-1-16,-3-5 26 0,-1 0-17 16,-2-2 14-16,3-4-39 0,-3-4-57 0,0-1-20 15,3-2-51-15,0-2-38 0,-3-2-14 0,0-2-38 16,-3-3-45-16,0 0-126 0,0 0-229 0</inkml:trace>
          <inkml:trace contextRef="#ctx0" brushRef="#br0" timeOffset="21946.26">1381 7231 2206 0,'-3'0'46'0,"0"0"-2"0,3 0-5 0,0 0 12 15,0 0 9-15,0 0 23 0,0 0 5 0,0 0 21 16,0 0-1-16,12 0 10 0,0 0-7 0,3 0 3 16,0 0 7-16,3-11 19 0,2 0-43 0,7-1-22 15,0 0-42-15,3 0-14 0,0-1-6 0,-1-2 14 16,1-1-17-16,-3 4-19 0,-3-1-4 0,-6 7-95 16,-1-3-44-16,-5 3-50 0,-3 5-17 15,-3-3-37-15,0 4-90 0,-6 0-255 0</inkml:trace>
        </inkml:traceGroup>
        <inkml:traceGroup>
          <inkml:annotationXML>
            <emma:emma xmlns:emma="http://www.w3.org/2003/04/emma" version="1.0">
              <emma:interpretation id="{3D2FA626-0250-41A9-8280-67D48E0AA138}" emma:medium="tactile" emma:mode="ink">
                <msink:context xmlns:msink="http://schemas.microsoft.com/ink/2010/main" type="inkWord" rotatedBoundingBox="4939,17392 6742,17373 6750,18167 4948,1818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4920.54">2179 7246 1322 0,'0'2'64'15,"0"0"0"-15,0 1-15 0,0-2 5 0,0-1 9 16,0 0-2-16,0 3 0 0,0-3 5 0,0 0-13 16,0 0 1-16,0 0-12 0,0 0 2 0,0 0 2 15,0 0 4-15,0 0 11 0,0 0 6 0,0 0 6 16,0 0-4-16,0 0 0 0,0 0-8 0,0 0 0 16,0 0-13-16,0 0-8 0,0 0-3 0,0 0-4 15,0 0-11-15,0 0-4 0,0 0-7 0,0 0 4 16,0 0-11-16,0 0 6 0,0 0-8 0,0 0 7 15,0 0 4-15,0 0-1 0,0 0 4 0,0 0-12 16,0 0 5-16,0 0-2 0,0 0-8 16,0 0 6-16,0-11-4 0,0 11-4 0,0-9 6 15,0 9-5-15,0-10 1 0,0 4 2 0,0-1-1 16,0-1-5-16,0 2 12 0,0-3-5 0,0 0 1 16,0 1-10-16,-9-1 6 0,9 0 4 0,0-1-6 15,-9 2-4-15,9-1 7 0,-6 3 0 0,0-4 6 16,3 1-11-16,0 3 5 0,3-3-1 0,0 2 5 15,0-2-3-15,0-2-9 0,0 2 6 0,0-2 6 16,0 1-4-16,0-1 3 0,0 1-8 16,0-5 6-16,0 4-6 0,0 1 8 0,0 1-5 15,0-1 2-15,0-1 0 0,0-4-2 0,0 7 2 16,0-2 5-16,0 2-2 0,0-2-3 0,0 0-6 16,0-1 7-16,0 1-3 0,0 2 8 0,0-1-7 15,0-1-4-15,0 3 6 0,0-4 2 0,0 3-9 16,0-1 0-16,0 3 12 0,12-1-8 0,-12-1 4 15,0 2 1-15,9-3-5 0,-9 2-6 0,9-1 7 16,-9 2 3-16,6-2-5 0,-6 0 9 0,9-3-9 16,-3 7-3-16,0-1 12 0,-3-1-3 0,0 1-1 15,3-1-5-15,-3 2 0 0,0-2 2 0,-1 2 7 16,1 4-6-16,0-5-3 0,0 5 5 0,0-2 1 16,0 2 1-16,0 0-6 0,3 0 11 15,0 0-6-15,0 0 2 0,3 0 0 0,-3 0 8 16,0 0 8-16,3 0-7 0,3 0 6 0,-3 0-5 15,0 0-8-15,3 0-6 0,-6 0 8 0,6 0 5 16,-7 11 13-16,4 1 5 0,-3-12-3 0,0 13 14 16,0-2-6-16,0 1-14 0,0-3 7 0,-3 0-15 15,3 1 6-15,0-2-4 0,0 4 15 0,3-4-8 16,-3 2 7-16,3 2-2 0,0-3-14 0,0 4 6 16,-3-5-9-16,0 3 9 0,3-1 1 0,-7 1 18 15,4 0-8-15,3 2-8 0,-3-1 10 0,-3 3 3 16,0-1-12-16,3 0 14 0,0 0-6 15,0-3-23-15,-3 1 20 0,0 1-12 0,0 0-16 0,0-3 9 16,0 1 22-16,0-2-2 0,0-1 9 16,0 2-32-16,0-1 23 0,-3 0-15 0,0-3 12 15,0 4 18-15,0-3-13 0,0 2-11 0,0 1 15 16,0-1-36-16,0-3 33 0,0 3-32 0,0-2 24 16,0 3-17-16,0-2 5 0,0 0-27 0,0-2 31 15,0 1-23-15,0-1 27 0,0 0-17 0,15-1 1 16,-15 1-19-16,0-1 15 0,0-4-10 0,0 2 33 15,0 3-33-15,0-4 25 0,0-2-18 0,0 0 9 16,0 0 1-16,0 0 1 0,0 0 17 0,0 0 4 16,0 0-32-16,0 0 29 0,0 0-29 0,0 0 15 15,0 0-16-15,15 0 39 0,-15 0-44 16,0 0 10-16,0 0 21 0,0 0-22 0,0 0 18 16,0 0-23-16,0 0-11 0,0 0 14 0,0 0-15 15,0 0 38-15,0 0-33 0,0 0 19 0,0 0-15 16,0 0-2-16,0 0 21 0,0 0-23 0,0 0 27 15,0 0-17-15,0 0 16 0,0 0-25 0,0 0 20 16,0 0-31-16,0 0 20 0,0 0-12 0,0 0 15 16,0 0-2-16,0 0-9 0,0 0 34 0,0 0-40 15,0 0-24-15,0 0-68 0,0 0-131 0,0 0-105 16,0 0-29-16,0 0-24 0,0 0-143 0,0 0-290 16</inkml:trace>
          <inkml:trace contextRef="#ctx0" brushRef="#br0" timeOffset="27100.46">2860 6722 1352 0,'0'-5'97'0,"0"5"45"0,0-4 18 0,0-1-3 15,0 5-20-15,0-2-9 0,0 2-22 0,0-2-11 16,0 2-14-16,0 0-3 0,0 0-19 0,0 0-10 16,0 0 4-16,0 0-10 0,0 0-10 15,0 0-1-15,0 0 13 0,0 0 14 0,0 0 24 0,0 0-4 16,0 0-4-16,0 18-4 0,0-4 2 15,0 0-26-15,15 4 14 0,-15-1-13 0,15 2-6 16,-3-1 4-16,0 6-19 0,-3-1-7 0,-9 1 5 16,12 3-15-16,-3 1 8 0,0-6 1 0,-3 4 2 15,3-2-10-15,-3-2 1 0,0-2-1 0,-1-3-12 16,4-3 8-16,-3 2-15 0,0-6 3 0,-3 0 0 16,-3-1 11-16,3-4 12 0,0-2-3 15,-3 0 5-15,0-2-26 0,0-1-2 0,0 0-51 0,0 0-13 16,0 0 4-16,0 0-16 0,0-10 18 0,0-2-12 15,0-1 8-15,-18 2 14 0,6-4-4 0,1-1 3 16,-1-1 2-16,0-2 17 0,3-1 9 16,0 1 9-16,0 1 6 0,3-2 7 0,6 1 6 15,-6 0-6-15,6 0 4 0,0 1 3 0,0-2-1 16,0-1 3-16,0-1-1 0,0 0-2 0,15 2 3 16,-15-1-1-16,15 2 2 0,-3 0 1 0,-12 4-3 15,12 0 2-15,-6 1-2 0,3 3-6 0,-9 1 10 16,8 1 5-16,-2 3 18 0,-3-3-4 0,0 2-6 15,3 3-6-15,-3 0-2 0,-3 4 11 0,0 0 17 16,0 0-2-16,0 0-16 0,0 0 6 0,0 0-13 16,0 17 1-16,0-5-4 0,0 3-2 0,0-4-7 15,12 5-4-15,-12 2 3 0,0-2 6 16,0 4-9-16,0-1 0 0,0 0 12 0,0 0-12 16,0-2 0-16,0 0 4 0,0-4 2 0,0-1-11 15,0-3 5-15,0 0 9 0,0-3-11 0,0-3-17 16,0 0-7-16,0-3-11 0,0 2 5 0,0 1-1 15,0-3-1-15,0 0 7 0,0 0 13 0,0 0 1 16,15-13 5-16,-15 13 1 0,12-15 12 0,-12 5-4 16,15 1 0-16,-3-1-5 0,3-1 6 0,-9 4 5 15,6 2-4-15,-4-1 2 0,4 0-10 16,0 0 6-16,0 4 3 0,0 2 18 0,-3 0-6 0,3 0 6 16,0 0 9-16,-3 11 13 0,0 4-9 15,-3 2-9-15,3-1-2 0,0 3-2 0,-1 3-3 16,1-3-1-16,0 2-4 0,-3 2-2 0,-3-2 3 15,0 0-5-15,0 1-6 0,-3-4 12 0,0 3-13 16,0-2 3-16,0 1 19 0,0-5 0 0,-12 0 10 16,12-3-4-16,-15 2 3 0,3-3-9 0,-2-2 3 15,2-1 14-15,-6 1-10 0,3-3 6 0,-3-2 11 16,3 1-17-16,-3-5-21 0,3 0 2 0,1 0-12 16,-1 0 0-16,0 0-6 0,0 0 2 0,0 0-35 15,0 0-18-15,0-11-30 0,3 11-18 0,0-10-24 16,4 1-24-16,2 3-27 0,3 6-51 15,-3 0-75-15,3 0-172 0,3 0-126 0</inkml:trace>
          <inkml:trace contextRef="#ctx0" brushRef="#br0" timeOffset="27650.39">3337 6585 2367 0,'0'-5'60'0,"0"2"19"16,0 3-12-16,0 0 5 0,0 0-8 0,0 0-4 15,0 0 3-15,0 0-17 0,0 0 13 0,0 0 36 16,0 0-6-16,0 0 6 0,0 0 3 0,0 14 6 16,0 0 9-16,18-3-19 0,-6 0-11 0,2 3 9 15,-2 1 9-15,3 1-13 0,0 4-27 0,0 2-4 16,0 5-8-16,0 1 24 0,0 3-3 16,-1-2-15-16,1 0-21 0,-3-1 2 0,0 1-8 15,0 1-25-15,-3-5 27 0,0 1-17 0,0 1-24 16,-3 2 5-16,0-3 17 0,0 0 5 0,0-4 2 15,-6 1-28-15,6-2-1 0,-3-2-10 0,-3-2 21 16,0-2-8-16,0 1 0 0,0-2 30 0,0-2-9 16,0 0 5-16,0-3-13 0,0 2-19 0,0-3 19 15,0-2-20-15,0 1 12 0,0-3 24 0,-12 5-36 16,12-2 6-16,-9 1-14 0,9-4-13 0,-12 4-19 16,3-3-4-16,0-1-61 0,0 0-69 0,3-4-44 15,0 0-37-15,-3 0-22 0,0 0-48 0,3 0-107 16,0 0-265-16</inkml:trace>
          <inkml:trace contextRef="#ctx0" brushRef="#br0" timeOffset="28190.58">3742 7140 2700 0,'0'0'19'0,"0"0"0"15,0 0 6-15,0 0 40 0,0 0 14 0,0 0-2 16,14-11-20-16,-5 11-25 0,3 0-4 0,0-6-11 16,0 6-5-16,0-10-3 0,0 6-13 0,3 4-7 15,-3 0-17-15,0 0-39 0,2 0-43 0,1 0-31 16,-3 0-36-16,-3 0-69 0,3 0-182 0,-6 0-173 15</inkml:trace>
          <inkml:trace contextRef="#ctx0" brushRef="#br0" timeOffset="27870.04">3762 6916 2615 0,'0'4'52'0,"0"-2"7"0,0-2-17 0,0 2-7 16,0 0-7-16,0-2-18 0,0 0-1 16,0 0-8-16,0 0 5 0,0 0-1 0,0 0 2 15,0 0 2-15,15 0-12 0,-3 0 0 0,0 0 5 16,0 0-1-16,3 0 6 0,-3 0-9 0,3 0 2 15,0 0-23-15,-1 0-41 0,4 0-34 0,-6 0-59 16,0 0-89-16,-3 0-186 0,0 0-156 0</inkml:trace>
        </inkml:traceGroup>
        <inkml:traceGroup>
          <inkml:annotationXML>
            <emma:emma xmlns:emma="http://www.w3.org/2003/04/emma" version="1.0">
              <emma:interpretation id="{8C5B7B4A-E572-47F9-BED8-4DEDFF8A6E32}" emma:medium="tactile" emma:mode="ink">
                <msink:context xmlns:msink="http://schemas.microsoft.com/ink/2010/main" type="inkWord" rotatedBoundingBox="7137,17460 8272,17448 8279,18042 7143,1805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361.42">4444 7089 2593 0,'0'0'61'0,"0"0"17"0,0 0 22 16,-12 0 27-16,0 0-10 0,12 0-15 0,-12 0-11 15,3 0-44-15,0 0-2 0,9 0-33 0,-5 0 0 16,-1 0 11-16,6 9-19 0,-3-9 15 0,3 11-15 16,-3-3 4-16,3-1-9 0,0-2 19 0,0 2-19 15,0-3 7-15,0 1-10 0,0-4 14 0,0 2-16 16,0 1 13-16,0-3-13 0,0 0 6 0,0-1-1 15,9 0 1-15,-9 0 13 0,8 0-15 0,1 0 10 16,-3 0-7-16,3-12 10 0,0 12-19 0,-3-14 15 16,0 4-3-16,-3 0 3 0,3 1-12 15,-6 2 17-15,0 7-3 0,0-6-3 0,0 1-18 16,0-3 21-16,0 7-17 0,0 1 9 0,0-5-3 16,-15 3 4-16,3 2 0 0,12 0-11 0,-12 0-2 15,0 0 3-15,1 0 22 0,2 0-26 0,0 13 13 16,0-2-35-16,3-11-34 0,0 10-25 0,3-10-49 15,3 9-44-15,0-9-42 0,0 0-70 0,0 0-160 16,0 0-143-16</inkml:trace>
          <inkml:trace contextRef="#ctx0" brushRef="#br0" timeOffset="30076.48">4563 6831 2602 0,'-6'0'20'0,"0"0"-2"0,0 0 13 0,0 0-1 15,3 0-13-15,-3 0-11 0,6 0 2 0,0 0-6 16,0 0-7-16,0 0 12 0,0 0-3 0,0-9-6 15,15 3-1-15,-15 0 0 0,12 0 5 16,3-3-3-16,-3 3 9 0,-3-3-3 0,0 6-1 16,-3 0 2-16,-6 1-2 0,12-1 21 0,-6-1 2 15,-3 3-2-15,0 0 3 0,3-1-4 0,-3 2-12 16,-1 0 0-16,4 0 0 0,-3 0-5 0,0 0-2 16,0 0 7-16,3 0-10 0,-6 0 13 0,6 0 0 15,-6 0 0-15,3 0-13 0,0 0 3 0,0 0 9 16,0 0-10-16,0 0 11 0,0 0-5 0,-3 13 4 15,3 2-4-15,-3 0-6 0,0-3-10 0,0 5 6 16,0-2 0-16,0 0-1 0,0-1 5 0,-12 2-4 16,12-2-6-16,-9-3 4 0,9 0 0 15,-12-3 6-15,12 0-2 0,-9-1-4 0,9-3-9 16,0-4 1-16,-6 0-2 0,6 0-7 0,0 0-1 16,0 0 17-16,0 0 4 0,0 0-6 0,0-11 6 15,0 11 1-15,15-16-8 0,0 2 2 0,-6 2 4 16,3 3 3-16,-3 1 1 0,-3 2-2 0,6-1-5 15,0-1 1-15,-6 3 8 0,6 2 4 0,-3 0-4 16,0-2 13-16,2 2-2 0,1 1 15 0,-3 2 6 16,3 0-3-16,0 0-5 0,3 0 10 0,-3 0-3 15,0 16 15-15,0 0-2 0,-3-4 10 0,3 1-17 16,-7 2 11-16,4 2-8 0,-3 1-19 0,-3-1 5 16,-3 3 16-16,3-1 0 0,-3 0 2 0,0 1 13 15,0-4-30-15,0 1 12 0,-15 2-6 16,1-7-8-16,14 3 26 0,-15-2 14 0,-3-1-12 15,6 2 42-15,3-5-17 0,-3-3-3 0,0 0-27 16,0-1-12-16,-3-2-10 0,3-3-8 0,-2 0 16 16,-4 0-40-16,0 0-3 0,3 0 1 0,-3 0 21 15,6 0-9-15,0 0 12 0,3-9-11 0,0 9-1 16,3 0-40-16,1-8-21 0,-4 8-38 0,9-6-58 16,-6 0-45-16,6-1-81 0,-3 7-42 0,0 0-23 15,3-3-13-15,0-2-54 0,0 2-157 0,0-3-76 16</inkml:trace>
          <inkml:trace contextRef="#ctx0" brushRef="#br0" timeOffset="31300.98">5147 6653 1613 0,'0'-2'69'0,"0"2"14"0,0 0 2 0,0 0 0 0,0 0 2 15,0 0 7-15,0 0-11 0,0 0-4 0,0 0-10 16,0 0-5-16,0 0-4 0,0-2-15 0,0 2-5 16,0 0-1-16,0 0 15 0,0 0-4 15,0 0 4-15,-9 0 7 0,9 0-13 0,-9 0 7 0,9 0-22 16,-6 0 0-16,0 0-8 0,0 0 13 15,0 0 7-15,0 0 9 0,-3 12-8 0,0-1 14 16,0 5-6-16,3 2-1 0,-3 0-4 0,3 5-8 16,0 2 17-16,0-2-8 0,0 4 10 0,3 1-16 15,3-1-15-15,0-1-6 0,0 0-1 0,0 1-10 16,0-3-7-16,0-2 12 0,15 0 11 0,-3-1-27 16,0-4 10-16,0 0 17 0,0 2-22 0,0-4-11 15,3-2 7-15,0 1 3 0,0 0 5 0,-1-3-1 16,1 0 20-16,-3 2-16 0,3-5-4 0,-3-1-1 15,0-1-4-15,0 1-6 0,0-3 10 16,0 2-10-16,2-2 8 0,-2-1-14 0,3 0 8 16,0 0 12-16,3-3-22 0,-3 0 5 0,0 0 4 15,3 0 17-15,-6-13-12 0,2 0-7 0,-2 0-1 16,0-4 0-16,-3-2 19 0,-3 3-46 0,0-4 17 16,0 1-15-16,0 2 5 0,-3-2-6 0,-3 1-10 15,0-1 2-15,0-1 9 0,0-1 0 0,0-1 2 16,0-3 17-16,-15 0 4 0,0-2-5 0,-3-1 21 15,3 2-9-15,-2-1-5 0,-1 4 15 0,0 4-5 16,0 3-13-16,0-1 11 0,-3 5-4 0,3 0-3 16,1 3-15-16,-4-2 18 0,3 6-2 15,-3-2-15-15,0 0-24 0,3 7-32 0,-2 0-32 16,2 0-38-16,0 0-28 0,3 0-38 0,-3 0-48 16,6 15-106-16,-3-4-213 0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27:36.47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F670F4-E2B0-4C83-9937-AC9A9C29E749}" emma:medium="tactile" emma:mode="ink">
          <msink:context xmlns:msink="http://schemas.microsoft.com/ink/2010/main" type="writingRegion" rotatedBoundingBox="31151,14763 29538,15017 29417,14249 31030,13995"/>
        </emma:interpretation>
      </emma:emma>
    </inkml:annotationXML>
    <inkml:traceGroup>
      <inkml:annotationXML>
        <emma:emma xmlns:emma="http://www.w3.org/2003/04/emma" version="1.0">
          <emma:interpretation id="{E0C092E9-98D2-44E6-93A1-141EA6F31B04}" emma:medium="tactile" emma:mode="ink">
            <msink:context xmlns:msink="http://schemas.microsoft.com/ink/2010/main" type="paragraph" rotatedBoundingBox="31151,14763 29538,15017 29417,14249 31030,13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188A55-3C7D-48F8-9C49-C4F739F67F5A}" emma:medium="tactile" emma:mode="ink">
              <msink:context xmlns:msink="http://schemas.microsoft.com/ink/2010/main" type="line" rotatedBoundingBox="31151,14763 29538,15017 29417,14249 31030,13995"/>
            </emma:interpretation>
          </emma:emma>
        </inkml:annotationXML>
        <inkml:traceGroup>
          <inkml:annotationXML>
            <emma:emma xmlns:emma="http://www.w3.org/2003/04/emma" version="1.0">
              <emma:interpretation id="{BE01C17A-E339-40E9-B369-B3EBB57A945F}" emma:medium="tactile" emma:mode="ink">
                <msink:context xmlns:msink="http://schemas.microsoft.com/ink/2010/main" type="inkWord" rotatedBoundingBox="31151,14763 30884,14806 30826,14441 31093,14399"/>
              </emma:interpretation>
              <emma:one-of disjunction-type="recognition" id="oneOf0">
                <emma:interpretation id="interp0" emma:lang="" emma:confidence="0">
                  <emma:literal>,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1605-179 1898 0,'0'0'46'0,"-12"0"9"0,12 0-7 0,-12 0 15 15,12 0 20-15,-15 0 1 0,3 0 3 0,0 12-5 16,4-12-10-16,-4 12-11 0,3-1-3 0,-3 0-15 16,0 0 2-16,3 2-7 0,-3 0 2 0,0 3-8 15,6 1-1-15,-6 2-6 0,6 0-10 16,-3-1-4-16,3 1-2 0,1-1 3 0,-1 1-4 0,6-2-5 16,-3-2-1-16,0 2-7 0,-3-3 1 15,6 0 5-15,0 0-7 0,0-3 0 0,0-3 10 16,0 5-16-16,0-6-18 0,0-2-18 0,0 4-23 15,0-3-30-15,0-1-26 0,0-1-27 0,0-1-53 16,0 1-101-16,0 0-118 0,0-3-66 0</inkml:trace>
        </inkml:traceGroup>
        <inkml:traceGroup>
          <inkml:annotationXML>
            <emma:emma xmlns:emma="http://www.w3.org/2003/04/emma" version="1.0">
              <emma:interpretation id="{A1077927-7DC6-4820-AE20-BB58CAAD86A9}" emma:medium="tactile" emma:mode="ink">
                <msink:context xmlns:msink="http://schemas.microsoft.com/ink/2010/main" type="inkWord" rotatedBoundingBox="31031,14770 29536,15005 29417,14249 30913,1401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729.99">78 96 1668 0,'0'-2'48'15,"-12"2"13"-15,0 0 6 0,3 0 9 0,-3 0 15 16,6 0 9-16,-3 0 3 0,3 0-2 0,1 0-7 16,-1 0-12-16,0 0-25 0,6 0-11 0,0 0-9 15,0 0-9-15,0 0-1 0,0 0-10 0,0 0 4 16,0 0 9-16,0 0 1 0,0 0 1 0,0 0 7 16,0 0 12-16,0 0-8 0,12 0 3 0,-1 0-6 15,-2 0 12-15,3 0-24 0,0 0 2 0,3 0-4 16,-3 10 38-16,9-10-8 0,6 0-6 15,-4 0-7-15,-2 0 4 0,15 0 20 0,-6 0-22 16,8 0 6-16,4 0-27 0,0 0-13 0,2 0 11 16,7-10-23-16,-3 10-5 0,2-5 21 0,-5-5-21 15,3 10-3-15,-4 0 30 0,-2 0-25 0,0 0 17 16,-10 0-14-16,7 0-14 0,0 0 27 0,-4 0-29 16,1 0 27-16,3 0-17 0,-6 0 10 0,2-13 7 15,4 13-3-15,-3-15-23 0,-4 4 10 0,-2 3 20 16,9-2-10-16,-6 10-16 0,-1-8 19 0,-5 8 5 15,6-7-12-15,-6 7-8 0,-9-7 1 0,8 7 10 16,-8 0 3-16,3 0 5 0,-9 0-14 0,0 0-10 16,-6 0 2-16,0 0 15 0,0 0-27 15,-6 0 21-15,0 0-16 0,0 0-8 0,0 0-2 16,0 0-5-16,0 0-13 0,0 0-12 0,0 0-8 16,0 0-18-16,0 0-8 0,0 0 3 0,0 0-28 15,0 0-14-15,0 0-15 0,0 0-33 0,0 0-26 16,-18 0-82-16,18 0-114 0,-12 0-82 0</inkml:trace>
          <inkml:trace contextRef="#ctx0" brushRef="#br0" timeOffset="-378.48">1394-546 1529 0,'0'-6'36'0,"0"0"3"16,0 1-14-16,0 3 8 0,0 0 27 0,0 2 39 16,12 0 40-16,-12 0-6 0,0 0-12 0,0 0-11 15,0 0-4-15,0 0-7 0,0 15-8 0,0-3-3 16,0 1-18-16,0 4-5 0,0 1 0 0,0 4-17 16,0 1 0-16,0 5-8 0,0 2-7 0,0 2 1 15,0 1-16-15,0 3 0 0,0 0 0 0,0 1-1 16,0-1-4-16,11 2-5 0,-11-5 6 0,9 1-7 15,-9-2-12-15,9-2 2 0,-9 0 5 0,9-5 6 16,-3-2-1-16,0 0-14 0,0 0 7 16,-3-4 5-16,0-5-5 0,3 0-8 0,-3-1-19 15,-3-6-13-15,3 1-17 0,-3-1-21 0,0-7-8 16,0 0-15-16,0 0-4 0,0 0-16 0,0 0-31 16,0 0-36-16,0 0-44 0,0 0-74 0,0 0-53 15,0 0-38-15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26:17.42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505316-7122-4103-A16D-230BA99E972A}" emma:medium="tactile" emma:mode="ink">
          <msink:context xmlns:msink="http://schemas.microsoft.com/ink/2010/main" type="writingRegion" rotatedBoundingBox="19386,15228 25801,14912 25846,15823 19431,16139"/>
        </emma:interpretation>
      </emma:emma>
    </inkml:annotationXML>
    <inkml:traceGroup>
      <inkml:annotationXML>
        <emma:emma xmlns:emma="http://www.w3.org/2003/04/emma" version="1.0">
          <emma:interpretation id="{F886C64A-2563-4E82-975A-75098B07C765}" emma:medium="tactile" emma:mode="ink">
            <msink:context xmlns:msink="http://schemas.microsoft.com/ink/2010/main" type="paragraph" rotatedBoundingBox="19386,15228 25801,14912 25846,15823 19431,16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8D9CEE-A532-4446-87B1-76E7C0931ADC}" emma:medium="tactile" emma:mode="ink">
              <msink:context xmlns:msink="http://schemas.microsoft.com/ink/2010/main" type="line" rotatedBoundingBox="19386,15228 25801,14912 25846,15823 19431,16139"/>
            </emma:interpretation>
          </emma:emma>
        </inkml:annotationXML>
        <inkml:traceGroup>
          <inkml:annotationXML>
            <emma:emma xmlns:emma="http://www.w3.org/2003/04/emma" version="1.0">
              <emma:interpretation id="{DD7FD4FC-4F7F-4E3A-B3FF-FE07F29CABA4}" emma:medium="tactile" emma:mode="ink">
                <msink:context xmlns:msink="http://schemas.microsoft.com/ink/2010/main" type="inkWord" rotatedBoundingBox="19395,15418 19688,15404 19724,16123 19431,161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16714 4709 1794 0,'12'-12'22'0,"-3"1"-2"0,3 2 12 16,-1-3 4-16,1 1 9 0,3 0-11 0,-3 1 2 15,-3 2-1-15,0 1-15 0,0 3-2 0,0-1 5 16,0 0 1-16,-3 4-1 0,0 1 11 0,-3 0-10 16,3 0-3-16,0 0 9 0,-3 0 6 15,3 12 5-15,-3-2 2 0,2 0-2 0,-2 1-3 16,-3 1 7-16,0 1 5 0,0 2-2 0,0 1-10 16,0-3 1-16,-17 6-14 0,2-2 2 0,3-1-16 15,-3 2 5-15,3-1-3 0,0-2-12 0,0-1 7 16,-3 2-1-16,3-5 0 0,0 0-9 0,4-2 3 15,-1-1 5-15,3-5-8 0,0 1-7 0,3-2-12 16,0 0-18-16,3-2-20 0,0 0-13 0,0 0-11 16,0 0-15-16,0 0-15 0,0 0-52 15,0 0-99-15,0-10-158 0,0 10-48 0</inkml:trace>
          <inkml:trace contextRef="#ctx0" brushRef="#br0" timeOffset="-356.1">16613 4690 2159 0,'0'-11'63'0,"0"1"14"0,0-1 13 15,0 4 14-15,0-1 15 0,0 1-15 0,0 4-7 16,0-1-9-16,-15 4-28 0,15-3-20 0,0 3 5 16,0 0 60-16,0 0 24 0,0 0 22 0,0 14-5 15,0 0-7-15,0-2-13 0,0 5-33 0,0 3-9 16,15 5-9-16,-3 3-6 0,-1 0-48 0,1 4-14 15,0 1 17-15,-3 1 3 0,0 1-34 0,0 0 5 16,3 1 19-16,-6 1-32 0,6-1 7 0,0-1 24 16,-3-2-4-16,3 2-38 0,-4-6-28 0,1-1-47 15,3-3-45-15,-3-6-52 0,-3-2-51 0,0-4-30 16,0 0-10-16,0-2-82 0,-6-5-279 0</inkml:trace>
        </inkml:traceGroup>
        <inkml:traceGroup>
          <inkml:annotationXML>
            <emma:emma xmlns:emma="http://www.w3.org/2003/04/emma" version="1.0">
              <emma:interpretation id="{54B7EE89-C42D-4229-A322-B1F60A626F26}" emma:medium="tactile" emma:mode="ink">
                <msink:context xmlns:msink="http://schemas.microsoft.com/ink/2010/main" type="inkWord" rotatedBoundingBox="20151,15283 20288,15276 20320,15919 20183,159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9.8">17473 4478 2645 0,'0'0'25'0,"0"-2"19"15,0 2 32-15,0 0 12 0,0 0 24 0,-15 0 24 16,6 0-10-16,-3 0-17 0,12 15-5 0,-12-3 2 15,0 2-38-15,3 2-4 0,3 1-7 0,1 2-27 16,-4 5 13-16,3 1-20 0,0 0 0 0,3 4-11 16,3 1 17-16,0-4-24 0,0 4 22 0,0-3-32 15,0 1 9-15,0-3-13 0,0 3 24 0,15-5-17 16,-15 1 15-16,14 1 2 0,-2-4-29 0,0 0 21 16,-3-1-12-16,3 1-19 0,-6-5-66 0,3-1-32 15,0 0-53-15,-3-4-32 0,3-1-14 0,-3-1-13 16,3-1-27-16,-3-2-78 0,3-1-145 0,-3-5-62 15</inkml:trace>
        </inkml:traceGroup>
        <inkml:traceGroup>
          <inkml:annotationXML>
            <emma:emma xmlns:emma="http://www.w3.org/2003/04/emma" version="1.0">
              <emma:interpretation id="{8C7F1F16-552C-4597-8598-1379385665A5}" emma:medium="tactile" emma:mode="ink">
                <msink:context xmlns:msink="http://schemas.microsoft.com/ink/2010/main" type="inkWord" rotatedBoundingBox="20748,15161 21633,15117 21678,16028 20793,160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60.08">18533 4330 2824 0,'6'0'42'16,"-6"-1"13"-16,5 1 13 0,-5 0 31 0,0 0 37 16,0 0 6-16,0 0 1 0,0 0-23 0,0 14 8 15,0-2-34-15,0 1-11 0,15 1 31 0,3 3-31 16,-3 1 14-16,9 0-31 0,-9 2-10 0,9 3-10 15,-4 2-39-15,1 0 31 0,3 5-10 16,-3-2-1-16,3 4 6 0,-9 0-31 0,2 1-19 16,-2-2 20-16,-3-2 22 0,0 1 14 0,-6-1-48 15,3 0 16-15,-6-2-7 0,3 0 4 0,-6-1-6 16,0 2 34-16,0-3-31 0,0 0 0 0,0 0-22 16,0-2 55-16,0-3-61 0,0 3 49 0,-15-1-18 15,15-5-15-15,-9 2-39 0,9-3-1 0,-15-5-67 16,9 0-44-16,6-4-50 0,-9 1-40 0,6-8-56 15,-5 0-23-15,2 0-37 0,0 0-109 0,0 0-215 16</inkml:trace>
          <inkml:trace contextRef="#ctx0" brushRef="#br0" timeOffset="53622.37">17982 4669 1015 0,'0'0'70'0,"0"0"-2"16,3-3-25-16,0 2 15 0,0-2 25 0,-3 2-15 15,0-2-9-15,0-1 14 0,0 4-15 0,0-3 18 16,0 2-6-16,0-3 6 0,0 1 8 0,0 3-5 16,0 0 3-16,0-2 15 0,0 2 2 0,0 0-4 15,0 0 3-15,0 0-14 0,0 0-11 0,0 13 2 16,0-1-14-16,0 1 9 0,0 0-10 0,0 2-12 15,0 0 3-15,0 4-15 0,0-2-8 0,0 2-3 16,0-1-10-16,0 4-2 0,0 3 6 0,0 2 4 16,0 1-5-16,0 0-12 0,0 1 9 0,0 2-12 15,0 0 5-15,0-1-7 0,0-1 5 16,0-2-2-16,0-2-7 0,0-2 12 0,0-2-15 16,0-2 2-16,0-2 2 0,0 0-5 0,0-3 16 15,0-5-12-15,0-1-5 0,0-1 3 0,12-4 3 16,-12-2 1-16,0 1 1 0,9-2-8 0,-9 0 5 15,9 0 1-15,-9-13 4 0,6 0 5 0,-6 0-3 16,0-3-16-16,8-3 10 0,-5-4-2 0,3-3 6 16,-6 0 0-16,0 0-7 0,0-2 5 0,0-4-5 15,0-1 3-15,0 0 9 0,0 0-12 0,0 4 8 16,0-2-2-16,0-2 0 0,0 1-1 0,0 1 1 16,0 0 3-16,0-1-2 0,0 6-8 0,0-1 0 15,0 4 8-15,0-1-8 0,0 3 12 16,0 6 1-16,0 5-5 0,0 3 0 0,0-1-3 15,0 2 3-15,0 4 3 0,0-1 46 0,0 3 9 16,0 0-11-16,0 0 3 0,15 0-15 0,-15 19 0 16,12-5-5-16,0 3 4 0,-12 0 12 0,15 2-17 15,0 3-5-15,-3 2 15 0,0 1-23 0,0 1-14 16,2 2 17-16,1-1-21 0,3 2 9 0,-3-1 15 16,0 0-19-16,0-1 5 0,-6-2-7 0,3 1-6 15,0-1 15-15,-3-3-8 0,-1 1-19 16,1-4 13-16,-3 0-3 0,6-4 2 0,-9 0-2 15,3-4 17-15,0-6-25 0,-3 0-21 0,0 0-31 16,0-2-22-16,-3-1-34 0,0-2-44 0,0 0-14 16,0 0-25-16,0 0-25 0,0 0-46 0,0 0-104 15,0 0-154-15,0-15-17 0</inkml:trace>
          <inkml:trace contextRef="#ctx0" brushRef="#br0" timeOffset="53899.67">18009 4910 1795 0,'-3'0'34'0,"0"0"3"0,3 0-4 16,0 0 26-16,0 0 27 0,0 0 16 0,0 0 6 15,0 0 3-15,12 0-7 0,0 0-2 0,-1 0-13 16,4 0 8-16,0 0 0 0,3-12 6 0,3 3-17 15,3-3-35-15,0-2-8 0,2 2-28 0,1-1-4 16,0-2 2-16,0 5 0 0,-4-3-11 0,-2 2 3 16,-3 2-3-16,0 2-6 0,-3 0 7 0,-9 0-11 15,0 4 2-15,-3 0-29 0,-3 3-40 0,0 0-52 16,0 0-63-16,0 0-110 0,0 0-245 0,0 0-172 16</inkml:trace>
        </inkml:traceGroup>
        <inkml:traceGroup>
          <inkml:annotationXML>
            <emma:emma xmlns:emma="http://www.w3.org/2003/04/emma" version="1.0">
              <emma:interpretation id="{A5F300F3-4F7A-4EFE-ACDA-C523F9035BBA}" emma:medium="tactile" emma:mode="ink">
                <msink:context xmlns:msink="http://schemas.microsoft.com/ink/2010/main" type="inkWord" rotatedBoundingBox="24203,15520 24343,15514 24348,15624 24208,1563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9450.14">21438 4718 2404 0,'0'0'10'0,"0"13"13"0,0-13 22 15,-12 11 34-15,12-11-2 0,-9 9 1 0,9-9-22 16,-12 7-12-16,12-7-21 0,0 0 1 0,0 0 6 16,0 0-3-16,0 0-13 0,0 0 0 0,0 0-7 15,0 0-6-15,0 11 4 0,0-11 15 16,0 11-13-16,0-1 2 0,0-10 4 0,12 10-9 16,0-10-2-16,-12 9 1 0,15-9 0 0,-3 8-1 15,-6-2-1-15,3-6 5 0,2 0-11 0,-5 0 4 16,0 0 10-16,3 0-9 0,0 0 4 0,0 0-7 15,-3-10 2-15,0-1 3 0,0 3 1 0,-3-2 0 16,-3 3-8-16,0-3 2 0,0 2 6 0,0 0-2 16,0 2 3-16,0-1 1 0,0 2 20 0,0-2-9 15,-9 3 2-15,9 2-12 0,-12-3-3 0,12 5-2 16,-12 0 0-16,3 0 3 0,9 0-2 0,-6 0-6 16,0 0 3-16,0 0 0 0,0 0-5 15,1 0 0-15,2 0-3 0,-3 0-22 0,6 15-31 16,-6-15-49-16,6 11-42 0,-6-11-66 0,6 6-111 15,0-6-222-15,0 7-61 0</inkml:trace>
        </inkml:traceGroup>
        <inkml:traceGroup>
          <inkml:annotationXML>
            <emma:emma xmlns:emma="http://www.w3.org/2003/04/emma" version="1.0">
              <emma:interpretation id="{87CD2687-D352-45F5-8771-0FDD8A589C33}" emma:medium="tactile" emma:mode="ink">
                <msink:context xmlns:msink="http://schemas.microsoft.com/ink/2010/main" type="inkWord" rotatedBoundingBox="24645,15122 25809,15064 25837,15631 24673,15688"/>
              </emma:interpretation>
              <emma:one-of disjunction-type="recognition" id="oneOf4">
                <emma:interpretation id="interp4" emma:lang="" emma:confidence="0">
                  <emma:literal>76</emma:literal>
                </emma:interpretation>
                <emma:interpretation id="interp5" emma:lang="" emma:confidence="0">
                  <emma:literal>7 .</emma:literal>
                </emma:interpretation>
                <emma:interpretation id="interp6" emma:lang="" emma:confidence="0">
                  <emma:literal>7 o</emma:literal>
                </emma:interpretation>
                <emma:interpretation id="interp7" emma:lang="" emma:confidence="0">
                  <emma:literal>70</emma:literal>
                </emma:interpretation>
                <emma:interpretation id="interp8" emma:lang="" emma:confidence="0">
                  <emma:literal>7 a</emma:literal>
                </emma:interpretation>
              </emma:one-of>
            </emma:emma>
          </inkml:annotationXML>
          <inkml:trace contextRef="#ctx0" brushRef="#br0" timeOffset="59945.71">21890 4355 2599 0,'-9'0'24'0,"3"0"-4"0,0 0 37 0,0 0 29 15,0 11 4-15,6-11 9 0,-8 0-20 0,5 0-18 16,3 0-33-16,0 0-15 0,0 0-4 0,0 0-2 16,0 0-1-16,0 0 7 0,0 0-15 15,17 0 3-15,-5 0-2 0,-3 0-1 0,9-12 2 16,-3 1-3-16,3 2 13 0,0 9-18 0,3-8 17 16,-7 8-11-16,4-8 9 0,0 8 0 0,-3 0 12 15,-3 0 10-15,0 0 7 0,-3 0 30 0,-3 0-5 16,0 12-3-16,0 1 11 0,6-1-13 0,-9 1-16 15,2 4 21-15,1-1-17 0,0 2 14 0,0 5-12 16,-6-4-9-16,6 6-27 0,-3-2 11 0,0 2 40 16,0 0-12-16,0 0-21 0,6 0-28 0,-9 1 25 15,0-5-25-15,0 5 12 0,0-1 4 0,0-2-6 16,0-2-25-16,12-3 4 0,-12 0 26 16,0 0-21-16,0-2 9 0,0-6-30 0,12 0-14 15,-12-2-13-15,0 1-37 0,15-4-59 0,-15-1-37 0,0-1-36 16,0-3-35-16,0 0-62 0,0 0-163 15,0 0-251-15</inkml:trace>
          <inkml:trace contextRef="#ctx0" brushRef="#br0" timeOffset="60183.43">21884 4635 2687 0,'-3'0'27'0,"3"-2"1"0,0-1 19 0,0 2 27 0,0-2 22 16,0-1 7-16,0 0 9 0,15-2-36 16,-15-1-23-16,12 0-14 0,3-2 1 0,3-1-26 15,-3 4 7-15,3-2-15 0,2 1-6 0,4-3 4 16,-3 4 4-16,3-1-19 0,-3 5 0 0,-3-4-26 16,8 2-32-16,1-2-42 0,-3 3-29 0,3-1-32 15,0 1-50-15,-7 2-92 0,4-3-187 0,3 0-132 16</inkml:trace>
          <inkml:trace contextRef="#ctx0" brushRef="#br0" timeOffset="60653.25">22706 4280 2917 0,'-9'0'33'0,"-9"0"41"16,3 0 15-16,3 0 41 0,0 0 32 0,-3 11 20 16,-2-1-16-16,2-10-27 0,9 11-25 0,-6 0-40 15,0 0 13-15,6 0-36 0,-3 3 3 0,9 1-23 16,0 0 9-16,0 3-19 0,0 0-4 16,0 2-19-16,0 0 7 0,0 1 14 0,0 0-15 0,0 3 24 15,0-1-9-15,0 1-5 0,15 1 3 16,-3-3-38-16,6-4 37 0,-3 5-13 0,5-3-7 15,-2-3-17-15,3 2 10 0,3-5 25 0,3 1 1 16,-6-4-33-16,2 0 34 0,4-6-2 0,-3-2-18 16,3-3-29-16,0 0 27 0,-10 0 1 0,10 0 12 15,-9-14-16-15,3 0-18 0,-9 2 13 0,3-3-3 16,-3-2-13-16,0-2 8 0,-4-2 32 0,-2 3-27 16,0-4 35-16,-6 3-21 0,0-1 23 0,0-1-12 15,0 6-14-15,0 3 6 0,-12 1-12 0,12 2 28 16,-14 1-21-16,-4 3-9 0,3 5 27 0,3 0-18 15,-9 0 17-15,9 0-3 0,-6 0-34 0,3 13 27 16,4-1-8-16,-7 0 13 0,3 4-7 16,9-4 6-16,-6 4-40 0,3-1 11 0,3 5 2 15,0-5-70-15,0 6-56 0,6-4-57 0,0 2-20 16,0-1-24-16,0 3-1 0,0-3-6 0,0 1-30 16,0 2-93-16,0-6-191 0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4.26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0F9AA8-874D-486E-A775-DCFEE52CADA7}" emma:medium="tactile" emma:mode="ink">
          <msink:context xmlns:msink="http://schemas.microsoft.com/ink/2010/main" type="writingRegion" rotatedBoundingBox="7486,10725 6765,11294 6411,10845 7132,10277"/>
        </emma:interpretation>
      </emma:emma>
    </inkml:annotationXML>
    <inkml:traceGroup>
      <inkml:annotationXML>
        <emma:emma xmlns:emma="http://www.w3.org/2003/04/emma" version="1.0">
          <emma:interpretation id="{9A317C73-09C5-4B06-A90B-B4D6078EB448}" emma:medium="tactile" emma:mode="ink">
            <msink:context xmlns:msink="http://schemas.microsoft.com/ink/2010/main" type="paragraph" rotatedBoundingBox="7486,10725 6765,11294 6411,10845 7132,10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4319DF-EC92-42E1-960A-C1B9F52A3B21}" emma:medium="tactile" emma:mode="ink">
              <msink:context xmlns:msink="http://schemas.microsoft.com/ink/2010/main" type="line" rotatedBoundingBox="7486,10725 6765,11294 6411,10845 7132,10277"/>
            </emma:interpretation>
          </emma:emma>
        </inkml:annotationXML>
        <inkml:traceGroup>
          <inkml:annotationXML>
            <emma:emma xmlns:emma="http://www.w3.org/2003/04/emma" version="1.0">
              <emma:interpretation id="{FEED5CD4-948D-41F6-A702-7475E3F9F8DA}" emma:medium="tactile" emma:mode="ink">
                <msink:context xmlns:msink="http://schemas.microsoft.com/ink/2010/main" type="inkWord" rotatedBoundingBox="7486,10725 6765,11294 6411,10845 7132,10277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^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\</emma:literal>
                </emma:interpretation>
              </emma:one-of>
            </emma:emma>
          </inkml:annotationXML>
          <inkml:trace contextRef="#ctx0" brushRef="#br0">3344-161 2589 0,'3'-4'55'16,"-3"0"36"-16,0-2 19 0,3 1 29 0,3-1 15 15,-3 2-5-15,-3-3-13 0,3 2-15 0,0 2 20 16,0 1-8-16,3-2-20 0,-3-1-26 0,3 1 18 16,-3 2-7-16,3-2-5 0,3 1 7 0,-3-3-27 15,-3 6-18-15,-3 0 41 0,0 0-5 0,0 0-20 16,0 0-17-16,0 0 45 0,0 17 1 0,0-2 11 15,0-5-31-15,0-10 33 0,0 11-16 0,0 2 55 16,12-1-63-16,-12 3 35 0,0-6-53 16,0-2 24-16,0 5 9 0,0 1-19 0,0-2-59 15,0 1-1-15,0 1 3 0,0-3 1 0,0 3 8 16,0 0-19-16,0-5-24 0,0-1 20 0,0 4 3 16,0-1-2-16,0-2-37 0,0-1 35 0,0-3-10 15,0 3-49-15,0-2-33 0,0 0-127 0,0-5-26 16,0 0-22-16,0 0 17 0,0 0 63 0,0 0-78 15,0 0-69-15,0 0-143 0,0-10-66 0,0 10-70 16,0-11-384-16</inkml:trace>
          <inkml:trace contextRef="#ctx0" brushRef="#br0" timeOffset="-513.72">2671 13 2526 0,'0'-2'61'0,"0"0"11"0,12 0 6 15,-12 2 8-15,0-1-8 0,0 1-15 0,0 0-10 16,0 0 11-16,0 0 6 0,0 0 14 16,0 0-6-16,0 16-15 0,0-2 6 0,0-2 14 15,15 2-4-15,-15 5 16 0,15-2-4 0,-15 2-12 16,12-2 1-16,-3 1 3 0,-3 0-40 0,-6 1 38 16,9 2-32-16,0-2-14 0,-9 1-10 0,0 0 42 15,6-3-4-15,-6 4-21 0,6-6-14 0,-6 4-5 16,3-3-37-16,3-6 12 0,-3-2 18 0,0 0-32 15,-3 3 6-15,0-3 29 0,0-1-36 0,0 2 10 16,0-3 28-16,0-1 1 0,0 0-39 0,0 0 10 16,0 0 28-16,0 0-38 0,0-4 21 0,0 3-8 15,0-4-3-15,0 0-9 0,0 0 2 16,0 1 0-16,0-1-31 0,0 0 0 0,0 0-4 16,0 0 29-16,0-12 5 0,0 1-36 0,-12-2 10 15,12 3 23-15,-12-6-4 0,12 0-5 0,0-3 15 16,0 2-17-16,0-3 30 0,0 0-18 0,0 1 13 15,0-2-12-15,0 1 13 0,0 0 6 0,0 2 12 16,0 0-35-16,0-3 14 0,0 2 10 0,0 4-13 16,0 0 0-16,0 0 3 0,0 2 19 0,12 0 8 15,-12 3-4-15,0 2-10 0,12-1-3 0,-4-2-23 16,4-2 16-16,-6 5 5 0,6-1 5 0,-3 0 10 16,0 2 13-16,3 3 24 0,3-3-27 15,0 1 33-15,0 3-24 0,3-1-6 0,-1 0-41 16,-2 4 26-16,6 0 11 0,-3 0 2 0,0 0-36 0,0 0 41 15,0 0-22-15,-1 0 11 0,1 17-40 16,0-1 55-16,-6-4-43 0,3 3 10 0,-3 2 17 16,0 2 0-16,0 0-31 0,-3-1 33 0,2 6-4 15,-2-5-9-15,6 1-16 0,-9-1 2 0,0-3-5 16,-6 2 7-16,0-2-7 0,0-1 35 0,0 0-31 16,0-5 21-16,0 3-10 0,-12 0 33 0,-6 0-20 15,18-1 38-15,-17 1-55 0,2-1 0 0,3 3 16 16,-3 1-4-16,-3 0-3 0,3-3 36 0,0-1-29 15,0 2-1-15,1-4-18 0,-1 0-8 0,-3-2 0 16,3 0-3-16,3-3 37 0,-3 2-5 16,3-1-48-16,0-3 22 0,-6 2 20 0,7-2-9 15,-1-1 12-15,3-2-14 0,-3 0-25 0,0 0 32 16,-3 0-31-16,3 0 35 0,3-11-35 0,3 11 37 16,-3-15-7-16,3 5-52 0,-3 10 2 0,3-10-3 15,0 4-37-15,3 0-19 0,-2 0-42 0,-1 6-70 16,3 0-77-16,-3 0-31 0,6 0-16 0,0-5-38 15,0 5-140-15,0 0-183 0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0.06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CB878D-D3CF-4338-9E0E-84EBA8C8BF0E}" emma:medium="tactile" emma:mode="ink">
          <msink:context xmlns:msink="http://schemas.microsoft.com/ink/2010/main" type="inkDrawing" rotatedBoundingBox="1667,14042 10113,13227 10124,13340 1678,14155" shapeName="Other"/>
        </emma:interpretation>
      </emma:emma>
    </inkml:annotationXML>
    <inkml:trace contextRef="#ctx0" brushRef="#br0">0 789 677 0,'0'0'60'16,"15"0"28"-16,-3-1 6 0,0-2 14 0,-4 3-11 15,1-4 2-15,0 3-3 0,0 0-7 0,0 0-24 16,0 0-9-16,0-2-2 0,0 2-16 0,-3-2-7 15,3 3 11-15,0-1 3 0,0 1 4 0,-3 0-1 16,6 0-5-16,-4 0-2 0,4 0-9 0,0 0 11 16,3 0-7-16,0 0 0 0,3 0-8 15,-3 0 8-15,9 0-11 0,-4-9-15 0,4 9 12 16,6 0-7-16,-3 0-14 0,6 0 6 0,-1-8-7 0,4 8 9 16,-3 0-10-16,2 0 1 0,1 0 7 15,-3 0-4-15,0 0 1 0,2 0-4 0,4 0 0 16,-6 0 13-16,6 0-5 0,-4 0 4 0,1 0 7 15,3 0-14-15,-4 0 6 0,1 0-1 0,0 0-2 16,0 0 4-16,-1 0-3 0,-2 0-9 0,3 0 7 16,-1 0-4-16,1 0-8 0,-3 0 7 0,3 0 3 15,-1 0-9-15,4 0 7 0,0 0-3 0,-1-9 1 16,1 9-5-16,0-10 1 0,3 10 4 0,2-8-2 16,-2 3 3-16,3 2 1 0,-1-1-9 15,7 0 6-15,-1 0-9 0,4-3 19 0,2 6-8 16,4-6 2-16,-3 3-6 0,-4-1 2 0,7 1 1 15,-7-1-1-15,4 2-1 0,-4-4 8 0,-2 6-6 16,0-5 5-16,-1 3-8 0,1-1 11 0,-4 1-1 16,-2-3 10-16,0 2-3 0,-1-2-14 0,1 3 3 15,0-3-1-15,-7 2 6 0,7 0-9 0,-3-2 0 16,-4 3-1-16,4-1 6 0,0 2-4 0,-1-3-3 16,1 2 4-16,3-2-5 0,-1 1 0 0,4-1 4 15,0 2-7-15,-1-4 2 0,4 3 8 0,2-4-8 16,4 1 12-16,-3 1-5 0,-1 0-6 0,4 0 2 15,-1-1 1-15,1 0-2 0,-1 1 9 0,-2-1-7 16,3-1 1-16,-4 4 0 0,4-1-3 16,-7 2 6-16,4-3-7 0,-1 1 6 0,-5 0-4 15,0 4-4-15,2-4 5 0,-8-1-6 0,3 1 12 16,-4-4-5-16,1 4-1 0,0 0-3 0,-1 0 0 16,1-2 9-16,0-1-6 0,-1 3-2 0,1-1 6 15,3 1-7-15,-4-3 9 0,7 1 10 0,-9 0-6 16,2 0 4-16,-2 2-3 0,0 2-2 0,2-1 3 15,-2-2 0-15,-3 1 4 0,0-1-6 0,2 1 2 16,4 1 1-16,-3-1 0 0,-1 1-5 0,4-1-2 16,0 4 3-16,-1-3 3 0,1 2-7 15,0-2 2-15,-4-1-1 0,1 1 4 0,0-3-5 0,-1-1-3 16,1 0 7-16,0-1 6 0,-3 3 5 16,2-3-14-16,4 1 0 0,0 4 5 0,2 1-2 15,-2 0-6-15,3 0-5 0,2-3 9 0,1 3-3 16,-4 0-1-16,7 0-7 0,0-2 1 0,-1-2 2 15,7 3 4-15,-1-1 3 0,7 2-2 0,-7-2 5 16,7-1-5-16,-3 1-2 0,2 1 4 0,1-3 11 16,-4 3 4-16,1 0-8 0,-1-2 0 0,1 3-1 15,-4-1-3-15,1-1-9 0,-4-2-2 0,1 4 7 16,-3-1 4-16,-4-1-9 0,-2 0 8 0,2 1-5 16,-2-3 5-16,-3 3 1 0,2 0-10 0,-2 0 2 15,-3-1 3-15,2 2-6 0,-2 0 1 0,-3 1 4 16,3-4-2-1,-4 1 3-15,-2 1-1 0,-3 0-6 0,3 0-1 0,-4 1 6 0,-2-2-5 16,3 0-1-16,-3 2 0 0,-4 2 13 0,4-6-5 16,0 3-4-16,-3 0-23 0,3 0-32 0,-1-3-23 15,-5 5-9-15,3-2-30 0,-6 1-33 0,3 2-80 16,-9 1-186-16,6 0-177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1.4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197250-7445-48EE-9333-68E90981F67E}" emma:medium="tactile" emma:mode="ink">
          <msink:context xmlns:msink="http://schemas.microsoft.com/ink/2010/main" type="inkDrawing" rotatedBoundingBox="1774,11797 10129,11268 10135,11366 1781,11894" shapeName="Other">
            <msink:destinationLink direction="with" ref="{8A8D9B67-8ACB-4061-A090-CA7F45F10E7D}"/>
          </msink:context>
        </emma:interpretation>
      </emma:emma>
    </inkml:annotationXML>
    <inkml:trace contextRef="#ctx0" brushRef="#br0">0 570 1596 0,'9'0'67'0,"0"0"13"0,0 0 3 0,3 0-1 16,-3 0-16-16,0 0-1 0,5 0-17 0,-2 0-15 15,0-12 8-15,0 12-3 0,3-9-12 0,3 9-2 16,-3 0 0-16,0-11 11 0,-1 3 9 16,4 1 4-16,3 7 3 0,3-8-6 0,0 4-6 15,3 0 5-15,2 0-2 0,7 3-8 0,3-3 11 16,-1 3-13-16,4-2-13 0,3 0-3 0,2-1 5 15,1 1 3-15,0-2-3 0,-1 3-11 0,4 2 4 16,-6-2-3-16,5-1-5 0,1 2 1 0,2-2-7 16,-2 3 0-16,3 0 2 0,-4 0-5 0,4 0 10 15,2 0-7-15,-2 0 3 0,2 0-9 0,1 0 3 16,3 0 10-16,-1 0-14 0,4-10 4 16,2 10 3-16,-2 0 10 0,5 0-10 0,0 0-4 15,1 0 9-15,-1 0-3 0,1 0-3 0,-1 0 2 16,1-13 4-16,-1 13-7 0,-5-14 0 0,5 5 5 15,-5 9-6-15,2-8 7 0,-2 8-1 0,-1-9-10 16,1 2 2-16,-1 7 10 0,1 0-14 0,-1-5 12 16,4 0-4-16,-4 0-4 0,1 0 4 0,2 0 4 15,1 1-5-15,-1-1 2 0,4 1 1 0,-7-2 3 16,7 2 3-16,2-1-3 0,1 2-10 0,-1-2-2 16,0 2 9-16,4 0-3 0,-7-2-1 0,7 0 1 15,-7 0 0-15,4 3 1 0,-4-3 14 0,1 2-15 16,-4 1 3-16,1-1 0 0,2 3 2 0,-3 0-6 15,1 0 1-15,-1 0 5 0,4 0-3 16,-4 0-3-16,1 0 12 0,-1 0-11 0,4 0 8 16,-4-10-1-16,4 10-6 0,-4 0 2 0,4-12-6 15,-1 12-2-15,-2-11 8 0,-1 11 3 0,1-9-3 16,-1 1 1-16,1 2-10 0,-7 1 7 0,1 0 5 16,-1 1-7-16,1-2 1 0,-1 0 5 0,-2 1-12 15,2-1 13-15,1 1-3 0,-1-3-1 0,4 2-1 16,-4 0-3-16,4 1 11 0,2 0-6 0,-2-1 3 15,2-2 3-15,-2 1-14 0,0 2 3 0,-1-2-3 16,1 1 11-16,-1-2-7 0,-2-2 9 0,2 5-8 16,-5-4 2-16,-4 5 3 0,4-3-7 0,-7 4 3 15,-2 0 8-15,0-2-11 0,-1 2 8 16,-2 1-4-16,3-2-5 0,-4-1 7 0,1 4-8 16,2-5 2-16,1-1 5 0,-3 2 4 0,2 1 1 15,1-3-5-15,0 3-5 0,-1 0 7 0,4 0-5 16,-1 1-4-16,-2 0 3 0,-3 0 0 0,-1-1-15 15,-2 4-13-15,-3-3-25 0,-1-1-16 0,-5 0-30 16,-6 3-34-16,-3-1-28 0,-6 2-33 0,-6 0-42 16,-4 0-82-16,-2 0-81 0,-6 0-9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2.91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893063-84D1-4A51-8D73-297D3021DBD8}" emma:medium="tactile" emma:mode="ink">
          <msink:context xmlns:msink="http://schemas.microsoft.com/ink/2010/main" type="inkDrawing" rotatedBoundingBox="1670,16039 11290,15555 11299,15729 1679,16213" shapeName="Other">
            <msink:destinationLink direction="with" ref="{BBAA5579-A726-445E-91F8-3009E4CB7936}"/>
            <msink:destinationLink direction="with" ref="{5464A63E-348C-4EDE-AF69-01ED95E359B6}"/>
          </msink:context>
        </emma:interpretation>
      </emma:emma>
    </inkml:annotationXML>
    <inkml:trace contextRef="#ctx0" brushRef="#br0">0 551 1457 0,'6'0'60'0,"-3"0"-17"0,3 0-6 15,0 0 14-15,3 0 6 0,-4 0 6 0,4 0-12 16,0 0 0-16,0-7 4 0,3 7-3 0,3-8-3 16,0 8-2-16,-3 0-14 0,6-6-17 0,-3 2 0 15,5 1-1-15,-2-1 6 0,0 3 2 16,3-1-7-16,-3 2-2 0,0 0-1 0,3-1-6 16,-4-1 11-16,4 2 7 0,0 0 8 0,-3 0-5 15,3 0 4-15,0 0-1 0,2 0 2 0,1 0-1 16,3 0 7-16,0 0-4 0,3 0-11 0,-1 0-5 15,7-11 9-15,3 11-16 0,2 0 3 0,7 0-8 16,6 0 6-16,-4 0-4 0,7 0-8 0,2-14 7 16,4 14-4-16,2 0-5 0,-2 0-1 0,-1-14 0 15,1 14 3-15,-1 0 9 0,4 0-14 0,-1 0 10 16,4 0-12-16,5 0 3 0,1 0 4 0,-1 0 9 16,6-12 5-16,4 12 6 0,-1 0-14 15,-3 0-2-15,7-10 7 0,-4 10-6 0,1 0-6 16,-1-9-1-16,0 9-1 0,-2-7 5 0,-1-1-5 15,-3 2 6-15,1 6-3 0,-7-6-4 0,1 6-2 16,-4 0 12-16,1 0-12 0,-4 0 2 0,3 0-2 16,1 0 7-16,-4 0-6 0,1 0 8 0,2 0-4 15,-2 0-2-15,5 0 8 0,-2 0-1 0,-1 0-11 16,7 0 7-16,-4 0-3 0,4 0 0 0,-1 0-6 16,0-9 4-16,-2 9 3 0,-1-7 1 0,1 2 1 15,-1 5-3-15,-2 0-1 0,2 0 1 0,3 0-1 16,1 0 4-16,-1 0-1 0,4 0-3 0,2 0 8 15,0 0-1-15,1 0-9 0,2 0 8 16,-3-12-4-16,7 12-1 0,-4-9 5 0,0 9-2 16,4-11 0-16,-4 2 2 0,3 2 1 0,1-2 6 15,-4 2-10-15,0-1 9 0,4 1-2 0,-1 1 1 16,0-2-5-16,7 1-2 0,-4-1 7 0,3 3-9 16,1-1 8-16,-1-3-4 0,0 1-9 15,-3 1 12-15,-2 0-10 0,-1 0 12 0,-6-1-9 0,4 3 0 16,-7-1-2-16,1-3-3 0,-4 3 2 0,-3 0 2 15,-2-1-1-15,2 0 10 0,1 1-6 0,-7 0 1 16,4 2-8-16,-7-1 10 0,1 1-9 0,2 1 12 16,1 0-6-16,-4-2 1 0,-2 0-1 15,2 0 0-15,-5-1-6 0,-1 2 4 0,-2-1 0 16,3-3 5-16,-4 4-7 0,1-4 0 0,-4 2 2 0,4-2-4 16,-7 2-13-16,4-2 1 0,-3-1-6 15,-4 3-1-15,-2-3-2 0,0 8 3 0,-4-4-6 16,4 0 9-16,-3 4-4 0,2-3 4 0,-5 1-9 15,3-3-10-15,0 3-8 0,-1-2-3 0,1 1-20 16,0 1-23-16,-4-1-30 0,1 0-48 0,0 2-95 16,-3 0-108-16,-4 1-59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4.9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72C53E-C228-45EE-AF9D-D64B54CB2F9F}" emma:medium="tactile" emma:mode="ink">
          <msink:context xmlns:msink="http://schemas.microsoft.com/ink/2010/main" type="inkDrawing" rotatedBoundingBox="10137,11224 11555,11153 11557,11192 10139,11262" semanticType="underline" shapeName="Other">
            <msink:sourceLink direction="with" ref="{24DA5C6F-C585-486F-8C4C-8BFC0F25FA1A}"/>
          </msink:context>
        </emma:interpretation>
      </emma:emma>
    </inkml:annotationXML>
    <inkml:trace contextRef="#ctx0" brushRef="#br0">0 91 1940 0,'0'0'42'15,"0"0"8"-15,0 0 26 0,0 0 14 0,15 0-9 16,-15 0 1-16,15 0-8 0,0 0-2 0,0 0-21 15,0 0-6-15,-3 0 10 0,3 0-16 0,-1 0 6 16,4-9-7-16,0 9-7 0,3-8-1 0,-3 8 1 16,3-8 3-16,3 8-13 0,-4-4 15 0,4 0 3 15,-3 4-7-15,3 0 17 0,3 0-9 0,-1 0-6 16,1 0 4-16,3 0-10 0,3 0 0 16,-1 0-17-16,1-11 0 0,0 11 11 0,0 0-10 15,-1 0-9-15,1 0 14 0,3 0-6 0,0 0-9 16,-7 0-5-16,4 0 6 0,3 0 10 0,-3 0-5 15,-4 0-23-15,1 0 7 0,0 0 6 0,0 0 0 16,-1 0 4-16,-2 0-4 0,3 0-6 0,-3 0 6 16,0 0 5-16,-1 0-1 0,4 0-5 0,-3-10 1 15,0 10 15-15,2-8-12 0,1-2-22 16,-3 10-39-16,-3-10-5 0,0 4-28 0,-7 1-27 0,-2 5-31 16,-3 0-38-16,-9 0-108 0,-3 0-236 15,0 0-135-15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4.1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5DF88A-9AE7-4007-945A-83889FA90D0B}" emma:medium="tactile" emma:mode="ink">
          <msink:context xmlns:msink="http://schemas.microsoft.com/ink/2010/main" type="inkDrawing" rotatedBoundingBox="10051,13265 11329,13405 11324,13450 10046,13310" shapeName="Other"/>
        </emma:interpretation>
      </emma:emma>
    </inkml:annotationXML>
    <inkml:trace contextRef="#ctx0" brushRef="#br0">9 0 1107 0,'-3'4'95'0,"0"-3"21"0,0 1 4 0,3-2-23 0,0 1 2 15,-3 2-5-15,3-3-3 0,0 0-12 16,0 0 5-16,0 0 1 0,0 0-2 0,0 0-3 16,0 0-2-16,0 0 1 0,0 0-9 0,0 0-8 15,0 0-1-15,0 0 2 0,0 0 1 0,0 0 3 16,0 0-9-16,0 0 0 0,0 0 0 0,0 11 1 15,0-11-4-15,0 0-7 0,0 0-19 0,0 0 6 16,0 0-4-16,0 0 17 0,12 13 8 0,0-13-16 16,0 0-11-16,0 0 22 0,0 13 7 0,2-13-16 15,-2 0 15-15,6 0-15 0,3 0 17 0,0 12-27 16,0-12-4-16,3 0 22 0,2 0-18 16,1 0 12-16,0 0-34 0,3 0 12 0,-1 8 4 0,-2-8-6 15,6 0-14-15,-3 0-21 0,0 0 29 16,-4 0-31-16,4 0 8 0,-3 0 11 0,-3 0 5 15,0 12-12-15,2-12 6 0,-2 0-3 0,0 11 14 16,3-11-20-16,2 0 8 0,1 0 3 0,0 11 6 16,-3-1 5-16,3-10-16 0,2 0-14 0,-2 7 22 15,0-7 7-15,0 5-7 0,-1 1-23 0,1-1 31 16,0 0-17-16,0 1 13 0,-1-1-31 0,1-4 26 16,-3 3 8-16,0 0-6 0,-6-1-21 0,-4-3 18 15,1 0-11-15,-6 0-2 0,-3 0 3 0,-3 0 20 16,0 0-56-16,-3 0-23 0,0 0-52 15,-3 0-32-15,0 0-40 0,0 0-45 0,0 0-33 0,0 0-73 16,0 0-247-16,0 0-134 0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9.6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8E5652-FE21-4C0B-99ED-8286234819EC}" emma:medium="tactile" emma:mode="ink">
          <msink:context xmlns:msink="http://schemas.microsoft.com/ink/2010/main" type="writingRegion" rotatedBoundingBox="1659,16721 2698,16517 2814,17108 1775,17311"/>
        </emma:interpretation>
      </emma:emma>
    </inkml:annotationXML>
    <inkml:traceGroup>
      <inkml:annotationXML>
        <emma:emma xmlns:emma="http://www.w3.org/2003/04/emma" version="1.0">
          <emma:interpretation id="{68AE52A6-4C44-4587-B7DD-1AF87DB892A4}" emma:medium="tactile" emma:mode="ink">
            <msink:context xmlns:msink="http://schemas.microsoft.com/ink/2010/main" type="paragraph" rotatedBoundingBox="1659,16721 2698,16517 2814,17108 1775,17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AC8A74-CA8D-443C-B718-922891791269}" emma:medium="tactile" emma:mode="ink">
              <msink:context xmlns:msink="http://schemas.microsoft.com/ink/2010/main" type="line" rotatedBoundingBox="1659,16721 2698,16517 2814,17108 1775,17311"/>
            </emma:interpretation>
          </emma:emma>
        </inkml:annotationXML>
        <inkml:traceGroup>
          <inkml:annotationXML>
            <emma:emma xmlns:emma="http://www.w3.org/2003/04/emma" version="1.0">
              <emma:interpretation id="{808610A4-684E-4F81-A52D-C6A92385C4AC}" emma:medium="tactile" emma:mode="ink">
                <msink:context xmlns:msink="http://schemas.microsoft.com/ink/2010/main" type="inkWord" rotatedBoundingBox="1659,16721 2698,16517 2814,17108 1775,17311">
                  <msink:destinationLink direction="with" ref="{AF8160DC-17AD-4818-BE4A-132A2F18D422}"/>
                  <msink:destinationLink direction="with" ref="{EF0420CC-B4C2-4240-8DA1-BB4C6DAE363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233 4195 2650 0,'0'0'69'0,"0"0"13"16,0 0 5-16,0 0 38 15,0 0 23-15,0 10 14 0,0 2 26 0,0 3-27 0,0 4-28 0,0 0-19 16,0 3 1-16,0 3-48 0,0 5 9 0,12 0-36 16,0 1-30-16,-7 0 13 0,4 1-32 0,0 1 30 15,-3 0-27-15,0-4 3 0,6 1-48 0,-3 0-80 16,3-3-28-16,-3 2-67 0,0-7-28 0,0-1-26 15,-3-3-24-15,3-2-87 0,-6 1-240 0</inkml:trace>
          <inkml:trace contextRef="#ctx0" brushRef="#br0" timeOffset="182.5">212 4627 2692 0,'0'-6'29'0,"0"3"3"16,0 0-7-16,0-3-12 0,0 2 4 0,0-3-4 16,15-1-8-16,-3 3 4 0,0-5-28 0,-1 1-34 15,1-1-47-15,0 2-56 0,3 0-124 16,3 2-247-16,-3 1-82 0</inkml:trace>
          <inkml:trace contextRef="#ctx0" brushRef="#br0" timeOffset="-238.96">15 4537 2783 0,'0'-4'53'15,"0"0"16"-15,-14 1 22 0,14-1 8 0,-12 4-4 16,12 0-7-16,-12 0 13 0,12 0-6 0,-9 0-4 16,0 0-15-16,3 18-20 0,0 0-19 0,0-1-16 15,0 1 7-15,0 0-18 0,0 1-6 0,6 0 14 16,0 3-6-16,0-4-17 0,0 2 0 0,0-3 19 15,0-1-24-15,0-3 4 0,12 0-3 0,-12-2-10 16,15-1-10-16,0-4-11 0,0-1-28 0,0-4-5 16,-1 4-9-16,4-3 2 0,-3-2-8 15,0 0 8-15,0 0 1 0,0 0 6 0,-3-18 15 16,0 4 3-16,-6-3 13 0,0 1-5 0,0 1 15 16,-6 0 18-16,0 0 10 0,0-2 6 0,0 0 1 15,0 0 6-15,-12 4-3 0,0 0-3 0,0 3-10 16,0 0 4-16,12-1-8 0,-12 6-10 0,-3 2-24 15,9 0-31-15,-3 3-43 0,3 0-45 0,0 0-88 16,3 0-182-16,-3 0-109 0</inkml:trace>
          <inkml:trace contextRef="#ctx0" brushRef="#br0" timeOffset="584.87">685 4388 2635 0,'-15'0'30'0,"3"0"11"0,0 0 16 16,4 0 19-16,-4 0 7 0,0 0 0 0,6 0-13 15,-3 0-2-15,6 0-12 0,-3 12-7 0,0 0-22 16,3-3-8-16,0 3 7 0,0 3 1 15,-3 2-4-15,3 1-22 0,-6 0 6 0,9 2-2 16,0-2-9-16,0-1 0 0,0-2 13 0,0 4-12 16,0-8-30-16,0-1-1 0,0 0-28 0,0-4-16 15,21-3-8-15,-9 1-9 0,3-4-1 0,3 0-4 16,-6 0 5-16,2 0-10 0,1 0 3 0,-6-16 13 16,3 3 12-16,-3-2 2 0,0 4 18 0,-3-3 13 15,0 0 18-15,0 0 32 0,0 1 30 0,3 1 29 16,-3-2 6-16,0 6 7 0,-3 0 3 0,0-1-6 15,0 5-6-15,-3 4-6 0,0 0 22 0,0 0 2 16,0 0 4-16,0 0-13 0,0 0-14 16,0 0-8-16,0 13-1 0,0-5-11 0,0 3-11 15,0-2-24-15,12-9 10 0,-12 11-16 0,11-3-3 16,-11-3-13-16,0 1-29 0,6 0-32 0,3-6-50 16,-9 0-22-16,0 0-36 0,0 0-60 0,0 0-156 15,0 0-224-15</inkml:trace>
          <inkml:trace contextRef="#ctx0" brushRef="#br0" timeOffset="788.39">891 4325 3111 0,'0'-4'116'16,"0"0"51"-16,0 0-16 0,0 2 9 0,0 2-13 16,0 0-9-16,0 0 11 0,0 0-25 0,0 0-8 15,0 0-39-15,0 14-30 0,0 1-24 0,14 0 28 16,-14 4-19-16,12 2-13 0,-12-2-18 0,12 2-27 15,-3 2 21-15,-9 2 6 0,0-3 12 0,12 2-75 16,-3-2-11-16,-3-4-42 0,-6 3-94 0,3-6-77 16,-3 1-32-16,3 0-22 0,0-6-33 0,-3-1-169 15,0-2-234-15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58:35.24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5B6509-21F4-47CC-803E-F9CC94F56872}" emma:medium="tactile" emma:mode="ink">
          <msink:context xmlns:msink="http://schemas.microsoft.com/ink/2010/main" type="writingRegion" rotatedBoundingBox="16499,11181 16170,13345 15087,13181 15415,11017"/>
        </emma:interpretation>
      </emma:emma>
    </inkml:annotationXML>
    <inkml:traceGroup>
      <inkml:annotationXML>
        <emma:emma xmlns:emma="http://www.w3.org/2003/04/emma" version="1.0">
          <emma:interpretation id="{AAEE8677-0F6B-4882-9CAF-B114E2BD0197}" emma:medium="tactile" emma:mode="ink">
            <msink:context xmlns:msink="http://schemas.microsoft.com/ink/2010/main" type="paragraph" rotatedBoundingBox="16499,11181 16170,13345 15087,13181 15415,11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844324-E212-4E04-ABE0-193A9A0BAF30}" emma:medium="tactile" emma:mode="ink">
              <msink:context xmlns:msink="http://schemas.microsoft.com/ink/2010/main" type="line" rotatedBoundingBox="16499,11181 16170,13345 15087,13181 15415,11017"/>
            </emma:interpretation>
          </emma:emma>
        </inkml:annotationXML>
        <inkml:traceGroup>
          <inkml:annotationXML>
            <emma:emma xmlns:emma="http://www.w3.org/2003/04/emma" version="1.0">
              <emma:interpretation id="{271D1846-DFDC-4D3F-824C-13D4259E03D3}" emma:medium="tactile" emma:mode="ink">
                <msink:context xmlns:msink="http://schemas.microsoft.com/ink/2010/main" type="inkWord" rotatedBoundingBox="16499,11181 16440,11567 15357,11403 15415,110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0 222 829 0,'0'0'53'0,"0"0"28"16,12 0 11-16,-12 0 21 0,0 0-8 0,12 0-8 16,-12 0-7-16,0 0 15 0,6 0-29 0,-6 0 17 15,0 0-4-15,6 0-8 0,-6 0-12 0,6 0-22 16,3 0 9-16,-6 0 6 0,0 0-13 16,3 0 6-16,3 0-6 0,0 0-12 0,-3 0-12 15,3 0-4-15,0 0-12 0,3 0-2 0,-1 0 7 16,-2-9-2-16,6 2-5 0,-3 2-3 0,0-2-3 15,0-1 1-15,3 4 2 0,-3-3 2 0,0-1-13 16,-3 2 5-16,3-1 1 0,2 0 1 0,1-1 2 16,-3 3 0-16,0-2-7 0,3 1 8 0,0 1 1 15,0-1 1-15,0 1-2 0,-3 2-4 0,-1-4 3 16,4 3-8-16,-3 0 9 0,0 0 4 0,3 1-2 16,0 0 18-16,0 1-1 0,0-1-2 0,3 1 0 15,2 1-5-15,-2-1-11 0,3 1-7 16,-3-3 9-16,3 1-8 0,0 1 0 0,2-2 0 15,-2 1 10-15,0-1-6 0,0 0 2 0,3 1 1 16,-3-2-8-16,2 2 4 0,4-2-2 0,-6 2 1 16,0 0-6-16,3 0 8 0,-4 1 3 0,1-2-5 15,0 2-5-15,-3 1 2 0,3-2-1 0,0 3 2 16,-3 0 4-16,2-3 4 0,-2 1-11 0,-3 2 10 16,0 0-4-16,0 0 2 0,-3 0-9 0,-3 0 7 15,-3 0 3-15,-3 0-2 0,3 0 2 0,-3 0-4 16,0 0 3-16,0 0 3 0,0 0-3 0,-3 0 6 15,0 0-2-15,0 0 0 0,0 0 1 0,0 0-9 16,0 0 9-16,0 0-11 0,0 0 6 0,0 0 0 16,0 0-4-16,0 0 5 0,0 0-9 0,0 0 9 15,0 0-1-15,0 0-5 0,0 0 5 16,0 0 0-16,0 0 3 0,0 0 24 0,0 0-14 16,0 0 3-16,0 0-8 0,0 0-1 0,0 0-7 15,0 0 1-15,0 11 5 0,0-11-1 0,0 0-9 16,0 0 8-16,0 0-6 0,0 0 5 0,0 0-7 15,0 0-1-15,0 0 6 0,0 0-7 0,0 0 7 16,0 10-3-16,0-10 3 0,0 0-6 0,0 0 7 16,0 0-5-16,0 7 4 0,0-7-6 0,0 0 1 15,0 0 7-15,0 0-6 0,0 0 3 0,0 0-8 16,0 0 4-16,0 0 3 0,0 0-7 16,0 0 0-16,0 0 1 0,0 0 4 0,-15 0-9 15,15 0 10-15,0 0-32 0,0 0-21 0,0 0-30 16,0 0-32-16,0 0-38 0,0 0-84 0,-12 0-179 15,12 0-107-15</inkml:trace>
        </inkml:traceGroup>
        <inkml:traceGroup>
          <inkml:annotationXML>
            <emma:emma xmlns:emma="http://www.w3.org/2003/04/emma" version="1.0">
              <emma:interpretation id="{518031C9-3C7B-481B-8F33-C980EFD3EC02}" emma:medium="tactile" emma:mode="ink">
                <msink:context xmlns:msink="http://schemas.microsoft.com/ink/2010/main" type="inkWord" rotatedBoundingBox="16154,12265 15994,13318 15403,13229 15563,12175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G</emma:literal>
                </emma:interpretation>
                <emma:interpretation id="interp5" emma:lang="" emma:confidence="0">
                  <emma:literal>é</emma:literal>
                </emma:interpretation>
              </emma:one-of>
            </emma:emma>
          </inkml:annotationXML>
          <inkml:trace contextRef="#ctx0" brushRef="#br0" timeOffset="3431.8">426 1031 2181 0,'9'0'73'16,"-9"0"30"-16,6 0 30 0,-6 0 15 0,6 0 25 15,-6 0 7-15,0 13 6 0,0-2-3 0,0 1-8 16,0 3 3-16,0 3-15 0,0-2-16 0,-12 4-24 15,12 1-8-15,0 5-16 0,0 3-31 0,0 4-8 16,0 1-23-16,0 3 15 0,0 3-41 16,0 2 19-16,0-2-7 0,0 1-19 0,0-2 20 0,0 1 4 15,-12 0-18-15,12-2-10 0,0 3-13 16,0-1 18-16,0-2 14 0,0-1 0 0,0-1-1 16,-15-3-22-16,15 2 25 0,0-6-5 0,0 5-13 15,0-7 3-15,0 3-20 0,0-5-3 0,0-3 21 16,0-5 9-16,0-4-20 0,0-3 19 0,0-10-27 15,0 0-2-15,0 0 22 0,0 0-19 0,0 0-14 16,0 0-17-16,0 0-36 0,0 0-47 0,0 0-27 16,0 0-69-16,0 0-57 0,0 0-33 0,0 0-28 15,0-15-57-15,0 4-243 0,0 1-143 0</inkml:trace>
          <inkml:trace contextRef="#ctx0" brushRef="#br0" timeOffset="2987.95">233 1357 1250 0,'-6'6'111'0,"0"-1"15"16,3 0-8-16,-3-1 0 0,0 2-3 0,0 0-8 16,0-2-9-16,-3 3-4 0,3-1-9 0,0-2-18 15,0 3-7-15,0-3-9 0,0 3-15 0,3-1-10 16,0 2-1-16,3-1 3 0,-3 1-3 15,3 5 7-15,0-1 5 0,0-1 7 0,0 3 7 16,0-3-13-16,0 3 5 0,0-1-1 0,0 0-9 16,12 2-2-16,-12-4 11 0,12 3-8 0,0-3-1 15,0 2-2-15,3 0-6 0,0-3 2 0,0 1 9 16,-1-1-4-16,4 2-8 0,-3-2-3 0,3 0-6 16,3-1 1-16,-3 0-8 0,3-3-1 0,-1 0 1 15,4-1-5-15,0-1 1 0,-3-4-7 0,3 0 2 16,-3 0 1-16,2 0 1 0,1 0-2 0,-6-14 1 15,3 2-1-15,-3-1 2 0,0 3-2 16,-1-1 4-16,1-1-3 0,0-1-2 0,-6 0-3 0,-3-1 4 16,0-2-5-16,-3 5 7 0,0-3-2 15,3-1 2-15,-9 3-3 0,0-2-1 0,0-1 2 16,0 1 2-16,0 1 2 0,0-1 0 0,0-1-2 16,-24 0-3-16,6 3 5 0,0-2-2 0,3 2-1 15,3-1 0-15,1 0 4 0,-4 3-5 0,-3 0 1 16,3 0-1-16,0 1 5 0,0 4-2 0,0 1-3 15,0 0-4-15,-2 1 3 0,-1 3 3 0,0 0 0 16,0 0-3-16,-3 0 3 0,3 0 3 0,-6 0-4 16,4 0-5-16,-4 0 7 0,6 11-4 0,0-11-3 15,0 13 1-15,0-5-1 0,3-2-2 0,1 1-19 16,2 0-23-16,0 1-9 0,0-2-20 16,3 0-16-16,-3 3-15 0,3-2-7 0,0-1-18 15,0 4-9-15,3-2-13 0,0 3-42 0,0-2-83 16,3 2-70-16,0-1-74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2.45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8D9B67-8ACB-4061-A090-CA7F45F10E7D}" emma:medium="tactile" emma:mode="ink">
          <msink:context xmlns:msink="http://schemas.microsoft.com/ink/2010/main" type="inkDrawing" rotatedBoundingBox="3945,10776 4315,17705 3983,17723 3613,10794" semanticType="callout" shapeName="Other">
            <msink:sourceLink direction="with" ref="{25197250-7445-48EE-9333-68E90981F67E}"/>
            <msink:sourceLink direction="with" ref="{591B5FFC-3A12-4FCD-BBCA-5B7BF7EFC7E7}"/>
          </msink:context>
        </emma:interpretation>
      </emma:emma>
    </inkml:annotationXML>
    <inkml:trace contextRef="#ctx0" brushRef="#br0">-2 0 1498 0,'0'0'70'0,"0"0"21"0,0 0 21 0,0 0-7 16,0 0 8-16,0 0-12 0,0 0-14 0,0 11-2 15,0-11-15-15,0 10-6 0,11-10-20 0,-11 8-4 16,0-2 13-16,0-6-14 0,0 6 4 0,0-1 14 16,0 1-7-16,0 2 9 0,15 0-14 15,-15 0-3-15,0 2 12 0,9 1-24 0,-9 4-3 16,0-3-2-16,9 2 5 0,-9 0-20 0,0 0 12 15,6 2 10-15,-6 0 2 0,0 3-12 0,0-2 0 16,0 2-7-16,0 2-11 0,0-1 11 0,0 3-16 16,0 0 17-16,15-1-4 0,-15 1 24 0,0 4-16 15,12-1 18-15,-12 1-33 0,9 1 29 0,3 1-23 16,-6 1 13-16,-6 0-3 0,12-1-22 0,-6 1 6 16,-3-2-2-16,5-1 13 0,1 3-4 0,0-4-23 15,-3 3 9-15,3-1 6 0,0 5-1 0,0-3-2 16,3 4 21-16,0 2-34 0,-3-2 18 0,0 2-15 15,0-3 10-15,-3-1 0 0,0 0 13 0,0 2-19 16,-3-3 8-16,0 0 14 0,2 0-15 16,1-1 12-16,3 4-9 0,-3-2-5 0,3 0 1 15,0 1-3-15,0-3-3 0,0-3 18 0,-3 2-24 16,0-3 23-16,-3 2-15 0,0-1 7 0,0 4 0 16,0-6-16-16,0 2 11 0,0 0 15 0,0-1-24 15,3-1 18-15,-3 2-2 0,3-2-17 0,0 2 3 16,0-2 1-16,0-2 19 0,-6 3-5 0,0 1 2 15,0 0-11-15,0-2-2 0,0 3 10 0,0-1-3 16,0-1-8-16,0 1 9 0,0 0-4 0,0-2-2 16,17 0 1-16,-17 0-5 0,15-2 4 0,-15 2-6 15,12-1 8-15,-12 1 11 0,12-2-10 0,-6 2-6 16,-6 3 13-16,9 1-8 0,-9 1 9 16,0-1-18-16,0 1-2 0,0-3 13 0,0 4-1 15,0-6-3-15,0 5 13 0,0-1-8 0,0-2-10 16,0 1 12-16,0 4-8 0,0-3-5 0,0 3 0 15,0-1 24-15,0 2-24 0,0-4 21 0,0 1-14 16,0 0-11-16,0 0 18 0,0-1 4 0,0 1-9 16,0 0 1-16,0-1 8 0,0 1-18 0,0 2 10 15,0-3-14-15,0 1 23 0,0 0 0 0,0-2-26 16,0 0 13-16,0 2-3 0,0 0 12 0,0-1 0 16,0 4 32-16,0-1-31 0,0 3 15 15,0-1-1-15,0 3-20 0,0-1 19 0,0 0-14 16,0 3-1-16,0 2-17 0,0-1 26 0,0 0-6 15,0 3-12-15,0-3 0 0,0 0 1 0,0 1 5 16,0-2-8-16,0-4 18 0,0 2-7 0,0 3-3 16,0-1-5-16,0-3 3 0,0 0 1 0,0 1-22 15,-15-1 26-15,3-1-2 0,12-3-19 0,-9 1 20 16,9 0-5-16,-12 0-7 0,12-2 20 0,0 1-12 16,0 3-10-16,0-3 7 0,0 3 0 0,0-1 7 15,0-2-5-15,0 2-10 0,0 0 22 0,0-1-22 16,0-2 4-16,0 0 2 0,0 1 15 0,0-4 1 15,0 1-18-15,0 2-3 0,0 0 22 16,0-2-20-16,0 0 13 0,0-1 3 0,0 3-12 16,0-3-7-16,0 2 22 0,0 0-13 0,0-2 5 15,0-3-6-15,0 2-5 0,0-1-1 0,0 3 6 16,0 2-10-16,0-1 8 0,15-2 15 0,-15 2-16 16,0 2 12-16,0 2-2 0,0-3-18 0,0 1 7 15,0 0 6-15,0-4 15 0,0 1-18 0,0 3 9 16,0-4-17-16,0 5 9 0,0-3 17 0,0-1-8 15,0 1-13-15,0 1-8 0,12-3 19 16,-12 4 5-16,0 2-2 0,0-1-24 0,12-2 10 0,-12 2 18 16,0 2-24-16,0-1 11 0,0 1 17 0,0-1-17 15,0-1 1-15,0 2 9 0,0 0-18 16,0-3 16-16,0-2 5 0,0 0-18 0,0-4-5 16,0 2 8-16,0-1 10 0,0-2 5 0,0 0-15 15,0-2-8-15,12 2 25 0,-12-1-7 0,0 2-12 16,0-1 10-16,0 3 3 0,0-3-8 0,0 1 2 15,0 0-15-15,0 1 13 0,0-2-12 0,0-4 15 16,0 3 4-16,12-5-12 0,-12 0-7 0,12-5 6 16,-3-3-32-16,-9 0 4 0,12-1-11 0,-12-1-18 15,9-9 0-15,-4 0-24 0,-5 0-22 0,6 0-23 16,-6 0-8-16,0 0-15 0,0 0-23 0,0 0-64 16,0 0-151-16,0 0-178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4.3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134015-D06E-44AA-B239-C8F4C0AE395A}" emma:medium="tactile" emma:mode="ink">
          <msink:context xmlns:msink="http://schemas.microsoft.com/ink/2010/main" type="inkDrawing" rotatedBoundingBox="6463,10538 6862,17202 6592,17218 6193,10554" semanticType="callout" shapeName="Other"/>
        </emma:interpretation>
      </emma:emma>
    </inkml:annotationXML>
    <inkml:trace contextRef="#ctx0" brushRef="#br0">0 0 1111 0,'9'3'36'0,"-9"2"19"0,0-3 9 0,0 2 10 0,0 0 17 15,0 1-9-15,0 0 3 0,0-4-3 16,0 6-7-16,0-3-21 0,0 5-6 0,0 1 5 15,15 0 10-15,-15 1-6 0,0 1 6 0,0 2-11 16,0 1-5-16,0 1 1 0,0-1-3 0,0 3-14 16,0-4-1-16,0 0-5 0,12 4-3 0,-12-1-10 15,0-1 1-15,0 4 2 0,0 1-8 0,0-2 2 16,0 3-3-16,0-1-3 0,0 1-4 0,0 1 6 16,18-1-2-16,-18 1 6 0,0 0 2 0,0 0 3 15,0 2 7-15,0 4-14 0,0-3-1 0,0 0 6 16,0 0-8-1,0 0 11-15,0 1-8 0,0-1 10 0,0-1-8 0,0 2-5 0,0-1-2 16,0 2 7-16,0 1-6 0,0 1 3 0,0-1 6 16,12 3-9-16,-12-2-4 0,9 0 8 0,-9 1-1 15,9-1-9-15,-9 1 1 0,8-2-1 0,-2 1 6 16,-3 0-8-16,-3 2 9 0,0-2-4 0,0 3 4 16,6 0-2-16,-3-2 1 0,-3 5-1 0,0-1 8 15,0-2 5-15,3 1-1 0,0 2-1 0,-3-2-6 16,3 1-3-16,0 0 6 0,-3-3-10 0,3 1 7 15,0 0-8-15,-3 1 2 0,0-2 2 0,0 2-1 16,0-1-3-16,0 1 1 0,0 1 0 0,0-1 4 16,0 1-4-16,0-2 1 0,0-2 0 0,0 2-2 15,0-3-3-15,0-1 3 0,0 3 5 16,0-3-1-16,0 1-8 0,0 1 10 0,0-1-1 16,0 3-3-16,0 0 0 0,0-1 3 0,0 2-9 15,0 2 7-15,0 0-4 0,0 2 2 0,0 0 4 16,0 2-7-16,0 0 2 0,0 3 4 0,0-3-8 15,0 1 7-15,0-1 2 0,0 0 1 0,0-6-12 16,0 0 10-16,0-1-2 0,0 3 1 0,0-1 2 16,0-1-10-16,0-1 1 0,0 3 8 0,0-2-1 15,0 0 2-15,0 2-10 0,0 0 5 0,0 0 5 16,0 0-6-16,0-4-1 0,0 3 1 0,0-1 2 16,0 4 0-16,0-2 1 0,0-2 1 15,0 1-4-15,0 1-1 0,0 0 5 0,0 0 2 16,0 1-1-16,0-2-11 0,0 2 9 0,0 1-4 15,0 1 8-15,0 2 1 0,0 0-11 0,0 0 3 16,0 1-1-16,0 3 2 0,0-6-5 0,0 3 0 16,0 4-7-16,0-4-2 0,0-4-2 0,0-1-6 15,0 3 9-15,0-3-3 0,0 2-5 0,0-3 12 16,15 0 0-16,-15 0 4 0,0 1 8 0,0-2-2 16,0 1-2-16,0-2 0 0,0 1 2 0,0-4 1 15,15 2-2-15,-15-1-2 0,12 3 1 0,-12-4 5 16,0 2 0-16,15-1-4 0,-3 0 1 0,-3 1-4 15,-9 2 3-15,9-3 5 0,-4 0-9 0,1 3 10 16,3-3-3-16,-3 1-7 0,-3-2 3 16,3 4 3-16,0 1 0 0,3-2-3 0,-6 2 5 15,3 0-6-15,-3 2 2 0,0 1 7 0,3-1-2 16,-3 1-7-16,3-2 4 0,3 1 0 0,0 2 1 16,-3-1 1-16,3-2-1 0,0 0-2 0,2-3 9 15,-2 1 1-15,3-3-7 0,-6 4 3 0,3-4-5 16,0 0-4-16,-3-3 1 0,0 6-1 0,3-8 0 15,-3 3-1-15,0-3-8 0,0 0 6 0,0-2-6 16,0-5 0-16,0 4 2 0,3-6 10 0,-3 0 5 16,0-3-5-16,-1-2-8 0,1 0 2 15,0-1 7-15,0-1-8 0,-6 2-1 0,0-2 14 16,0 0-6-16,0 2-13 0,0 2-4 0,0-1-12 16,0 5 10-16,0 1-4 0,0-4 2 0,0 4-16 15,0-3-21-15,0 2 4 0,0 1-15 0,0-3 8 16,0 2-16-16,12-3-42 0,-12-2-92 0,12 0-94 15,-12-5-66-15,9 0 5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6.0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6A2A80-403D-4AF4-8D21-426F8882C698}" emma:medium="tactile" emma:mode="ink">
          <msink:context xmlns:msink="http://schemas.microsoft.com/ink/2010/main" type="inkDrawing" rotatedBoundingBox="8705,10275 9178,17769 9061,17777 8587,10282" semanticType="callout" shapeName="Other"/>
        </emma:interpretation>
      </emma:emma>
    </inkml:annotationXML>
    <inkml:trace contextRef="#ctx0" brushRef="#br0">-2 0 1637 0,'0'0'40'0,"0"6"13"15,0-6 25-15,0 0 10 0,0 9 9 0,0-9-13 16,0 6-17-16,0 2 0 0,0 0-4 0,0 1-1 16,0 2-7-16,0 2 2 0,0-1-9 0,0 4-3 15,0 0-5-15,0 3-16 0,0 0 9 0,0 1-18 16,0 0-2-16,0 5 15 0,0-5-15 0,0 3 9 15,0 3-10-15,0 3 19 0,0 1-1 0,0-3-11 16,0 3 2-16,0 0 1 0,12 6-4 16,-12-2-9-16,0 4-8 0,0-2 8 0,0 1-2 0,0 2-6 15,0 1 5-15,0 0 17 0,0 1-10 0,0 0 10 16,0 0-1-16,0 0 9 0,0 0 2 16,0 0-6-16,0 1-2 0,0 1-6 0,0-3 15 15,0 2-6-15,0 1-11 0,0-1-4 0,0-1 4 16,0 4 7-16,0-2 6 0,0 2-12 0,11 2 6 15,-11-3-14-15,0 2-18 0,15 1 15 0,-15 2-15 16,6-2 18-16,-6 0-20 0,0 1 17 0,0 1-7 16,0-1-9-16,0-1 5 0,0 0 16 0,0 0-16 15,0 0 3-15,15 3-6 0,-15-2 14 0,9 0 0 16,-9 1-12-16,0-1 11 0,0 1-12 0,0-1 3 16,0-2 3-16,0-1 16 0,0-5-20 0,0 3 8 15,0-1-6-15,0-3-6 0,21 0 19 16,-21-1-9-16,12 4-3 0,-12 0 4 0,0 1 5 15,15-3-21-15,-15-1 13 0,9 1-2 0,-9 2 8 16,12-6-11-16,-4 4 17 0,1-2-18 0,-3 0 3 16,0 2 7-16,0 5 1 0,0 0-7 0,-6-1-1 15,0 4-5-15,3-1 0 0,0 0 12 0,-3 1-18 16,0-1 11-16,0 0 8 0,0 2 0 0,0-5-13 16,0 4-1-16,0-2 1 0,0 0 3 0,0-2 21 15,0 0-21-15,0 2 15 0,0 0-15 0,0 2 15 16,0-1-18-16,0 2 3 0,0-3 14 0,0 1-9 15,0 2 0-15,0 0 1 0,0 0-8 16,0 0 4-16,0-2 14 0,0 0-6 0,0 3 2 16,0 4-15-16,0-3 1 0,0-3 5 0,15-3 11 15,-15 6-6-15,12-2-3 0,-12 0-8 0,12-1 17 16,0-1-18-16,-3-1 2 0,-9 0 14 0,9 3-14 16,3-3 8-16,-4-2-2 0,4 0 2 0,-6-2 8 15,6 0-11-15,-3 0 9 0,0-1-15 0,0 3 5 16,-3-2 5-16,0 3-5 0,0-2 5 0,0 1-2 15,-6 3-3-15,3-1 1 0,0-2-1 0,0 2 9 16,0-1 4-16,-3-3-3 0,3 4-17 0,0-6 16 16,0 3-3-16,0-2-7 0,0 0-2 15,-3-1 18-15,3-2-17 0,-3 2 16 0,0-4-4 0,0 2-9 16,0-1 18-16,0-1-19 0,0 0 20 16,0-1-17-16,0-1 16 0,0 0-3 0,0 0 7 15,0-2-3-15,0 3-12 0,0-4 6 0,12 3-9 16,-12-2-1-16,8 4 2 0,-8-3 10 0,0-2-14 15,9 2 16-15,-9-2 0 0,0-3-2 0,9 4-7 16,-9-4 36-16,0-2-3 0,0-1-25 0,0 0 14 16,0 0 0-16,0-2-10 0,0 1-19 0,0 1 8 15,0-2-19-15,0 2 30 0,0 1-8 0,0-2-22 16,0 1 18-16,0-2-9 0,0-1-9 0,0-3-27 16,0 0-7-16,0-4-18 0,0-1-20 0,0-3-2 15,0-3-20-15,0-2-10 0,0-2 7 0,0-4-4 16,0 0 1-16,0 0 5 0,0 0-10 15,0 0-30-15,0 0-38 0,0-10-84 0,0 10-139 16,0-9-66-16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57.48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C60EB1-41A6-4D76-8BA1-937AB5F3EBC6}" emma:medium="tactile" emma:mode="ink">
          <msink:context xmlns:msink="http://schemas.microsoft.com/ink/2010/main" type="writingRegion" rotatedBoundingBox="10730,12511 9820,12898 9601,12383 10511,11996"/>
        </emma:interpretation>
      </emma:emma>
    </inkml:annotationXML>
    <inkml:traceGroup>
      <inkml:annotationXML>
        <emma:emma xmlns:emma="http://www.w3.org/2003/04/emma" version="1.0">
          <emma:interpretation id="{C153B5D4-B62C-40FD-9725-B17AB85C3761}" emma:medium="tactile" emma:mode="ink">
            <msink:context xmlns:msink="http://schemas.microsoft.com/ink/2010/main" type="paragraph" rotatedBoundingBox="10730,12511 9820,12898 9601,12383 10511,11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F84ABC-CFEB-4DFC-9266-F2F262A6FF84}" emma:medium="tactile" emma:mode="ink">
              <msink:context xmlns:msink="http://schemas.microsoft.com/ink/2010/main" type="line" rotatedBoundingBox="10730,12511 9820,12898 9601,12383 10511,11996"/>
            </emma:interpretation>
          </emma:emma>
        </inkml:annotationXML>
        <inkml:traceGroup>
          <inkml:annotationXML>
            <emma:emma xmlns:emma="http://www.w3.org/2003/04/emma" version="1.0">
              <emma:interpretation id="{F852E3A6-68F0-4469-A431-BB1717112EBE}" emma:medium="tactile" emma:mode="ink">
                <msink:context xmlns:msink="http://schemas.microsoft.com/ink/2010/main" type="inkWord" rotatedBoundingBox="10730,12511 10294,12696 10075,12181 10511,119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-29 19 2518 0,'-3'-5'42'15,"0"2"16"-15,3-1-2 0,-3 4 4 0,3-6 5 16,0 0-3-16,0 0-14 0,0 1 0 0,0-1-14 15,0-2-10-15,15 0-8 0,-3 0 0 0,3-1 12 16,0 1-10-16,-4-1-4 0,4-1-12 0,3 2 10 16,0 2 3-16,0-2-15 0,0 0 9 0,-6 5-5 15,3-2-12-15,-4 5 7 0,-2-2 0 0,0 2 10 16,-3-4-15-16,0 4-28 0,0-1-14 0,0-2-21 16,0 0-12-16,0 1-24 0,-3 2-21 0,0 0-21 15,0 0-39-15,0 0-73 0,-3 0-157 16,3 0-91-16</inkml:trace>
          <inkml:trace contextRef="#ctx0" brushRef="#br0" timeOffset="567">4-2 2321 0,'0'0'58'0,"-3"0"12"0,3 0 8 0,0 0-1 16,0 0 12-16,0 0 11 0,0 17-1 0,0-2-2 16,0 0-12-16,0-1-9 0,0-1-15 0,0 2 1 15,0 2-2-15,0-2-13 0,0 0-2 0,0 0-4 16,15 0-28-16,-4-1-6 0,1-1 5 0,-3 0 3 16,-9-3-1-16,9 3-17 0,0-5 3 0,0-1-3 15,-3-3-2-15,-3 0 23 0,3 1-27 0,0-4 12 16,0-1-9-16,3 0-33 0,-3 0-9 0,3 0-4 15,-3 0-17-15,3-14 9 0,-1 3-10 0,1 1 20 16,6-1-5-16,-6-4 10 0,0 3 4 0,6-3 21 16,-3 0 6-16,0 0-1 0,0-1 9 15,3 0 3-15,0 2 7 0,-1 3 5 0,-2 0 3 16,0 3 7-16,3 1 9 0,-3 0 10 0,-3 4-4 16,0 3 8-16,-3 0 5 0,0 0 12 0,-6 0-7 15,6 0-1-15,-6 0-15 0,6 14-2 0,0-3 4 16,0-11-7-16,0 16 10 0,-3-4-17 0,2 3-1 15,-2-5 1-15,0 6 4 0,0-2 23 0,-3 3-3 16,0 2-14-16,0-3 22 0,0 2 42 0,0-1-21 16,0 0 37-16,-17 1 1 0,2 1 20 0,3-1-27 15,-3 0-9-15,0 0-27 0,0 0 2 0,0-2-30 16,-3-1 17-16,1-2 11 0,-1-1-21 0,-3 3-35 16,0-5 22-16,6 1-26 0,0-4 46 0,-3 1-63 15,6-2 17-15,1-2-7 0,-1-2 17 16,3 0-40-16,3-2 48 0,-3 0-35 0,3 0 24 15,-3 0-18-15,0 0-42 0,0 0-9 0,0 0-30 16,3 0 3-16,0 0-7 0,6 0-56 0,0 0-52 16,0 0-106-16,0-10-80 0,0 10-29 0,0 0-32 15,0 0-207-15,0 0-192 0</inkml:trace>
        </inkml:traceGroup>
        <inkml:traceGroup>
          <inkml:annotationXML>
            <emma:emma xmlns:emma="http://www.w3.org/2003/04/emma" version="1.0">
              <emma:interpretation id="{73CED717-6CC0-4AD0-90F4-D5586EFB78A4}" emma:medium="tactile" emma:mode="ink">
                <msink:context xmlns:msink="http://schemas.microsoft.com/ink/2010/main" type="inkWord" rotatedBoundingBox="9837,12583 9709,12638 9674,12554 9802,125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435.35">-458 338 2430 0,'-9'0'31'0,"0"12"3"16,-3-2-14-16,4-3-7 0,-1 1-8 0,0 0-3 15,3 0-2-15,0 0-4 0,0-2-11 0,6-1-2 16,0 1-11-16,0-4-10 0,0 1 3 0,0 2 7 15,15-2-9-15,0-3-1 0,-6 0 18 0,2 0 9 16,1 0 2-16,0 0 8 0,-3 0-1 0,0-13 15 16,0 4 11-16,-3 9 6 0,0-13 4 0,0 3 16 15,-6 1 9-15,0 3 1 0,0 6 12 16,0-8-6-16,0 2-5 0,0 1 5 0,0 5 6 16,0 0-5-16,0 0-17 0,0 0 7 0,0 0-15 15,0 0 1-15,0 0-6 0,0 0-10 0,0 0-16 16,0 0 0-16,-12 0 17 0,12 0 12 0,0 0-13 15,-12 0 20-15,12 0-8 0,0 0 14 0,0 0 9 16,0 0 36-16,0 13-35 0,-15-13-2 0,15 0-6 16,-12 0-7-16,12 0 14 0,0 0-47 0,0 14 19 15,0-14-39-15,0 0 7 0,0 0 5 0,0 0-26 16,0 0 15-16,0 0-40 0,0 0 8 0,0 0 16 16,0 0-3-16,0 0-22 0,0 0 34 0,0 0 2 15,0 0-12-15,0 0 18 0,0 0-19 16,0 0 2-16,0 0-27 0,0 0-1 0,0 0 9 15,0 0-7-15,0 0-11 0,0 0-29 0,0 0-10 16,0 0-24-16,0 0-3 0,0 0-14 0,0 0-20 16,0 0-22-16,0 0-54 0,0 0-116 0,0 0-149 15,0 0-28-15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02.4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E10619-1FF3-4F67-B151-F1E955520081}" emma:medium="tactile" emma:mode="ink">
          <msink:context xmlns:msink="http://schemas.microsoft.com/ink/2010/main" type="writingRegion" rotatedBoundingBox="11073,14701 10104,15061 9897,14505 10866,14144"/>
        </emma:interpretation>
      </emma:emma>
    </inkml:annotationXML>
    <inkml:traceGroup>
      <inkml:annotationXML>
        <emma:emma xmlns:emma="http://www.w3.org/2003/04/emma" version="1.0">
          <emma:interpretation id="{3684CCC3-B452-4604-980B-12657F4001CE}" emma:medium="tactile" emma:mode="ink">
            <msink:context xmlns:msink="http://schemas.microsoft.com/ink/2010/main" type="paragraph" rotatedBoundingBox="11073,14701 10104,15061 9897,14505 10866,14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A7D15-DBCC-48D5-BB62-ACB32ADA4DCA}" emma:medium="tactile" emma:mode="ink">
              <msink:context xmlns:msink="http://schemas.microsoft.com/ink/2010/main" type="line" rotatedBoundingBox="11073,14701 10104,15061 9897,14505 10866,14144"/>
            </emma:interpretation>
          </emma:emma>
        </inkml:annotationXML>
        <inkml:traceGroup>
          <inkml:annotationXML>
            <emma:emma xmlns:emma="http://www.w3.org/2003/04/emma" version="1.0">
              <emma:interpretation id="{E91F9B75-1B5C-4804-B748-308C866D4ECB}" emma:medium="tactile" emma:mode="ink">
                <msink:context xmlns:msink="http://schemas.microsoft.com/ink/2010/main" type="inkWord" rotatedBoundingBox="11073,14701 10612,14873 10405,14316 10866,14144"/>
              </emma:interpretation>
              <emma:one-of disjunction-type="recognition" id="oneOf0">
                <emma:interpretation id="interp0" emma:lang="" emma:confidence="0">
                  <emma:literal>G</emma:literal>
                </emma:interpretation>
                <emma:interpretation id="interp1" emma:lang="" emma:confidence="0">
                  <emma:literal>Ó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621-377 2434 0,'-3'0'46'16,"0"0"6"-16,0 0 6 0,3 0 3 0,0 0-3 15,0 0-6-15,0 0 16 0,0 0 10 0,0 0 11 16,0 0 3-16,0 0 11 0,0 0-3 0,0 0-11 16,0 19 11-16,0-2-14 0,0 0-26 0,0-2-12 15,0 4-15-15,0-6 4 0,0 3-24 0,0 4 8 16,0-4-2-16,0 0-7 0,0 0-17 0,0 3-1 15,0-2-1-15,0-4 24 0,0-3-37 16,0-3-8-16,12 2 5 0,-12-6-18 0,12-3-28 16,-1 0 2-16,-11 0-15 0,12 0-2 0,-3-14 12 15,3 3 3-15,0-2 15 0,-3-3-2 0,3 1 22 16,0-1 4-16,0-2 7 0,0 1 7 0,0 1 16 16,-3 2-5-16,-1 0 8 0,4-1-6 0,-3 3 5 15,0 1-3-15,0 3 7 0,0 2 3 0,0-4 13 16,3 4 5-16,-3 0 11 0,0 1-8 0,0 2 19 15,3 0-4-15,-3 1 8 0,-1 2 2 0,1 0-12 16,0 0-16-16,-3 0-2 0,6 17 6 0,-6-1 8 16,3 0-5-16,-3 0 26 0,0-3-15 0,0 2 15 15,0 2-17-15,0 2 19 0,-3-2-5 0,0 2 23 16,-3 2-9-16,0 2 15 0,0 0 1 16,0-3 7-16,0 3-33 0,0-3-1 0,0 5 9 15,0-9 2-15,-15 0-21 0,3-2 5 0,0 1-7 16,0-3 31-16,-3-1-49 0,0 3 24 0,-2-3-3 15,2 3-29-15,-3 0 25 0,-3-4-41 0,3 3 10 16,0 0 1-16,-3-2 27 0,4-3 1 0,2-1-50 16,0-3 10-16,0 4-6 0,3-2 49 0,3-6-28 15,0 0-7-15,0 0-43 0,0 0 11 0,0 0 19 16,3 0-7-16,3 0-11 0,0 0-5 0,0 0-46 16,-2 0-8-16,2 0-1 0,0 0-17 0,0 0-44 15,0 0-137-15,-3 0-93 0,3 0-54 16,0 0-18-16,0 0-108 0,0 0-296 0</inkml:trace>
          <inkml:trace contextRef="#ctx0" brushRef="#br0" timeOffset="-598.36">558-387 2384 0,'0'0'41'16,"-9"0"-6"-16,9 0-4 0,0 0 9 0,0 0-3 16,0 0 11-16,0 0 7 0,0 0 5 15,0 0-8-15,0-8-1 0,15 8 1 0,3-10 1 16,0-1 1-16,0 2 6 0,3 1-14 0,-1-1-23 16,4 0-7-16,-3 2-4 0,3-3 2 0,-3 1-11 15,-3 1 1-15,-1 4-1 0,-5-1-3 0,0 2-11 16,0-3-27-16,-6 4-24 0,0-1-16 0,0 1-32 15,-6 2-32-15,0 0-38 0,0 0-51 0,0 0-152 16,0 0-136-16,0 0-7 0</inkml:trace>
        </inkml:traceGroup>
        <inkml:traceGroup>
          <inkml:annotationXML>
            <emma:emma xmlns:emma="http://www.w3.org/2003/04/emma" version="1.0">
              <emma:interpretation id="{CFB73EDC-06AE-404C-8AC1-CEBCCF71BB31}" emma:medium="tactile" emma:mode="ink">
                <msink:context xmlns:msink="http://schemas.microsoft.com/ink/2010/main" type="inkWord" rotatedBoundingBox="10112,14758 10006,14798 9965,14688 10071,1464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972.1">55 4 2678 0,'-12'0'25'0,"12"0"3"15,-9 0 3-15,9 0 7 0,-6 0 8 0,-3 0-17 16,3 0 3-16,6 0-13 0,0 0-1 0,0 11-6 16,0-11 0-16,0 9 4 0,0-9-10 15,0 6 9-15,0 6 6 0,0-3 7 0,0-3-13 16,0 0 8-16,0 2-8 0,0-2-2 0,0 1-4 16,9 0-3-16,-9 0 3 0,12-6-18 0,-12 2 7 15,12-3 0-15,-12 0 11 0,6 0-3 0,-6 0-8 16,6 0 3-16,-6 0 3 0,6 0-2 0,-3 0 11 15,3 0-5-15,0 0-11 0,0 0-4 0,0-8 9 16,-6-2 5-16,0 10-1 0,0-13-12 0,0 4 10 16,0-1 2-16,0 0-8 0,0 3 27 0,0-1 12 15,0 3-3-15,0 1 27 0,0 1 8 16,0-3-16-16,0 1 1 0,0 1 24 0,0 4-10 16,-12 0-21-16,12 0-13 0,-9 0-7 0,9 0 1 15,-9 0 24-15,0 0-37 0,9 0 5 0,-9 0 23 16,0 0-15-16,3 0-37 0,0 15 14 0,3-15-10 15,0 0-1-15,-3 12 16 0,1-12-12 0,2 11 3 16,0-1 8-16,3-3-14 0,0-7 0 0,0 5-1 16,0 1 23-16,0-2-10 0,0-4-24 0,0 4 1 15,0-4-31-15,0 0-1 0,0 3 3 16,11 1-10-16,-11-4-6 0,12 0 5 0,0 0 31 0,-6 0-10 16,3 0 6-16,-9-11 20 0,9 11-23 0,-9 0 11 15,6 0-18-15,-6-12-17 0,0 3-3 16,0 9 0-16,0 0-3 0,0 0-18 0,0-8-29 15,0 2-13-15,0 6-17 0,0 0-26 0,0 0-45 16,-15 0-106-16,15 0-181 0,-12 0-49 0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5.8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DA5C6F-C585-486F-8C4C-8BFC0F25FA1A}" emma:medium="tactile" emma:mode="ink">
          <msink:context xmlns:msink="http://schemas.microsoft.com/ink/2010/main" type="writingRegion" rotatedBoundingBox="9318,10140 11179,10239 11142,10931 9281,10832">
            <msink:destinationLink direction="with" ref="{B672C53E-C228-45EE-AF9D-D64B54CB2F9F}"/>
          </msink:context>
        </emma:interpretation>
      </emma:emma>
    </inkml:annotationXML>
    <inkml:traceGroup>
      <inkml:annotationXML>
        <emma:emma xmlns:emma="http://www.w3.org/2003/04/emma" version="1.0">
          <emma:interpretation id="{F2E57F5D-0A7B-4F64-911B-832EC1994F75}" emma:medium="tactile" emma:mode="ink">
            <msink:context xmlns:msink="http://schemas.microsoft.com/ink/2010/main" type="paragraph" rotatedBoundingBox="9318,10140 11179,10239 11142,10931 9281,10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4BD013-D008-4369-ACF5-5EBFC72619CD}" emma:medium="tactile" emma:mode="ink">
              <msink:context xmlns:msink="http://schemas.microsoft.com/ink/2010/main" type="line" rotatedBoundingBox="9318,10140 11179,10239 11142,10931 9281,10832"/>
            </emma:interpretation>
          </emma:emma>
        </inkml:annotationXML>
        <inkml:traceGroup>
          <inkml:annotationXML>
            <emma:emma xmlns:emma="http://www.w3.org/2003/04/emma" version="1.0">
              <emma:interpretation id="{6DDB959E-7CFB-4790-A16F-136365682CF6}" emma:medium="tactile" emma:mode="ink">
                <msink:context xmlns:msink="http://schemas.microsoft.com/ink/2010/main" type="inkWord" rotatedBoundingBox="9318,10140 11179,10239 11142,10931 9281,10832"/>
              </emma:interpretation>
            </emma:emma>
          </inkml:annotationXML>
          <inkml:trace contextRef="#ctx0" brushRef="#br0">-570-158 2023 0,'0'0'57'0,"0"0"23"0,0 0 4 0,12-11 24 16,-12 11 4-16,15-8-1 0,-3-2 3 0,-3 4 4 15,2 6-9-15,4-6 12 0,0 1-4 0,6-1 4 16,3 0 5-16,-6 3 4 0,6 0-28 0,2 2 3 16,4-4-56-16,0-1-4 0,6 3-30 0,2 2 15 15,-2-4-11-15,3 1-11 0,-1-1 9 16,-2 4-22-16,-3 1-18 0,-3 0-79 0,-1 0-21 16,-5 0-24-16,-3 0-11 0,-3 0 0 0,0 0-3 15,-9 0-15-15,3 0 0 0,-6 0-8 0,-6 0-41 16,0 0-107-16,0 0-133 0,0 0-62 0</inkml:trace>
          <inkml:trace contextRef="#ctx0" brushRef="#br0" timeOffset="272.15">-228-245 2205 0,'-6'0'82'0,"6"0"26"16,-6 0 15-16,6 0-8 0,0 0 5 0,0 0 19 15,0 0 2-15,0 11 11 0,0-11 15 0,0 0-7 16,0 16 10-16,0-4-26 0,0 1 2 0,0 3-22 16,0-1-15-16,0 2-48 0,0 2 13 0,12 6-26 15,-12-4-6-15,0 4-21 0,6 0 35 0,6-1-26 16,-6-3-17-16,3 5 3 0,-3-1-22 0,-3-4 9 16,3 1 5-16,0 0-25 0,0-5 29 0,-3 4-46 15,3-6-14-15,0-1-36 0,0-2-58 0,3-2-70 16,-1-2-24-16,1 0-19 0,-3 0 1 15,0-2-5-15,0-1-12 0,0-1-59 0,-3 3-186 0,0-6-117 16</inkml:trace>
          <inkml:trace contextRef="#ctx0" brushRef="#br0" timeOffset="679.72">225 5 2515 0,'-9'-2'72'0,"0"0"3"16,-3 1 27-16,0 0 18 0,0 1 9 0,-3 0 11 15,3 0 27-15,-9 0 0 0,7 0-35 0,-1 16-18 16,-3-1-45-16,3-5-25 0,3 1 16 16,-3 0-44-16,3 3 1 0,6-3-15 0,0 3 22 15,0-2-24-15,3-2 10 0,3 3-12 0,0-4-11 16,0 4 0-16,0-2 6 0,15-3 28 0,3 0-14 15,-3 2-29-15,3-2-24 0,-3 2-21 0,0-2 24 16,3 1-20-16,-1-1-27 0,1 0-14 0,-6-1-3 16,9-2 15-16,-3-1-7 0,3-3 0 0,0 2 8 15,-7-3 9-15,1 0 2 0,0-13 8 0,3 13 18 16,-3-15 12-16,-3 0 15 0,0 1 11 0,-3-1 11 16,0 0-6-16,-3 0 19 0,0 2 16 15,-6-2 21-15,0 1 6 0,0 0-11 0,0 4-7 16,0-1-8-16,0 1 1 0,-18 0 0 0,6 1-9 15,0 2-2-15,-3 2-6 0,3-2-4 0,-3 1-7 16,0-1-10-16,3 6-24 0,-2 1-22 0,2 0-29 16,-3 0-27-16,3 0-37 0,0 0-56 0,0 0-147 15,9 0-189-15</inkml:trace>
          <inkml:trace contextRef="#ctx0" brushRef="#br0" timeOffset="975.33">540-268 2659 0,'0'-10'72'0,"0"1"40"0,0 0 42 0,0 3 32 16,0 4 18-16,0-3-6 0,0 0-30 0,-12 5-25 15,12 0-41-15,0 0-6 0,0 0 17 0,0 0-52 16,0 0 17-16,0 14-41 0,0 5 24 0,0 2-22 15,0 1-12-15,0 4-15 0,12 4 4 0,-6 1-18 16,6-2 1-16,-3 2 35 0,0 2-23 0,0-4-34 16,-9 3 4-16,6-2 36 0,3-2-22 0,-6 1 28 15,3 0-32-15,0 0 9 0,-3-2-43 16,0 0-39-16,0-3-44 0,0-4-74 0,2 0-39 16,-2-6-52-16,3 0-21 0,-6-6-35 0,6 0-103 15,-6-5-288-15</inkml:trace>
          <inkml:trace contextRef="#ctx0" brushRef="#br0" timeOffset="1157.51">516 26 2643 0,'-6'-1'31'0,"3"1"3"0,0 0 1 0,3 0-7 16,0 0 3-16,0 0-17 0,0 0 0 0,0 0-10 15,0 0-7-15,15 0-36 0,3 0-52 0,0 0-77 16,0 0-122-16,6 0-253 0,-3-11-93 0</inkml:trace>
          <inkml:trace contextRef="#ctx0" brushRef="#br0" timeOffset="1580.04">999-26 2777 0,'-18'0'62'0,"0"0"37"16,0 0 34-16,3 0 54 0,-3 0 12 0,0 0-7 15,1 0-4-15,2 15-55 0,0-15-2 0,3 11-46 16,0 0-37-16,3-11-27 0,3 12 3 0,3-4-24 16,0 3-2-16,0 0-4 0,0 2 22 0,3-1-15 15,0 2-6-15,0 1 2 0,0 0-39 0,0 1-12 16,0 0 17-16,0-4-23 0,15-1 18 0,-6-1-16 15,3-3 4-15,0 1-10 0,0-1-31 0,-3-3 11 16,3 0-14-16,-3 0 24 0,2 0-9 0,-2 1 3 16,0-5-4-16,0 0 12 0,3 0 16 15,0 0 12-15,-3 0 19 0,0-15-2 0,0 5 14 0,-3-1 3 16,0 0 8-16,0 0-4 0,0 1 13 16,-3 1 18-16,0-1 24 0,0 1 9 0,-3-2 8 15,3 3 15-15,-3 0-7 0,3 2 12 0,-3-1-18 16,2 0 17-16,-2 3-11 0,0 4-24 0,0 0-19 15,0 0 5-15,0 0-29 0,0 0 10 0,0 0 22 16,0 0-20-16,0 11-9 0,0-11-7 0,0 12 8 16,0 0 2-16,0-2-8 0,9 4-37 0,-9-3-60 15,0 0-40-15,12-1-48 0,-6 0-25 0,-6-5-35 16,9 1-45-16,-3-3-130 0,0 1-238 0</inkml:trace>
          <inkml:trace contextRef="#ctx0" brushRef="#br0" timeOffset="1799.92">1213-320 2799 0,'0'-15'82'0,"3"5"40"16,-3 9 17-16,0-3 27 0,0 4 40 0,0 0 6 16,0 0 16-16,0 0-69 0,0 12-33 0,0 1 6 15,0 2-60-15,0 1 19 0,0 4-50 0,12 1-10 16,-12 3 2-16,9 3-42 0,-9 1 34 0,0 1 6 15,9-2-21-15,-9-2 2 0,6 2-32 16,-6-3-63-16,9-3-44 0,-3-3-77 0,-1-1-109 16,1-1-38-16,-3 0-21 0,0-1-60 0,-3 0-260 15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2.17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0D850C-D71E-4B47-B719-0DAC20602EC2}" emma:medium="tactile" emma:mode="ink">
          <msink:context xmlns:msink="http://schemas.microsoft.com/ink/2010/main" type="writingRegion" rotatedBoundingBox="4334,10722 4335,11285 3888,11286 3887,10723"/>
        </emma:interpretation>
      </emma:emma>
    </inkml:annotationXML>
    <inkml:traceGroup>
      <inkml:annotationXML>
        <emma:emma xmlns:emma="http://www.w3.org/2003/04/emma" version="1.0">
          <emma:interpretation id="{DCA964FD-4AC3-492A-A36B-D21564410BA4}" emma:medium="tactile" emma:mode="ink">
            <msink:context xmlns:msink="http://schemas.microsoft.com/ink/2010/main" type="paragraph" rotatedBoundingBox="4334,10722 4335,11285 3888,11286 3887,10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5548EC-61FB-4A2A-AECA-EE30A77DF034}" emma:medium="tactile" emma:mode="ink">
              <msink:context xmlns:msink="http://schemas.microsoft.com/ink/2010/main" type="line" rotatedBoundingBox="4334,10722 4335,11285 3888,11286 3887,10723"/>
            </emma:interpretation>
          </emma:emma>
        </inkml:annotationXML>
        <inkml:traceGroup>
          <inkml:annotationXML>
            <emma:emma xmlns:emma="http://www.w3.org/2003/04/emma" version="1.0">
              <emma:interpretation id="{6BC2CE79-893A-4E26-B57F-4ACFBE484C19}" emma:medium="tactile" emma:mode="ink">
                <msink:context xmlns:msink="http://schemas.microsoft.com/ink/2010/main" type="inkWord" rotatedBoundingBox="4334,10722 4335,11285 3888,11286 3887,10723"/>
              </emma:interpretation>
            </emma:emma>
          </inkml:annotationXML>
          <inkml:trace contextRef="#ctx0" brushRef="#br0">22 122 1304 0,'-12'0'99'0,"12"0"18"15,0 0-6-15,0 0-9 0,-9 0 0 0,9 0-15 16,0 0-7-16,0 0-20 0,0 0 1 0,0 0-7 16,0 0-8-16,0 0-6 0,0 0 9 0,0 0-6 15,0 0 6-15,0 0-1 0,0 0 12 16,0 0-2-16,0 0-4 0,0 0 7 0,0 0 2 15,0-16 4-15,0 16 2 0,0 0 18 0,0 0-1 16,0 0 6-16,0 0-18 0,0 0 5 0,0 0-13 16,0 0-8-16,0 0 18 0,0 0-15 0,0 0-25 15,0 0-8-15,0 0-7 0,0 0 3 0,0-12 13 16,0 12-29-16,0 0 20 0,0 0 7 0,0 0-6 16,0-11-16-16,0 11 19 0,0 0-30 0,0 0 17 15,0 0 2-15,0 0 31 0,0 0-15 0,0 0-16 16,0 0 22-16,0 0-23 0,0 0 13 0,0 0-3 15,0 0 42-15,0 0-18 0,0 0-48 16,0 0 7-16,0 0-10 0,0 0 17 0,0 0-12 16,0 0 7-16,0 0 6 0,0 0 6 0,0 0-39 15,0 0 40-15,0 0 25 0,0 11-48 0,0 1 6 16,0 1 13-16,0-1 9 0,0 1-20 0,0 1 27 16,0-2-5-16,0 3-46 0,0-1 25 0,0 0-24 15,12-2 46-15,-12 1-48 0,12 1 7 0,0 0-5 16,-12 0 28-16,15-1 9 0,-6-1-49 0,-9 1 4 15,9 0 55-15,-9-2-46 0,0 1-5 0,0-3 38 16,0 1-11-16,0-1-4 0,0-1 1 0,0 0-32 16,0 2 16-16,0-4 24 0,0-1-27 15,0 0-8-15,0 1 45 0,0 2-52 0,0-5 40 0,0 1-46 16,12 0 24-16,-12 1 2 0,0-2-2 16,0 0 11-16,0 2 21 0,0-2 2 0,0-1-50 15,0-2 31-15,0 0-8 0,0 0 17 0,0 0-42 16,0 0 41-16,0 0-4 0,0 0-13 0,0 0-20 15,0 0 38-15,0 0-30 0,0 0 20 0,0 0 2 16,0 0 5-16,0 0-35 0,0 0 40 0,0-12-1 16,0 12-16-16,0-8-23 0,0 8 35 0,0-11-41 15,0 2 18-15,0-2 26 0,0 5-52 0,0-4 64 16,-12 0-56-16,12-1 37 0,0-4-5 0,0 0 17 16,0 0-44-16,0 0 23 0,0 3-33 0,0-3 55 15,-12 0-30-15,12 2 18 0,0 1-14 16,-15 3-18-16,15-3 7 0,0-1 8 0,0 0 3 15,0 2 23-15,0-1-13 0,0 1-7 0,0-2 14 16,0 1-52-16,0 4 53 0,0-3-23 0,0 3 14 16,0-1 2-16,0 1-42 0,0 0 27 0,0 1 12 15,0 1-33-15,0-1 11 0,0 0 29 0,12 1-39 16,-12 1 29-16,0 2-7 0,0-2 33 0,0 1-46 16,0-4 14-16,15 2-26 0,-15-1 32 0,15 7 21 15,-3 0-32-15,0 0 39 0,-1 0-50 0,-2-11-2 16,-9 11 24-16,0 0-14 0,0 0 26 0,21 0 9 15,-6 0-16-15,-3-13-21 0,-12 13 22 0,12 0-34 16,3 0 20-16,-3 0 36 0,0 0-51 16,-12 0 34-16,9 0-45 0,-1 0 57 0,1 0-20 15,0 0-10-15,-3 0-22 0,3 0 49 0,-3 0-11 16,6 0-20-16,-3 0-4 0,-3 15 31 0,0-2-12 16,3 0-15-16,0 0-6 0,-3 0 30 0,3 3-37 15,0 1 40-15,0-2-36 0,-1-2 10 0,1 1 22 16,-3 1 1-16,0 0-8 0,0-3-29 0,-3 2 11 15,0-1 29-15,-3-1-13 0,3 2-8 0,3-4 34 16,-3-2-50-16,0 0 52 0,3-2-17 0,0 1-8 16,-3 0-20-16,-3 1-12 0,6-4 50 0,-6 5-12 15,3-4-15-15,-3 5 7 0,0-5-8 16,0 0-23-16,0 2 36 0,0 1-17 0,0-2 36 0,0 0-27 16,0 3 20-16,0-2-22 0,0 1 5 15,-12 0-11-15,12-1 37 0,-9 0-32 0,0 2 16 16,-3 0-26-16,0 1 2 0,3-3 47 0,-3 3-21 15,7-5-21-15,-4 1 15 0,0-1 24 0,3 1-10 16,0 0-28-16,0-2 16 0,3-2-8 0,-3 5-1 16,-3-3-24-16,3 1 50 0,-6 1-37 0,0 0 3 15,0-1 35-15,-3 0-45 0,-2 1 8 0,5-1 16 16,0 0-21-16,0-4 13 0,3 4-12 0,0-2 9 16,0 0 57-16,-3-1-12 0,3 1-12 0,0 0-7 15,-3 2 6-15,0-2-15 0,6-3 30 16,1 0-33-16,-4 0 48 0,6 0-57 0,3 0 37 15,0 0-33-15,0 0 50 0,0 0-65 0,0 0 72 16,0 0-89-16,-15 0 25 0,15 0-12 0,-15 0 41 16,15 0 14-16,0-13-23 0,0 13-43 0,0-10 28 15,0 10 18-15,-9 0-58 0,9-10 60 0,0 10-58 16,0-8 31-16,0 1 34 0,0 7-91 0,0-6 99 16,0 4-43-16,0-5-39 0,-15 7 46 0,15-4-9 15,0 0-19-15,0 1 41 0,0 0 6 0,0-2-10 16,0 2-40-16,0-2-3 0,0 1-64 0,0 1 56 15,0 0-52-15,0-4 1 0,0 6 13 16,0-2 23-16,0-1-65 0,0 4 27 0,0 0-13 16,0 0-30-16,0 0-53 0,0 0-134 0,0 0-78 15,0 0-73-15,0 0-148 0,0 0-354 0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14.13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69C339-DF6F-4DF6-8B24-CE6D40FB5AD0}" emma:medium="tactile" emma:mode="ink">
          <msink:context xmlns:msink="http://schemas.microsoft.com/ink/2010/main" type="writingRegion" rotatedBoundingBox="4624,12845 5287,12375 5591,12803 4928,13273"/>
        </emma:interpretation>
      </emma:emma>
    </inkml:annotationXML>
    <inkml:traceGroup>
      <inkml:annotationXML>
        <emma:emma xmlns:emma="http://www.w3.org/2003/04/emma" version="1.0">
          <emma:interpretation id="{FE4D5511-EEAB-45DB-BD5B-F259482D5962}" emma:medium="tactile" emma:mode="ink">
            <msink:context xmlns:msink="http://schemas.microsoft.com/ink/2010/main" type="paragraph" rotatedBoundingBox="4624,12845 5287,12375 5591,12803 4928,13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A5218B-84E1-4C97-B483-BAEBB692E623}" emma:medium="tactile" emma:mode="ink">
              <msink:context xmlns:msink="http://schemas.microsoft.com/ink/2010/main" type="line" rotatedBoundingBox="4624,12845 5287,12375 5591,12803 4928,13273"/>
            </emma:interpretation>
          </emma:emma>
        </inkml:annotationXML>
        <inkml:traceGroup>
          <inkml:annotationXML>
            <emma:emma xmlns:emma="http://www.w3.org/2003/04/emma" version="1.0">
              <emma:interpretation id="{4F1D46A9-D052-4C74-8EC7-70CC1F32F8BC}" emma:medium="tactile" emma:mode="ink">
                <msink:context xmlns:msink="http://schemas.microsoft.com/ink/2010/main" type="inkWord" rotatedBoundingBox="4728,12991 4855,12900 4965,13056 4838,131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 92 2084 0,'-3'-2'52'0,"-3"-1"11"0,3 1 5 0,-3 2-7 15,6 0-2-15,-6 0-13 0,6 0-21 0,0 0-7 16,-3 0 6-16,3 0-3 0,0 0 7 0,0 0 7 16,0 0 3-16,0 0 4 0,0 0 21 0,0 0 15 15,0 0-5-15,0 0 6 0,0 0-10 0,0 13-21 16,0-13-14-16,0 13-3 0,0-3-2 0,0 1 0 15,0-1-6-15,0-1-1 0,9-3-10 0,-9 3-11 16,12-4-4-16,-12 0 16 0,6-5-14 0,0 5 8 16,0-5-6-16,0 0-10 0,3 0 16 0,-3 0 0 15,-3 0-15-15,3 0 8 0,3 0-6 16,-3-15 15-16,-3 6-9 0,3 9 2 0,-3-15 1 16,2 1-5-16,-2 3 9 0,0 1-10 0,-3 4 10 15,0-3 3-15,0 2-9 0,0-1 12 0,0-1 1 16,0 5 29-16,0-3 8 0,0 1 7 0,0 1 15 15,0 0-4-15,0 1 4 0,0 2-9 0,0 1-10 16,-14-2-12-16,14 3-2 0,-12 0 20 0,3 0-31 16,9 0-4-16,-6 0 5 0,-6 0 8 0,3 0-38 15,3 0 6-15,-3 0-5 0,3 12 14 0,0-12-5 16,3 11-30-16,-3-11 27 0,6 0-18 0,-6 0 6 16,6 0-27-16,0 0 6 0,0 0-43 15,0 0 0-15,0 0 18 0,0 0 1 0,0 0-10 16,0 0 6-16,0 0 9 0,15 0 7 0,-15 0 6 15,9 0 1-15,-9 0 8 0,15 0 0 0,-9 0 10 16,-6 0 2-16,9 0 11 0,-9 0-8 0,3 0 11 16,3-11-10-16,0 2 3 0,-6 9 17 0,0-11-3 15,0 1 35-15,0 4-9 0,0 6 18 0,0-6-18 16,0 6 8-16,0 0-13 0,0 0-4 0,0 0-8 16,0 0-20-16,-15 0 3 0,15 0-16 0,0 0 6 15,-12 0 14-15,12 0-28 0,-12 0-25 0,12 0-20 16,-6 0-27-16,-3 0-31 0,3 0-35 0,3 0-26 15,3 0-30-15,-6 0-50 0,3 12-139 0,3-12-209 16</inkml:trace>
        </inkml:traceGroup>
        <inkml:traceGroup>
          <inkml:annotationXML>
            <emma:emma xmlns:emma="http://www.w3.org/2003/04/emma" version="1.0">
              <emma:interpretation id="{5F02ECA4-6AA6-4340-B016-2A03571E49FE}" emma:medium="tactile" emma:mode="ink">
                <msink:context xmlns:msink="http://schemas.microsoft.com/ink/2010/main" type="inkWord" rotatedBoundingBox="4886,12659 5287,12375 5591,12803 5190,13087"/>
              </emma:interpretation>
              <emma:one-of disjunction-type="recognition" id="oneOf1">
                <emma:interpretation id="interp1" emma:lang="" emma:confidence="0">
                  <emma:literal>2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z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868.24">249-273 2434 0,'0'0'30'0,"0"0"12"0,-12 0-6 16,12 0-11-16,-9 0 5 0,9 0 3 0,-6 0-6 15,6 0-14-15,0 0 4 0,0 0-6 0,0 0-5 16,0 0-2-16,0 0-6 0,0 0 8 0,0 0-11 16,0 0 3-16,0 0 1 0,0 0 13 0,0-12-17 15,0 12 8-15,0-15-8 0,0 4 11 0,0 5-9 16,0 6 6-16,0-11 1 0,0 2-4 0,0 1 1 16,0 0-4-16,0-3 2 0,12 3 4 15,3-3 0-15,-3 1-2 0,0-1-1 0,0 3 0 16,0-5-4-16,3 2 6 0,-3 1-11 0,0 1 16 15,2 0 1-15,-2 1 1 0,0-2 10 0,0 1-6 16,-3 3 10-16,0 1-3 0,0-1-6 0,0 2 1 16,-3 0-4-16,0 2-1 0,-3 2 5 0,3 0 21 15,-6 0 1-15,6 0 0 0,-6 0-5 0,6 0 1 16,0 16 15-16,0-5-8 0,0 2-9 0,5 1 10 16,-2-2-4-16,0 6 1 0,-3 0 2 0,-3 4 13 15,3 0-1-15,-3 2-6 0,0 3 25 0,-3-2-28 16,0 5 19-16,0-3 1 0,0 1-23 0,0-1-14 15,0-1 15-15,0 0-24 0,-12-1 2 0,12-3-1 16,-15 0-9-16,3-4 15 0,12 0-20 16,-11-1-1-16,11-3-2 0,-12 2 3 0,3-1 12 15,0-4-18-15,3-1-2 0,6-2 19 0,-9-1-24 16,9-1-21-16,-6-2 0 0,3-4-13 0,0 0 15 16,3 0-19-16,-6 0 8 0,6 0 7 0,-3 0-9 15,-6 0 32-15,3 0-22 0,0 0 16 0,0 0-1 16,0 0-13-16,0 0 2 0,0 0-2 0,0 0-3 15,0 0 10-15,4 0 4 0,2 0 2 0,-3 0-9 16,0 0 16-16,3-13-10 0,0 13 9 0,0 0 11 16,0-12-1-16,0 12 13 0,0-13-13 0,17 4 23 15,-8-1-6-15,3 2 12 0,-6 2-16 16,6 0 28-16,-6 0-10 0,9 1-9 0,-3 5 19 16,0-5-7-16,0 5-7 0,0 0-10 0,-1 0 11 15,1 0 32-15,3 0-32 0,0 0-6 0,0 0 14 16,-3 0-14-16,0 0 9 0,-3 0 11 0,0 0 7 15,3 0-16-15,-3 0-2 0,-3 0-37 0,2-11 49 16,1 11-28-16,3-9 9 0,0 9 12 0,0-9-2 16,-3-1-31-16,3 2 29 0,0 2-12 0,0 0-17 15,-6-2 6-15,0 1 18 0,3-3-28 0,-3 3 24 16,-3 1-32-16,-1-1-5 0,1 1 6 0,3-1 12 16,0-1-9-16,3 2-1 0,-3 1 15 15,-3 1 1-15,0 3 0 0,0-2-51 0,0 3-26 16,-3 0-79-16,0 0-89 0,0 0-35 0,0 0-33 15,0 0-29-15,0 0-120 0,0 0-308 0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20.1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772437-3970-41F3-A532-741664C10DDD}" emma:medium="tactile" emma:mode="ink">
          <msink:context xmlns:msink="http://schemas.microsoft.com/ink/2010/main" type="writingRegion" rotatedBoundingBox="5902,15138 4850,15719 4614,15292 5666,14711"/>
        </emma:interpretation>
      </emma:emma>
    </inkml:annotationXML>
    <inkml:traceGroup>
      <inkml:annotationXML>
        <emma:emma xmlns:emma="http://www.w3.org/2003/04/emma" version="1.0">
          <emma:interpretation id="{15862635-7CDD-43F4-875F-F1A0D21CB5E0}" emma:medium="tactile" emma:mode="ink">
            <msink:context xmlns:msink="http://schemas.microsoft.com/ink/2010/main" type="paragraph" rotatedBoundingBox="5902,15138 4850,15719 4614,15292 5666,14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AD5691-366C-45E8-B048-69312A74F606}" emma:medium="tactile" emma:mode="ink">
              <msink:context xmlns:msink="http://schemas.microsoft.com/ink/2010/main" type="line" rotatedBoundingBox="5902,15138 4850,15719 4614,15292 5666,14711"/>
            </emma:interpretation>
          </emma:emma>
        </inkml:annotationXML>
        <inkml:traceGroup>
          <inkml:annotationXML>
            <emma:emma xmlns:emma="http://www.w3.org/2003/04/emma" version="1.0">
              <emma:interpretation id="{F8F1CA41-771A-470F-A560-E505CBF00A48}" emma:medium="tactile" emma:mode="ink">
                <msink:context xmlns:msink="http://schemas.microsoft.com/ink/2010/main" type="inkWord" rotatedBoundingBox="5902,15138 5139,15559 4904,15132 5666,14711"/>
              </emma:interpretation>
              <emma:one-of disjunction-type="recognition" id="oneOf0">
                <emma:interpretation id="interp0" emma:lang="" emma:confidence="0">
                  <emma:literal>El</emma:literal>
                </emma:interpretation>
                <emma:interpretation id="interp1" emma:lang="" emma:confidence="0">
                  <emma:literal>Fe</emma:literal>
                </emma:interpretation>
                <emma:interpretation id="interp2" emma:lang="" emma:confidence="0">
                  <emma:literal>Fo</emma:literal>
                </emma:interpretation>
                <emma:interpretation id="interp3" emma:lang="" emma:confidence="0">
                  <emma:literal>FO</emma:literal>
                </emma:interpretation>
                <emma:interpretation id="interp4" emma:lang="" emma:confidence="0">
                  <emma:literal>FC</emma:literal>
                </emma:interpretation>
              </emma:one-of>
            </emma:emma>
          </inkml:annotationXML>
          <inkml:trace contextRef="#ctx0" brushRef="#br0">696-566 2459 0,'-3'0'61'0,"3"0"28"0,-3 0-9 0,0 0 6 15,0 0 14-15,0 0 11 0,0 0 16 0,0 0-11 16,0 14 17-16,0-3-10 0,3 4-15 0,0-4-2 16,0 4-38-16,0-1-10 0,0-1-3 15,0 2-13-15,0-1 6 0,12-3-3 0,-12 4-3 16,9-6-36-16,-9 3-2 0,0 1 4 0,12-5-10 16,-6 1-5-16,0-3 22 0,0 2 2 0,0-5-14 15,0 2-17-15,-6-5 14 0,6 3-10 0,-3-1 7 16,6-2 5-16,-3 0-6 0,0 0-42 0,-6 0-16 15,9 0 21-15,2 0 0 0,-2-16-1 0,3 2-15 16,-3 2 22-16,3-1 10 0,0 2 21 0,0 2 0 16,-3-1-16-16,3 2 6 0,0-2 23 0,0 3-6 15,-3-1-12-15,-3 1 19 0,5-2-6 0,1-1-1 16,0 1-9-16,0 2 13 0,-6 7 17 0,3 0 2 16,0 0-2-16,-3 0 9 0,0 0-16 15,3 0 17-15,-3 0 8 0,3 0-17 0,0 0 2 16,2 0-10-16,-2 14 11 0,0-2 8 0,-3-1-15 15,0-2 17-15,0 1 14 0,0 1-8 0,-3-3 20 16,3 3 6-16,-3 1-13 0,-3 1 6 0,0-2 20 16,0 0-32-16,0 1 36 0,0 3-33 0,-15 0-12 15,0 0-12-15,3 1 0 0,-2-3 27 0,2 3-63 16,-3 0 45-16,0-2-44 0,0-1 36 0,3-2-32 16,-3 2 17-16,3-5-15 0,-3 2 15 0,3-1-34 15,4-3 31-15,-1 1-41 0,3-7 33 0,0 0-18 16,0 0 8-16,0 0-25 0,0 0-68 0,0 0-37 15,-3 0-55-15,-3 0-148 0,3 0-85 0,0 0-45 16,-3 0-151-16,0 0-343 0</inkml:trace>
          <inkml:trace contextRef="#ctx0" brushRef="#br0" timeOffset="-539.09">613-468 2538 0,'0'0'26'0,"0"0"4"15,0 0-14-15,0 0 0 0,0 0 5 0,0 0-1 16,0 0 1-16,0-12 3 0,15-1-6 0,3 2-10 16,-1-5-9-16,1 0 9 0,6-2-6 0,-3 1 5 15,0 2-2-15,0-4-12 0,2 4 7 0,-2 2 3 16,-3 2-11-16,0-1-3 0,-6 4-18 0,-3 2-9 16,-3-3-12-16,0 2-17 0,0-1-22 0,-6 8-28 15,0 0-50-15,0 0-90 0,0 0-126 0,0 0-83 16</inkml:trace>
          <inkml:trace contextRef="#ctx0" brushRef="#br0" timeOffset="-848.06">303-373 2774 0,'0'0'63'0,"0"0"37"0,0 0 22 16,-12 0 26-16,12 0-21 0,-9 0 6 0,9 0-32 15,-9 0-17-15,9 0 4 0,-8 12-37 0,8-12 34 16,0 0-19-16,0 15 10 0,0-4-32 0,0 0 19 16,0 0 16-16,0 0-13 0,0 3-9 0,0 4-26 15,0 3 19-15,0-1-22 0,0 0 24 0,0-1-27 16,0 2 7-16,0-1-35 0,0 0-2 16,0-5 4-16,0-3 36 0,11 0-53 0,1 0 19 0,0-5-10 15,3 1 43-15,0-2-26 0,0-1-10 0,3 0 5 16,-3-1-9-16,-3-4 16 0,5 0-7 15,-2 0-2-15,-3 0-32 0,-3 0 11 0,6-14 17 16,-3 4-20-16,3-5 5 0,-3 4-5 0,-6-1-12 16,6-2 1-16,-6 3 7 0,-1-4 37 0,-5-2-44 15,0 3 8-15,0-1 39 0,0-3 7 0,0 3-37 16,0-3 23-16,0 0-25 0,0 4 44 0,0-1-28 16,0 2-1-16,0 2 2 0,0-1-6 0,0 2 37 15,0-1-18-15,-11 1-25 0,-1 3 37 0,0 0-25 16,0 1 14-16,12-2-8 0,-12 5-33 0,0-1 39 15,0 2-6-15,0 0-29 0,-3 2-16 0,0 0-28 16,1 0-44-16,-1 0-44 0,0 0-54 0,0 13-46 16,0-13-15-16,3 10-18 0,0-10-68 0,3 0-212 15,3 10-145-15</inkml:trace>
        </inkml:traceGroup>
        <inkml:traceGroup>
          <inkml:annotationXML>
            <emma:emma xmlns:emma="http://www.w3.org/2003/04/emma" version="1.0">
              <emma:interpretation id="{A44610AF-159C-4E89-A653-74D3AF8AC42E}" emma:medium="tactile" emma:mode="ink">
                <msink:context xmlns:msink="http://schemas.microsoft.com/ink/2010/main" type="inkWord" rotatedBoundingBox="4886,15525 4776,15585 4716,15476 4825,15415"/>
              </emma:interpretation>
            </emma:emma>
          </inkml:annotationXML>
          <inkml:trace contextRef="#ctx0" brushRef="#br0" timeOffset="-1398.95">44 25 2774 0,'0'0'70'0,"-12"-3"3"16,12 3-10-16,-9 0-15 0,9 0-7 15,-8 0-4-15,-1 0-16 0,6 0-4 0,3 0-14 16,0 0 8-16,0 13-10 0,-3-5 1 0,3-8-4 15,0 15 9-15,0-6 0 0,0 2-11 0,0-3 11 16,0 0-12-16,0 0 13 0,12-3-8 0,-12 1 0 16,11-2-5-16,-11 1 11 0,9-4-2 0,-3 2 2 15,0-3-5-15,0 0 5 0,-6 0-2 0,6 0 9 16,0 0-12-16,0-15-4 0,-3 4 4 0,0 0-1 16,3 1 10-16,-3 2-3 0,0-2 2 0,0-1 3 15,-3 3 23-15,0-1-5 0,0 2 28 0,0 1 18 16,0 1 8-16,0 1-22 0,0 0-4 15,0 1 2-15,-12-1-17 0,12 4-35 0,0 0 16 16,-9 0-30-16,9 0 10 0,-12 0 13 0,12 0-5 16,-6 0-21-16,0 0 20 0,3 0-7 0,-3 0-9 15,3 0 1-15,3 0 0 0,-3 11 3 0,0-11-1 16,0 9-3-16,0 0 5 0,-2-3 14 0,2 1-13 16,-3 1-4-16,0-2 2 0,6 2-11 0,0-3-42 15,0 1-33-15,0 0-37 0,0-1-30 0,0-2-41 16,0 0-24-16,0 0-40 0,0 0-100 0,0-1-243 15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4:12.27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7D43BDA-8EBE-49CE-96FA-7C9E870EE7C8}" emma:medium="tactile" emma:mode="ink">
          <msink:context xmlns:msink="http://schemas.microsoft.com/ink/2010/main" type="writingRegion" rotatedBoundingBox="8317,12637 7834,13123 7477,12768 7959,12283"/>
        </emma:interpretation>
      </emma:emma>
    </inkml:annotationXML>
    <inkml:traceGroup>
      <inkml:annotationXML>
        <emma:emma xmlns:emma="http://www.w3.org/2003/04/emma" version="1.0">
          <emma:interpretation id="{F53996B1-4C96-48A4-83A7-E54B19688558}" emma:medium="tactile" emma:mode="ink">
            <msink:context xmlns:msink="http://schemas.microsoft.com/ink/2010/main" type="paragraph" rotatedBoundingBox="8317,12637 7834,13123 7477,12768 7959,12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DD2480-DB99-4433-8DD9-4B616AA5F3DB}" emma:medium="tactile" emma:mode="ink">
              <msink:context xmlns:msink="http://schemas.microsoft.com/ink/2010/main" type="line" rotatedBoundingBox="8317,12637 7834,13123 7477,12768 7959,12283"/>
            </emma:interpretation>
          </emma:emma>
        </inkml:annotationXML>
        <inkml:traceGroup>
          <inkml:annotationXML>
            <emma:emma xmlns:emma="http://www.w3.org/2003/04/emma" version="1.0">
              <emma:interpretation id="{B4BCD2CE-FCDD-4259-BAAA-42D9D2A60367}" emma:medium="tactile" emma:mode="ink">
                <msink:context xmlns:msink="http://schemas.microsoft.com/ink/2010/main" type="inkWord" rotatedBoundingBox="8317,12637 7977,12979 7620,12624 7959,12283"/>
              </emma:interpretation>
              <emma:one-of disjunction-type="recognition" id="oneOf0">
                <emma:interpretation id="interp0" emma:lang="" emma:confidence="0">
                  <emma:literal>c</emma:literal>
                </emma:interpretation>
                <emma:interpretation id="interp1" emma:lang="" emma:confidence="0">
                  <emma:literal>&amp;</emma:literal>
                </emma:interpretation>
                <emma:interpretation id="interp2" emma:lang="" emma:confidence="0">
                  <emma:literal>º</emma:literal>
                </emma:interpretation>
                <emma:interpretation id="interp3" emma:lang="" emma:confidence="0">
                  <emma:literal>ó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176-290 1741 0,'0'0'30'0,"-3"0"-10"16,0 0-2-16,3-10-9 0,0 10 9 0,0-7 9 15,0 0-14-15,0 1 0 0,0 1 8 16,0 0 8-16,12 0 6 0,-12 0-1 0,15 0-4 15,-3 1 15-15,-12-3-2 0,8 3 4 0,1-1 10 16,-3 3 0-16,3-3-5 0,-3 2-4 0,-3 2-2 16,6-4-7-16,-3 3-8 0,3-1 5 0,-3 0 1 15,3-1 2-15,0 1-19 0,0-2 0 0,0 4-8 16,0-3 2-16,0 2-8 0,-4-1 5 0,1 2-10 16,0 1 2-16,0 0 6 0,0 0-5 15,0 0 7-15,-6 0-10 0,6 0 13 0,-3 0-6 0,0 14 1 16,0-14-3-16,-3 12 0 0,0-2 4 15,0-1-5-15,0-2-6 0,0 4-6 0,0-2 6 16,0 1 8-16,0 0-15 0,0-2 18 0,-15 0-7 16,15 0-8-16,-12-1 11 0,12 0-10 0,-9 0-9 15,9 0-5-15,-9 1-7 0,4-4 4 0,5 3 2 16,0-1 11-16,-6-2-11 0,6 3-1 0,-6-3-7 16,6 0 5-16,0-2 13 0,0 0-5 0,0-2 10 15,0 0-4-15,0 0-1 0,0 0 9 0,12 0-3 16,-4 0 8-16,4 0-14 0,0-11 6 0,0 11 7 15,3-14-3-15,0 1 1 0,0 3-7 0,3 2 12 16,-3-1 12-16,-1 2-5 0,1-1 11 16,-3 4-2-16,0 4-12 0,-3 0 9 0,-3 0 1 15,3 0 10-15,-3 0 22 0,-3 0-8 0,-3 0-2 0,0 15-9 16,0-2 1-16,0-1-8 0,0 3 0 16,0 0-3-16,0-1 3 0,12 3-8 0,-12 1 3 15,0 0 5-15,0-1 12 0,0 0 0 0,9-2 12 16,-9-1 32-16,0 3 7 0,0-3 41 0,0-2 11 15,0 1-7-15,0-1-4 0,0-1 11 0,0-2-39 16,-15 1-10-16,15 0 18 0,-15-1-39 0,-3-2-6 16,0 3-6-16,3-4-18 0,0 1 26 0,1-1-53 15,-1-1 6-15,-3 1-10 0,0-5 5 0,3 2 10 16,3-2 0-16,0 0-34 0,-3 0 17 0,4 0-6 16,2 2-10-16,-3-2 32 0,3 0-44 0,0 1 23 15,0-1 2-15,3-1 6 0,0 3-31 16,3 0 18-16,-3-3-35 0,3 0-39 0,-3 0-11 15,3 0-37-15,0 0-57 0,0 0-111 0,0 0-57 16,3 0-24-16,0 0-41 0,0 0-184 0,0 0-224 16</inkml:trace>
        </inkml:traceGroup>
        <inkml:traceGroup>
          <inkml:annotationXML>
            <emma:emma xmlns:emma="http://www.w3.org/2003/04/emma" version="1.0">
              <emma:interpretation id="{E901B4EF-F0EF-46DA-B881-505AAF92EFBE}" emma:medium="tactile" emma:mode="ink">
                <msink:context xmlns:msink="http://schemas.microsoft.com/ink/2010/main" type="inkWord" rotatedBoundingBox="7768,12835 7657,12946 7573,12864 7685,12752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23.98">83 20 1924 0,'0'0'56'0,"0"0"12"0,0 0-9 15,0 0-1-15,0 0-1 0,0 0-11 16,0 0-11-16,0 0-3 0,0-9-7 0,0 9 1 16,0 0 7-16,0 0 3 0,0 0 14 0,0 0 10 15,0 0 21-15,0 0 13 0,0 0 8 0,0 0 11 16,0 0 14-16,0 0 2 0,0 0-5 0,0 0 6 16,0 0-25-16,0 0-16 0,0 0-12 0,0 0-23 15,-11 0-1-15,11 0-13 0,0 0 17 0,0 0-34 16,-12 0 20-16,12 0-20 0,0 0-13 0,0 0-7 15,-12 0-12-15,12 0 16 0,-9 0-6 0,9 0 6 16,-9 13-11-16,3-1 7 0,0 1-5 0,3-2-9 16,-3-3 12-16,6 3-15 0,-3-1-1 15,3-4 4-15,0 1 10 0,0 0-1 0,0 1 24 16,0-4-36-16,0 0 11 0,0-1-3 0,15-3 2 16,-15 0 7-16,9 0 15 0,-9 0-14 0,0 0 9 15,9 0-27-15,-9 0 26 0,6 0-16 0,-6 0 14 16,9 0 2-16,-6 0-24 0,3 0 17 0,-3 0 0 15,3 0-21-15,-3-11 8 0,0-2 1 0,0 4 33 16,-1 1-28-16,1 8-5 0,-3-11-5 0,0 3 9 16,0 0 20-16,0-1-24 0,0 4 27 0,0-1-35 15,0 2 9-15,0-2 39 0,0 2-33 0,0 2 0 16,-11 2-4-16,11 0 13 0,-12 0 1 0,12 0 15 16,-9 0 1-16,9 0-33 0,-9 0 8 0,9 0 14 15,-9 0-27-15,3 0-7 0,3 0 35 0,3 0-9 16,-6 12-31-16,3-12 30 0,0 11-21 15,0-2 2-15,0-9 6 0,3 8 6 0,-3 0 7 16,0-1 18-16,3-7-33 0,0 0 14 0,0 6-2 16,0-1-21-16,0-5 26 0,0 2-5 0,0-2-20 15,0 0 10-15,12 0-10 0,-12 0 12 0,12 0-15 16,3-16-1-16,-3 5 0 0,-3 0 5 0,3 2-15 16,-4-1 25-16,-2-1-6 0,3 4 15 0,-6 0-10 15,-3 7 4-15,0 0-4 0,0-6 5 16,0 2-4-16,0 4 10 0,0 0-17 0,0 0 21 0,0 0-5 15,0 0-18-15,-12 0 21 0,1 0-19 16,11 0 17-16,-9 0 1 0,0 0-22 0,-3 0 6 16,3 0-34-16,0 13-37 0,0-13-8 0,3 10-40 15,3-10-8-15,-3 8-30 0,3-8-8 0,0 8-16 16,3-8-12-16,0 6-50 0,0-2-125 0,0 1-122 16,0-5-44-16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59:32.02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8283B4-F747-46AE-8F15-DBDE476F048C}" emma:medium="tactile" emma:mode="ink">
          <msink:context xmlns:msink="http://schemas.microsoft.com/ink/2010/main" type="writingRegion" rotatedBoundingBox="8222,8202 11113,8202 11113,8428 8222,8428"/>
        </emma:interpretation>
      </emma:emma>
    </inkml:annotationXML>
    <inkml:traceGroup>
      <inkml:annotationXML>
        <emma:emma xmlns:emma="http://www.w3.org/2003/04/emma" version="1.0">
          <emma:interpretation id="{2B4DD159-B725-4B98-B2C7-3FF90C309A87}" emma:medium="tactile" emma:mode="ink">
            <msink:context xmlns:msink="http://schemas.microsoft.com/ink/2010/main" type="paragraph" rotatedBoundingBox="8222,8202 11113,8202 11113,8428 8222,8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21883F-01A2-4791-9834-979F64A775A8}" emma:medium="tactile" emma:mode="ink">
              <msink:context xmlns:msink="http://schemas.microsoft.com/ink/2010/main" type="line" rotatedBoundingBox="8222,8202 11113,8202 11113,8428 8222,8428"/>
            </emma:interpretation>
          </emma:emma>
        </inkml:annotationXML>
        <inkml:traceGroup>
          <inkml:annotationXML>
            <emma:emma xmlns:emma="http://www.w3.org/2003/04/emma" version="1.0">
              <emma:interpretation id="{51E469A0-7FCC-494E-996E-C06C7DE23A80}" emma:medium="tactile" emma:mode="ink">
                <msink:context xmlns:msink="http://schemas.microsoft.com/ink/2010/main" type="inkWord" rotatedBoundingBox="8222,8277 10663,8277 10663,8428 8222,84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10 146 952 0,'0'0'69'0,"0"0"40"15,-12 0 15-15,12 0-32 0,0 0 5 0,0 0-31 16,0 0-24-16,0 0 16 0,0 0-3 0,0 0-14 15,0 0 3-15,0 0 13 0,0 0-8 0,0 0-12 16,0 0 8-16,0 0 2 0,0 0 14 0,0 0 10 16,0 0-3-16,0 0-14 0,0 0-4 0,0 0-4 15,0 0 6-15,0 0-6 0,0 0-6 0,0 0-10 16,0 0-1-16,0 0 4 0,0 0-11 0,0 0-1 16,0 0-8-16,0 0-4 0,0 0-6 15,0 0 2-15,0 0-1 0,0 0 0 0,0 0 0 16,0 0-4-16,0 0 2 0,0 0-4 0,0 0 8 15,0 0-2-15,0 0 0 0,0 0-3 0,0 0 25 16,0 0 4-16,0 0-10 0,0 0-11 0,12 10 0 16,-12-10-6-16,0 0 9 0,6 0-7 0,3 0-5 15,-9 0 0-15,9 0 4 0,-3 0 4 0,0 0 29 16,-3 0-12-16,3 0-8 0,0 0-3 0,3 0-7 16,0 0 0-16,-3 0-5 0,0 0 2 0,9 0-2 15,-7 0 4-15,4 0-3 0,3 0 0 0,0 0-3 16,3 0-1-16,0 0 2 0,0 0-3 0,-3 0 6 15,2 0-7-15,-2 0 5 0,3 0-5 16,-6 0 6-16,3 0-3 0,-3 0-4 0,0 0 11 16,0 0 35-16,0 0 1 0,8-5-12 0,-2 2-12 15,-3 3-6-15,3 0-1 0,0-2-4 0,6-3 1 16,-3 3-5-16,-1-2-4 0,1 1 4 0,-3 0 31 16,3 0 17-16,0 1-15 0,3-1-16 0,-4-1-4 15,1 0-4-15,0 3-1 0,3-2-8 0,0-3 0 16,0 1-3-16,-1 2 3 0,1-4-3 0,-3 3 0 15,3-1 1-15,0-1-2 0,-4 1 3 0,4 2-3 16,-3-3 2-16,-3 4-2 0,3-1-2 0,-3 0 0 16,0 0-1-16,-1 1 1 0,4 0 1 0,-3 1 6 15,0 1-5-15,0 0-3 0,0 0 6 16,3 0-3-16,-1 0 0 0,-2 0 1 0,6 0 0 0,-3 0-2 16,3 0 2-16,0 0 0 0,-4 0-3 15,7 0 5-15,-6 0-3 0,3-10-2 0,0 10 3 16,-1-9 2-16,-2 9-4 0,0 0 1 0,-3-8 0 15,0 8-5-15,-6 0 6 0,6 0 0 0,-7 0 4 16,1 0-4-16,0 0-3 0,3 0 1 0,-3 0 1 16,0 0 0-16,3 0-5 0,0 0 6 0,3 0 2 15,-1 0-5-15,1 0 3 0,-3 0-1 0,0 0-2 16,-3 0 1-16,3-11 5 0,0 11-4 0,3 0-2 16,-3 0 3-16,2 0-1 0,-2 0-2 0,0 0 5 15,3 0-5-15,-3 0 3 0,0 0-1 0,-3 0 0 16,0 0 0-16,2 0 0 0,1 0 0 15,-3 0 0-15,3 0 3 0,0 0-6 0,6 0 3 16,-3 0 3-16,-3 0-4 0,-1 0 1 0,1 0 1 16,3 0-2-16,-3 0 3 0,0 0-1 0,-3 0-3 15,-3 0 1-15,6 0-4 0,-3 0 9 0,-3 0-2 16,-1 0-3-16,1 0-1 0,3 0 6 0,-6 0-1 16,3 0-5-16,0 0 2 0,-3 11 3 0,6-11-4 15,-3 0 1-15,3 0 2 0,-3 0-1 0,0 0-3 16,3 0 4-16,-1 0-5 0,-2 0 3 0,6 0 4 15,0 0-3-15,0 0-1 0,0 0-4 0,0 0 5 16,-3 0-4-16,3 0 1 0,-3 0 1 16,-1 0 2-16,-5 0-2 0,0 0 2 0,0 0 0 15,-6 0 2-15,6 0-6 0,-6 0 8 0,0 0-7 16,0 0 3-16,0 0-4 0,0 0 1 0,0 0 5 16,0 0-1-16,0 0-5 0,0 0 5 0,0 0 2 15,0 0-8-15,0 0 3 0,0 0 1 0,0 0 2 16,0 0-5-16,0 0 5 0,0 0-3 0,0 0 3 15,0 0 2-15,0 0-2 0,0 0-5 0,0 0 6 16,0 0-2-16,0 0 0 0,0 0-1 0,0 0 12 16,0 0 0-16,0 0 7 0,0 0-8 0,0 0-1 15,0 0-3-15,0 0 2 0,0 0 0 0,0 0-3 16,0 0-1-16,0 0 7 0,0 0-3 0,0 0-4 16,0 0 3-16,0 0-1 0,0 0 0 15,0 0 5-15,0 0-9 0,0 0 3 0,0 0-7 16,0 0 7-16,0 0-8 0,0 0 3 0,0 0-4 15,0 0-1-15,0 0-6 0,0 13-46 0,0-13-58 16,-12 9-58-16,3-9-66 0,3 10-103 0,-5-10-318 16</inkml:trace>
        </inkml:traceGroup>
        <inkml:traceGroup>
          <inkml:annotationXML>
            <emma:emma xmlns:emma="http://www.w3.org/2003/04/emma" version="1.0">
              <emma:interpretation id="{8FE79BC4-0D80-4326-8F36-51424C624AC1}" emma:medium="tactile" emma:mode="ink">
                <msink:context xmlns:msink="http://schemas.microsoft.com/ink/2010/main" type="inkWord" rotatedBoundingBox="10976,8202 11113,8202 11113,8217 10976,8217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2519.79">2752-70 1239 0,'0'0'108'16,"0"0"15"-16,0 0-7 0,0 0-6 0,0 0 4 15,0 0-25-15,0 0-8 0,0 0-9 0,0 0-14 0,0 0-20 16,0 0-3-16,0 0 11 0,0 0-11 16,0 0 3-16,0 0-8 0,0 0 7 0,0 0-3 15,0 0-9-15,0 0 2 0,0 0 13 0,0 0-9 16,0 0-10-16,0 0-6 0,0 0 13 0,0 0 5 16,0 0-16-16,0 0-4 0,0 0 3 0,0 0 17 15,0 0 0-15,0 0-12 0,0 0-3 0,0 0-2 16,0 0 15-16,0 0 0 0,0 0-10 0,0 0-8 15,0 0-2-15,0 0-3 0,0 0 1 0,0 0-4 16,0 0 1-16,0 0-8 0,0 0 8 0,0 0-5 16,0 0 3-16,0 0-4 0,0 0 3 0,12 0-6 15,-12 0 5-15,0 0-3 0,0 0 1 16,0 0-1-16,12 0 2 0,-12 0 2 0,0 0-3 16,0 0-5-16,0 0 9 0,6 0-3 0,-6 0 1 15,6 0-1-15,-6 0-5 0,5 0 7 0,-5 0-1 16,6 0-2-16,-6 0 1 0,3 0 2 0,-3 0 3 15,3 0 46-15,-3 0-15 0,3 0-10 0,0 0-9 16,3 0-1-16,0 0-8 0,-3 0-2 0,0 0-6 16,0 0 1-16,0 0 2 0,3 0-2 0,-3 0-1 15,3 0 0-15,0 0-2 0,0 0 4 0,-3 0-2 16,3 0 1-16,0 0-1 0,-6 0 0 16,3 0 0-16,0 0-1 0,-3 0 3 0,3 0-5 15,0 0 0-15,-3 0 4 0,0 0 0 0,0 0-2 16,0 0 1-16,0 0 0 0,0 0 3 0,0 0-6 15,0 0 2-15,0 0 4 0,0 0-8 0,0 0 1 16,0 0 0-16,0 0-3 0,0 0-2 0,0 0-48 16,0 0-33-16,0 0-51 0,0 0-67 0,0 0-128 15,0 0-291-15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4:29.52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4639D9C-A07A-4A80-82E3-AF39143B7BC7}" emma:medium="tactile" emma:mode="ink">
          <msink:context xmlns:msink="http://schemas.microsoft.com/ink/2010/main" type="writingRegion" rotatedBoundingBox="6992,14933 8257,14321 8565,14957 7299,15569"/>
        </emma:interpretation>
      </emma:emma>
    </inkml:annotationXML>
    <inkml:traceGroup>
      <inkml:annotationXML>
        <emma:emma xmlns:emma="http://www.w3.org/2003/04/emma" version="1.0">
          <emma:interpretation id="{88C9B100-A544-4BB6-93B7-45090596A14E}" emma:medium="tactile" emma:mode="ink">
            <msink:context xmlns:msink="http://schemas.microsoft.com/ink/2010/main" type="paragraph" rotatedBoundingBox="6992,14933 8257,14321 8565,14957 7299,15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74D07A-F6DF-4504-929D-7F3AA498F142}" emma:medium="tactile" emma:mode="ink">
              <msink:context xmlns:msink="http://schemas.microsoft.com/ink/2010/main" type="line" rotatedBoundingBox="6992,14933 8257,14321 8565,14957 7299,15569"/>
            </emma:interpretation>
          </emma:emma>
        </inkml:annotationXML>
        <inkml:traceGroup>
          <inkml:annotationXML>
            <emma:emma xmlns:emma="http://www.w3.org/2003/04/emma" version="1.0">
              <emma:interpretation id="{A1947AA9-94EC-4F1C-BB89-89185977CB69}" emma:medium="tactile" emma:mode="ink">
                <msink:context xmlns:msink="http://schemas.microsoft.com/ink/2010/main" type="inkWord" rotatedBoundingBox="7157,15275 7266,15223 7317,15328 7208,153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 54 2331 0,'6'0'70'0,"-6"0"24"0,0 0 11 0,0 0 12 16,0 0-9-16,0 0 3 0,0 0-16 0,0 0-5 16,0-11-29-16,-12 11-17 0,12 0-19 15,0 0-3-15,-12 0-20 0,12 0 5 0,0 0-1 16,-9 0-4-16,9 0-9 0,0 0 13 0,0 0-8 15,0 0 0-15,0 0-3 0,0 0 14 0,0 0-15 16,0 10 12-16,0-10 0 0,0 10-3 0,0-4 5 16,0 2-11-16,0-1 9 0,0-7-8 0,0 4 11 15,0 0-2-15,0 3-16 0,0-6 17 0,12 2-5 16,-12 1-3-16,0-3 2 0,9 1-13 0,-9-1 16 16,12-1 5-16,-12 0-6 0,9 0 2 0,-3 0-12 15,0 0 14-15,0 0-15 0,0 0 15 0,0-11 3 16,0 2-19-16,0 2 5 0,-3-3 4 0,0 2-1 15,0 1-2-15,-3 1 20 0,0-3-9 0,0 4 14 16,0-1 1-16,0 1-3 0,0 1 32 16,0-2-3-16,0 4 2 0,-15-2-3 0,15 2-22 15,-9-1-3-15,9-1 21 0,-9 3-29 0,9-1 2 16,-9 2-1-16,9 0-21 0,-6 0 7 0,3 0 13 16,-3 0-1-16,6 0-26 0,-3 0 6 0,-3 0 11 15,0 11-24-15,3-11 11 0,0 9-39 0,-3-9-38 16,6 8-23-16,0-1-17 0,0-7-16 0,0 8-19 15,0-3-25-15,0-1-26 0,0-4-54 0,0 2-90 16,0-1-127-16,0 3-74 0</inkml:trace>
        </inkml:traceGroup>
        <inkml:traceGroup>
          <inkml:annotationXML>
            <emma:emma xmlns:emma="http://www.w3.org/2003/04/emma" version="1.0">
              <emma:interpretation id="{E86C58F2-8CB2-4B6F-A0E3-1024D559E28F}" emma:medium="tactile" emma:mode="ink">
                <msink:context xmlns:msink="http://schemas.microsoft.com/ink/2010/main" type="inkWord" rotatedBoundingBox="7517,14679 8257,14321 8565,14957 7824,15315"/>
              </emma:interpretation>
              <emma:one-of disjunction-type="recognition" id="oneOf1">
                <emma:interpretation id="interp1" emma:lang="" emma:confidence="0">
                  <emma:literal>15</emma:literal>
                </emma:interpretation>
                <emma:interpretation id="interp2" emma:lang="" emma:confidence="0">
                  <emma:literal>l 5</emma:literal>
                </emma:interpretation>
                <emma:interpretation id="interp3" emma:lang="" emma:confidence="0">
                  <emma:literal>| 5</emma:literal>
                </emma:interpretation>
                <emma:interpretation id="interp4" emma:lang="" emma:confidence="0">
                  <emma:literal>I 5</emma:literal>
                </emma:interpretation>
                <emma:interpretation id="interp5" emma:lang="" emma:confidence="0">
                  <emma:literal>' 5</emma:literal>
                </emma:interpretation>
              </emma:one-of>
            </emma:emma>
          </inkml:annotationXML>
          <inkml:trace contextRef="#ctx0" brushRef="#br0" timeOffset="840.17">614-646 2329 0,'-12'-7'52'0,"12"-4"14"0,-12 8 12 16,12-4 6-16,0 3 3 0,-6-1-14 0,6 4-17 15,0 1-2-15,-9 0-4 0,9 0 31 0,0 0 25 16,-6 0 5-16,6 16-14 0,0-4 33 0,0 6-18 16,0-1-3-16,0-1-11 0,0 2-17 0,0 3-21 15,0 0 4-15,12 1-15 0,-3 0 33 16,-9 2-39-16,15-2-13 0,0 0-4 0,-9 7-11 15,3-3 9-15,-1-1-27 0,1 3 3 0,-3-3 12 16,0-1 0-16,0-3-9 0,-3 0-10 0,3-6 31 16,3 0-39-16,-3-2 10 0,0-2 0 0,0 0 14 15,-3 0-1-15,3-2-23 0,-3-2 36 0,0-1-10 16,-3 2-23-16,3-4-8 0,-3 4-54 0,0-5-18 16,0 1-60-16,0-1-18 0,0-2-32 0,0 1-16 15,0-2 0-15,0 0-23 0,0 0-35 0,0 0-112 16,0 0-208-16</inkml:trace>
          <inkml:trace contextRef="#ctx0" brushRef="#br0" timeOffset="1644.31">917-582 2390 0,'-3'0'58'0,"0"0"9"15,0 0-20-15,3 0-11 0,-3 0 6 0,3 0-14 16,0 0-5-16,0 0 4 0,0 0-4 0,0 14-10 16,0 1 6-16,0-2-2 0,0-2-9 0,0 1 2 15,0 0-6-15,0 0 3 0,0 4 1 0,0-2-4 16,0-1-3-16,0-3-6 0,0 3 9 15,0 0-8-15,0-6 12 0,0 1-11 0,0-4 4 16,15-4-7-16,-6 0 13 0,-9 0-9 0,15 0-9 16,-6 0-9-16,3 0-2 0,-3 0-6 0,3-12-5 15,-6 12 6-15,6-13 7 0,0 0 10 0,2-2 9 16,4 3-8-16,-6-1 10 0,3 2-4 0,-3 1 6 16,0-1-5-16,0 1 5 0,0 3 14 0,0 2-4 15,-3 2 12-15,-1-1 8 0,1 3 1 0,0 1-6 16,0-2 2-16,0 0-2 0,0 2 10 0,0 0 20 15,0 0-4-15,3 0-8 0,-3 0-10 0,3 15 1 16,0-3 9-16,0 3-1 0,-4 1 1 0,-2-2-3 16,0 1 17-16,0 0-4 0,-3 2 13 15,-3 1-5-15,0-2 22 0,0 1 10 0,0-2-5 0,0 2 34 16,0-1-24-16,-15 1-19 0,-2 1-28 16,-1 0 9-16,0-2-44 0,0-4-6 0,3 3 6 15,-3-5-16-15,0 3-8 0,0 0 24 0,4-4-6 16,5-2-2-16,-3 0-5 0,3 1-2 0,0-3-28 15,-3-4 22-15,6 2-66 0,0 1-25 0,-3-1-44 16,3-3-18-16,-3 0-49 0,0 0-38 0,0 0-27 16,0 0-39-16,1 0-108 0,-4 0-289 0</inkml:trace>
          <inkml:trace contextRef="#ctx0" brushRef="#br0" timeOffset="1137.41">831-549 2118 0,'0'0'32'15,"9"0"25"-15,-9 0 15 0,15 0 8 16,-3 0 5-16,-3 0-12 0,3-9 2 0,-4-1-36 16,4 10-4-16,0-13-16 0,0 2-10 0,3 3-1 15,-3-2-5-15,3 0-3 0,-3 2 7 0,6 4-9 16,-6-5 5-16,2 4-5 0,-2-2-22 0,0 4-15 15,0-5-4-15,0 5-23 0,-3-7-24 0,-3 4-7 16,0 2-26-16,0-2-60 0,-3 1-80 0,0 1-128 16,-3 2-44-16</inkml:trace>
          <inkml:trace contextRef="#ctx0" brushRef="#br0" timeOffset="496.27">444-533 2134 0,'3'-2'59'15,"3"-2"17"-15,-3 3 6 0,0 1 5 0,0 0-8 16,-3 0 9-16,0 0-4 0,0 0-22 0,0 0-2 16,3 0-24-16,-3 0-8 0,0 0 5 0,0 0-15 15,0 0 13-15,3 0 16 0,-3 0 19 0,0 0 25 16,0 0 3-16,0 0 3 0,0 0 17 0,0 0-11 16,0 0-24-16,0 11-24 0,0 1-11 0,0 0-4 15,0-1-19-15,0 2 7 0,0 1-22 0,0 1 0 16,-12-1-11-16,12 2 21 0,-9-1-26 0,9-1 24 15,0 1-28-15,0-5 27 0,0 1 2 16,0-1-26-16,0 0 20 0,0-2-17 0,0-1-6 16,0 1 9-16,12-1 14 0,-12 0-3 0,15-3-3 15,-3-1 7-15,3-3-30 0,-4 0 23 0,1 0-5 16,3 0-1-16,-3 0 0 16,-3 0 20-16,3 0-16 0,0 0-14 0,0-11 30 0,-3 11-38 0,0-10-6 15,3 0-17-15,-3 2-36 0,-1 0-33 0,1 0-36 16,-3-2-13-16,0 3-11 0,-3-1-12 0,0-1-10 15,3 3-24-15,-6 1-54 0,0-1-102 0,0 1-101 16,0-1-20-16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37.01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2DC25F-635C-487B-87F4-52D1A81B7178}" emma:medium="tactile" emma:mode="ink">
          <msink:context xmlns:msink="http://schemas.microsoft.com/ink/2010/main" type="writingRegion" rotatedBoundingBox="4621,16693 5920,16236 6126,16821 4827,17278"/>
        </emma:interpretation>
      </emma:emma>
    </inkml:annotationXML>
    <inkml:traceGroup>
      <inkml:annotationXML>
        <emma:emma xmlns:emma="http://www.w3.org/2003/04/emma" version="1.0">
          <emma:interpretation id="{FBCF2FBF-1F79-4DFF-8D1A-89756C6DA236}" emma:medium="tactile" emma:mode="ink">
            <msink:context xmlns:msink="http://schemas.microsoft.com/ink/2010/main" type="paragraph" rotatedBoundingBox="4621,16693 5920,16236 6126,16821 4827,17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E7FF9-0A46-4CD5-86B9-BFF679D85835}" emma:medium="tactile" emma:mode="ink">
              <msink:context xmlns:msink="http://schemas.microsoft.com/ink/2010/main" type="line" rotatedBoundingBox="4621,16693 5920,16236 6126,16821 4827,17278"/>
            </emma:interpretation>
          </emma:emma>
        </inkml:annotationXML>
        <inkml:traceGroup>
          <inkml:annotationXML>
            <emma:emma xmlns:emma="http://www.w3.org/2003/04/emma" version="1.0">
              <emma:interpretation id="{591B5FFC-3A12-4FCD-BBCA-5B7BF7EFC7E7}" emma:medium="tactile" emma:mode="ink">
                <msink:context xmlns:msink="http://schemas.microsoft.com/ink/2010/main" type="inkWord" rotatedBoundingBox="4689,16885 4797,16848 4857,17018 4749,17056">
                  <msink:destinationLink direction="with" ref="{8A8D9B67-8ACB-4061-A090-CA7F45F10E7D}"/>
                </msink:context>
              </emma:interpretation>
            </emma:emma>
          </inkml:annotationXML>
          <inkml:trace contextRef="#ctx0" brushRef="#br0">26 1429 2278 0,'-11'0'21'0,"11"-2"7"0,-9 2-3 15,9 0 2-15,0 0 0 0,0 0 6 0,-6 0 4 16,6 0 10-16,-6 0 7 0,0 12-4 0,6-2-3 16,-3-10 3-16,0 14 6 0,0-2 12 15,3-3-6-15,0-1-4 0,0-8-10 0,0 6-8 16,0-2-3-16,0 3-1 0,0-3-7 0,0 4-1 15,0 0-7-15,0 0-8 0,0-3-9 0,0 1-5 16,0 0 5-16,0 0 2 0,0-1-12 0,12 0 4 16,-3-1 10-16,-3-1-6 0,0-1-14 15,-1 4 8-15,1-2 4 0,3 0-12 0,-3-4-1 0,0 0 10 16,0 0-1-16,0 0 0 0,-3 0-4 0,0 0 0 16,3 0 11-16,-6-19-5 0,6 9-4 0,-6-1 15 15,0-1-11-15,0 1 8 0,0 2-4 16,0 0 7-16,0-1 2 0,0 4 9 0,0 1 8 15,-12-1 5-15,12 2-13 0,-12 2 11 0,6 0-13 0,6 2-24 16,-9 0 21-16,3 0-9 0,6 0-2 16,-9 0-7-16,4 0 1 0,-4 13 8 0,6-13 3 15,0 11-9-15,-3-11 3 0,0 10 11 0,0-10-13 16,3 9-6-16,3-9 9 0,0 0-9 0,-3 7 11 16,3-7-9-16,0 3-3 0,0 1-3 0,0-4-14 15,0 0-17-15,0 0 5 0,0 0-18 0,0 0-21 16,0 0-6-16,0 0-28 0,0 0-3 0,0 0-26 15,0 0-27-15,12 0-49 0,-12 0-97 0,0 0-164 16,9-13-75-16</inkml:trace>
        </inkml:traceGroup>
        <inkml:traceGroup>
          <inkml:annotationXML>
            <emma:emma xmlns:emma="http://www.w3.org/2003/04/emma" version="1.0">
              <emma:interpretation id="{1B2CE6E8-49C3-4866-AD2D-ED593C541C12}" emma:medium="tactile" emma:mode="ink">
                <msink:context xmlns:msink="http://schemas.microsoft.com/ink/2010/main" type="inkWord" rotatedBoundingBox="4999,16560 5920,16236 6126,16821 5205,17145"/>
              </emma:interpretation>
              <emma:one-of disjunction-type="recognition" id="oneOf0">
                <emma:interpretation id="interp0" emma:lang="" emma:confidence="0">
                  <emma:literal>25</emma:literal>
                </emma:interpretation>
                <emma:interpretation id="interp1" emma:lang="" emma:confidence="0">
                  <emma:literal>Z y</emma:literal>
                </emma:interpretation>
                <emma:interpretation id="interp2" emma:lang="" emma:confidence="0">
                  <emma:literal>2 D</emma:literal>
                </emma:interpretation>
                <emma:interpretation id="interp3" emma:lang="" emma:confidence="0">
                  <emma:literal>y y</emma:literal>
                </emma:interpretation>
                <emma:interpretation id="interp4" emma:lang="" emma:confidence="0">
                  <emma:literal>k y</emma:literal>
                </emma:interpretation>
              </emma:one-of>
            </emma:emma>
          </inkml:annotationXML>
          <inkml:trace contextRef="#ctx0" brushRef="#br0" timeOffset="816.25">345 1198 2212 0,'0'6'52'0,"0"-6"17"16,-9 0-1-16,9 0-1 0,-6 0-4 0,6 0-7 16,-6 0-11-16,3 0-5 0,-3 0-11 0,0 0-6 15,3 0-6-15,0 0-2 0,0 0-1 0,3 0-5 16,0 0-8-16,0 0 6 0,-3 0-2 0,3 0-7 16,0 0-2-16,0 0 6 0,0 0 2 0,0 0-8 15,0-12 5-15,0 1 3 0,0-2-8 0,12 2 8 16,0-1-3-16,-3 0 4 0,0 1-3 15,0 2 8-15,0-1-2 0,0 3 10 0,3 1-5 16,-6-1 6-16,6-1-5 0,-1 2-2 0,1 1 9 16,-3 1 3-16,3-2 7 0,0 2-12 0,0-1 16 15,-3 3-14-15,0 2 3 0,0 0 3 0,-3 0-12 16,3 0 0-16,0 0-4 0,-3 17 0 0,-1-2-5 16,1 4-2-16,3 0 6 0,-3 4 1 0,3-2 4 15,0 5-3-15,-3-3 13 0,0 2-9 0,0-1 0 16,0 1 9-16,0 0-8 0,0 1-10 0,-3-2 11 15,3-2-18-15,-3 2 13 0,-3-3-3 0,0 0-12 16,0-2 6-16,0-2 4 0,0 0-13 0,0-1 14 16,0-1-14-16,0 0 14 0,0-3-8 0,0-1-7 15,0 3 15-15,0-3-11 0,0-1-5 16,-15-1 1-16,0-1 16 0,15 0-16 0,-15 1 8 16,0 0 7-16,6-3-3 0,0 1-26 0,-2 2 2 15,11-2-17-15,-9 0-19 0,3-4 17 0,0 4-7 16,0-5 14-16,0-2-6 0,0 2 19 0,-3-2-5 15,0 0 9-15,0 0 2 0,3 0 5 0,3 0-3 16,0-12 9-16,3 12-9 0,0-10 10 0,0 0 2 16,0 2 5-16,0 0-1 0,0 1 19 0,0-2-3 15,0 3 1-15,12-2 12 0,3 2-5 0,-3-5 12 16,0 3-12-16,0 1 21 0,3 1-8 0,-4 2 7 16,1-5 3-16,0 2-18 0,6 3 6 0,-3-1-28 15,0 2-1-15,0 0 5 0,0-1-2 16,0 3-20-16,-1 1 7 0,1-3-7 0,-3 1 19 15,6-1-19-15,-3 1 4 0,-3-4 6 0,3 5 0 16,0-6-1-16,-1 3-13 0,-2-3 19 0,0 3-4 16,-3 2-15-16,0-3 3 0,3-1-1 0,0-2 0 15,0 4-33-15,3-3-14 0,-6-1-26 0,0 2-25 16,0 1-24-16,-1 1-33 0,-2 0-40 0,0 2-41 16,-6 2-115-16,0-3-261 0</inkml:trace>
          <inkml:trace contextRef="#ctx0" brushRef="#br0" timeOffset="1145.17">836 1085 2546 0,'0'-4'58'0,"0"2"10"0,0 0-5 16,0 0 6-16,0-3-1 0,0-1 5 15,0 3-26-15,12 0-5 0,-12-5-5 0,12 3-8 16,-3-1-13-16,0 0 9 0,0 3-8 0,0-3-10 16,3 1 7-16,-4-1-16 0,1 1 2 0,6-5 1 15,0 2-5-15,-3-3 13 0,3 2-36 0,-3 1-11 16,0 0-34-16,0 2-14 0,-3 3-23 0,-3 0-11 15,-1 0-17-15,-2 3-25 0,0 0-46 0,-3 0-94 16,0 0-110-16,0 0-29 0</inkml:trace>
          <inkml:trace contextRef="#ctx0" brushRef="#br0" timeOffset="1668.12">875 1019 2378 0,'0'3'49'0,"-3"-1"-3"0,0 0-1 16,3 2 9-16,0-1 20 0,0-2 2 0,0 4-6 15,0-1-19-15,0 2-1 0,0 0-16 0,0 3-3 16,0 0 1-16,15 3-10 0,-15 0-7 0,9 4 25 16,-9 3-8-16,0-1-4 0,12 0-8 0,-4-1 1 15,-8 0-11-15,9-5-1 0,0 3-9 0,-3-4 10 16,3 1-3-16,0-5-12 0,-3-1 4 0,3-1 5 15,-3-1 4-15,0 0-8 0,-3-4-3 0,6 0-8 16,3 0-7-16,0 0 3 0,-3-15-26 16,2 4 5-16,-2-3 7 0,6-3 5 0,0 0 3 15,-6 1 7-15,3 0-1 0,0-3 6 0,3 2 3 16,-6 2 10-16,3-1-6 0,0 1 6 0,-1 0 7 16,-2 4 11-16,0-3-3 0,0 5 5 0,-3 1 0 15,0-1 0-15,0 4 2 0,0-1 8 0,0 6 0 16,0 0-6-16,-3 0-3 0,0 0 6 0,3 0-4 15,-3 15-8-15,3-2 16 0,0 1 5 0,-3 3-16 16,3 0 4-16,0-1 6 0,-3 4 21 0,0-3-4 16,0 2 18-16,-3-2 15 0,0 3-5 0,0-1-12 15,0-2 11-15,0-1-21 0,0-1 21 0,-12 0-18 16,-3 0 3-16,0 0-2 0,3-3 8 16,-3 2-24-16,3-4-2 0,0 1 14 0,-6 1-21 15,4 1-8-15,-4-5-16 0,6 1 24 0,-3-3-3 16,3 0-50-16,0 1 25 0,3-4 12 0,0 2-40 15,3-4 7-15,0 1 5 0,0-1 14 0,3-1 14 16,0 0-38-16,0 0 33 0,-3 0-19 0,3 0-20 16,1 0-46-16,-1 0-77 0,3 0-78 0,0 0-86 15,0 0-67-15,0 0-35 0,0 0-160 0,0 0-299 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6.7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7DEDB7-B261-4512-888A-ED2218C57CE2}" emma:medium="tactile" emma:mode="ink">
          <msink:context xmlns:msink="http://schemas.microsoft.com/ink/2010/main" type="inkDrawing" rotatedBoundingBox="1748,12557 2333,12392 2476,12896 1890,13061" shapeName="Other"/>
        </emma:interpretation>
      </emma:emma>
    </inkml:annotationXML>
    <inkml:trace contextRef="#ctx0" brushRef="#br0">-2 108 2332 0,'0'-4'61'0,"0"0"17"0,0 2 18 0,0 0 10 0,0-1 3 16,0 1-2-16,0 1 9 0,0-1-17 15,0 2-6-15,0 0 0 0,0 0 14 0,0 0-2 16,0 0-21-16,0 0-5 0,0 0 35 0,0 0-7 16,0 0-20-16,0 0 15 0,0 0 13 0,0 0 24 15,0 0-51-15,0 0 14 0,0 17-31 0,0-3-20 16,0 2-31-16,0 3 18 0,0 3-12 0,0 1 11 16,0-1-7-16,0 5 10 0,0 1-22 0,11-1-31 15,-11 2 46-15,6-2-52 0,-6-2 40 0,9-2 7 16,-6 4-39-16,-3-2-10 0,6 0 36 0,0-5-25 15,0 4 38-15,-3-4-23 0,3-1-25 0,-6-3 4 16,6-5 23-16,-6-2-1 0,0-3 19 16,0 0-9-16,0-6-2 0,0 0-20 0,0 0 9 15,0 0 9-15,0 0-35 0,0 0 21 0,0 0-31 16,0 0 42-16,0 0-9 0,0 0-3 0,0 0-35 16,0-13 0-16,0-2 30 0,0 0-40 0,0-1 50 15,-12-3-38-15,12-3 1 0,0 2 56 0,-12-4-18 16,12 4-24-16,0-3 0 0,0-1 13 0,0-1 8 15,0 5 8-15,0-4-7 0,0 3 0 0,0-2 25 16,0 0-39-16,0 3 15 0,0 4 27 0,0 0-58 16,0 4 29-16,0-1-15 0,0 2 39 15,0 2-31-15,0 1-2 0,0 0 39 0,0 2-11 16,0 0-29-16,12 1 26 0,-12 1-9 0,0 4-33 16,0 0 12-16,12 0 21 0,-12 0 31 0,6 0-33 15,-6 0 17-15,9 0 3 0,0 13-29 0,3 2 10 16,0-3 8-16,0 4-34 0,2 1 11 0,-2 3-5 15,3 1 32-15,0 1-5 0,3-1-37 0,-6 0 18 16,0-4 9-16,0 2-2 0,3 0 25 0,-1-1-7 16,1-3-22-16,0-1 8 0,-3-4 5 0,0-2-32 15,0 0 25-15,-3-5-35 0,-3-3 15 0,0 0 31 16,0 0 4-16,0 0-50 0,-3 0 3 0,6 0 10 16,-3-9 4-16,5 9-13 0,-2-13 3 15,3-1-16-15,0 0 8 0,0-1 30 0,0-1-42 16,0 2 49-16,0-5-6 0,-3 3-5 0,0-2-6 15,0 1 31-15,-3 0-13 0,0 4-36 0,0-3 14 16,-6 0 11-16,0-1 33 0,0 2-45 0,0-3 38 16,0 1-36-16,0 0 30 0,0-2-35 0,0 2 40 15,0 0-10-15,0 2 5 0,0 0 11 0,0 1 34 16,0 3-29-16,0 1-22 0,0 4 16 0,0 1 42 16,0 1-9-16,0-1-13 0,0 5-5 0,0 0-16 15,0 0 14-15,0 0-58 0,0 0 37 0,0 0-25 16,0 0 89-16,0 0-33 0,0 13 34 0,0-1 13 15,0 1-57-15,11 2 19 0,-11 2-15 16,12 2 46-16,-12 6 6 0,15-1 3 0,-6 1-68 16,0-2 2-16,-3 3-18 0,0-1-11 0,-6-4 61 15,0 0-20-15,0-2-74 0,0 2 42 0,12-5-35 16,-12-2 5-16,0-3 37 0,0 0-7 0,0 2-3 16,0-7-9-16,0 0-128 0,0-1-26 0,0-5 20 15,0 0-49-15,0 0 15 0,0 0 5 0,0 0-29 16,0 0-150-16,0 0-77 0,0 0-38 0,0 0-66 15,0 0-342-15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8.3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FBD27A-F033-44DF-9CDD-A5805A791957}" emma:medium="tactile" emma:mode="ink">
          <msink:context xmlns:msink="http://schemas.microsoft.com/ink/2010/main" type="inkDrawing" rotatedBoundingBox="1840,15362 2256,15258 2259,15268 1843,15372" shapeName="Other">
            <msink:destinationLink direction="with" ref="{BBAA5579-A726-445E-91F8-3009E4CB7936}"/>
          </msink:context>
        </emma:interpretation>
      </emma:emma>
    </inkml:annotationXML>
    <inkml:trace contextRef="#ctx0" brushRef="#br0">12 2925 2215 0,'0'0'58'0,"0"-2"40"15,0-2 18-15,0 3 17 0,15-3 13 0,-3 0 9 16,0 1 10-16,0-2 14 0,3 2 9 0,3-2-13 15,3 1-23-15,2-3-26 0,1 2-10 0,0 0-16 16,0 0-28-16,3-1-24 0,2-2-38 0,-8 6 11 16,3-3-22-16,-3 0 8 0,0 0-45 0,0-5-108 15,-7 6-62-15,-2 2-91 0,0-2-45 0,-6 3-41 16,0-3-199-16,-6 4-246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7.73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D6527E-F405-4BC5-AD41-19C2AC212869}" emma:medium="tactile" emma:mode="ink">
          <msink:context xmlns:msink="http://schemas.microsoft.com/ink/2010/main" type="inkDrawing" rotatedBoundingBox="1878,15653 1879,15019 1888,15019 1887,15654" shapeName="Other"/>
        </emma:interpretation>
      </emma:emma>
    </inkml:annotationXML>
    <inkml:trace contextRef="#ctx0" brushRef="#br0">57 2603 2378 0,'-9'-4'65'15,"9"-1"23"-15,0 1 8 0,0 0 15 0,0 1 5 16,0-2 10-16,0 2 3 0,0 2 17 0,0 1-15 16,0-2 0-16,0 2 29 0,0 0-17 0,0 0-27 15,0 0-4-15,0 0 3 0,0 0 19 0,0 0-15 16,0 12-17-16,0 1-43 0,0 1 7 0,0 5-30 16,0-2 31-16,0 3-13 0,0 3-22 0,0 2-3 15,0-2 18-15,0 5-10 0,0 4 12 0,0-4-52 16,0 0 10-16,0 5 17 0,0-2 25 15,0-3-62-15,0 0 21 0,0-3 10 0,0 1 13 0,0-5-10 16,0 0-9-16,0-4-17 0,0 0 23 16,0-3-39-16,0 4 53 0,0-8-40 0,0 3-3 15,0-3 1-15,0 1-4 0,0-2 41 0,0-3-36 16,0-1-13-16,0-2-45 0,0 0-10 0,0 1-33 16,0-4-7-16,0 0-71 0,0 0-124 0,0 0-57 15,0 0-26-15,0 0 16 0,0 0-22 0,0 0-169 16,0 0-126-16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8.0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AA5579-A726-445E-91F8-3009E4CB7936}" emma:medium="tactile" emma:mode="ink">
          <msink:context xmlns:msink="http://schemas.microsoft.com/ink/2010/main" type="inkDrawing" rotatedBoundingBox="2138,15043 2233,15702 2198,15707 2103,15048" semanticType="callout" shapeName="Other">
            <msink:sourceLink direction="with" ref="{48893063-84D1-4A51-8D73-297D3021DBD8}"/>
            <msink:sourceLink direction="with" ref="{53FBD27A-F033-44DF-9CDD-A5805A791957}"/>
          </msink:context>
        </emma:interpretation>
      </emma:emma>
    </inkml:annotationXML>
    <inkml:trace contextRef="#ctx0" brushRef="#br0">274 2611 2438 0,'6'-6'66'0,"-3"4"30"15,0-1 22-15,3 2 42 0,-6 1 43 0,0 0 10 16,0 0 25-16,0 0-29 0,0 17-31 0,0-4-8 16,0-1-6-16,0 4-44 0,15 1-6 0,-15 3-50 15,12 2-11-15,-6 0-12 0,-6 3-11 0,0 0 35 16,12 2-43-16,-12 0 24 0,0 1 9 0,0 0-42 16,0-5 18-16,12 2-8 0,-12 0-19 15,15 0 8-15,-15 1 1 0,0-2-2 0,12 0-4 16,-12 3 2-16,0-6-19 0,0 2 28 0,0-2-27 15,0-1 36-15,0-4-51 0,0 0 8 0,0-5-11 16,0-2-10-16,0 0 12 0,0-3-53 0,0 1-21 16,0-4-26-16,0-3-121 0,0 0-75 0,0 0-56 15,0 0-9-15,0 0-13 0,0 0-155 0,0-10-188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8.77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8160DC-17AD-4818-BE4A-132A2F18D422}" emma:medium="tactile" emma:mode="ink">
          <msink:context xmlns:msink="http://schemas.microsoft.com/ink/2010/main" type="inkDrawing" rotatedBoundingBox="1221,16904 1673,16707 1677,16716 1225,16913" semanticType="callout" shapeName="Other">
            <msink:sourceLink direction="with" ref="{808610A4-684E-4F81-A52D-C6A92385C4AC}"/>
          </msink:context>
        </emma:interpretation>
      </emma:emma>
    </inkml:annotationXML>
    <inkml:trace contextRef="#ctx0" brushRef="#br0">-607 4463 2164 0,'12'-5'37'0,"-3"2"14"0,-9 3 21 0,12-3 8 15,-3-1 11-15,3-3 2 0,0 1 2 0,3 0-13 16,3-2-10-16,-1 0-26 0,4-3 0 0,6-2-14 16,0 1-2-16,3-4-14 0,-4 4-11 0,4 1 4 15,-3-2-8-15,3 2 6 0,-7 3-1 0,-2-1-5 16,-3 1-3-16,-3 4-6 0,-3 0-24 0,0 0-22 15,-6-1-27-15,0 3-27 0,-3 1-32 0,0 1-46 16,-3 0-108-16,0 0-176 0,0 0-102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9.03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0420CC-B4C2-4240-8DA1-BB4C6DAE3639}" emma:medium="tactile" emma:mode="ink">
          <msink:context xmlns:msink="http://schemas.microsoft.com/ink/2010/main" type="inkDrawing" rotatedBoundingBox="1496,16830 1677,17382 1639,17394 1459,16842" semanticType="callout" shapeName="Other">
            <msink:sourceLink direction="with" ref="{808610A4-684E-4F81-A52D-C6A92385C4AC}"/>
          </msink:context>
        </emma:interpretation>
      </emma:emma>
    </inkml:annotationXML>
    <inkml:trace contextRef="#ctx0" brushRef="#br0">-336 4391 2780 0,'-3'0'39'0,"0"0"23"0,0 0 15 16,0 0 4-16,3 0 10 0,-3 0 8 0,0 0-26 15,0 0 1-15,3 0 47 0,0 0 21 0,0 0-33 16,0 11-1-16,0 1-35 0,0 5-16 0,15 2 15 16,-15 7-35-16,12 2 6 0,0 2-7 0,-3 2-3 15,0 0-27-15,0 0 15 0,3 2-22 16,-6 0-6-16,6-4 27 0,-3-1-10 0,-1 1-14 15,1-3-19-15,3-2-16 0,-3-3-75 0,0-2-49 16,6-3-56-16,-6-6-44 0,0 0-17 0,0-3-28 16,-3-1-88-16,-3-7-248 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7.0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64A63E-348C-4EDE-AF69-01ED95E359B6}" emma:medium="tactile" emma:mode="ink">
          <msink:context xmlns:msink="http://schemas.microsoft.com/ink/2010/main" type="inkDrawing" rotatedBoundingBox="10154,16074 10322,16846 10218,16869 10049,16096" semanticType="callout" shapeName="Other">
            <msink:sourceLink direction="with" ref="{48893063-84D1-4A51-8D73-297D3021DBD8}"/>
            <msink:sourceLink direction="with" ref="{36EF2089-2FFD-4194-BA92-58477ABA8AA0}"/>
          </msink:context>
        </emma:interpretation>
      </emma:emma>
    </inkml:annotationXML>
    <inkml:trace contextRef="#ctx0" brushRef="#br0">59-327 2486 0,'0'4'64'0,"0"-4"39"16,0 0 5-16,0 0 9 0,0 0 8 0,0 0-19 15,0 0-10-15,0 0-20 0,0 0-14 16,0 0-29-16,0 0-3 0,0-15-8 0,0 15-7 16,0-16-14-16,0 1-10 0,0 0 21 0,0 1-16 15,0-2 1-15,0 4 2 0,0-6 2 0,0 1-3 16,0 0 18-16,0 0-8 0,0-2-15 0,0-1 11 16,0-4 3-16,0 2-10 0,0-4 10 0,0 0 5 15,0 0 0-15,0 3 14 0,0 0-11 0,0 2 21 16,0 2 13-16,0 3-15 0,0 1 32 0,0 4-21 15,0 2 30-15,0 0-18 0,0 3 14 0,0 2 21 16,0 0-29-16,0 1-2 0,0 2 18 0,0-1-49 16,0 2 20-16,0 0 11 0,0 0-16 15,0 0 12-15,0 0 32 0,0 0-23 0,0 18-14 16,0 0 2-16,0 1-39 0,0 5 11 0,0 0-11 16,0 3 0-16,0-2 5 0,0 2 16 0,18 0 20 15,-6 0-44-15,-12 5 32 0,15-1-7 0,-15 1-5 16,12-1-6-16,-12 2-39 0,12-2 40 0,-3 2-30 15,0-5 49-15,0 1-16 0,-1 1-12 0,1-3-45 16,-3-1 31-16,3-1-27 0,-3-4 61 0,-3 2-62 16,3-5 18-16,-3-3 10 0,3-3 29 0,-6-2-21 15,0 0-39-15,0-3 49 0,0 0-17 0,0-3 2 16,0-2-41-16,0 3 47 0,0-1-19 0,0-2-12 16,0 2-60-16,0-3 1 0,0 0 12 0,0 2 13 15,0-1-30-15,0-1-79 0,0-1-85 16,0 0-89-16,0 0-69 0,0 0-6 0,0 0-27 15,0 0-198-15,0 0-175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7.49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3D751B-E2BC-40C4-8977-612142D19A13}" emma:medium="tactile" emma:mode="ink">
          <msink:context xmlns:msink="http://schemas.microsoft.com/ink/2010/main" type="writingRegion" rotatedBoundingBox="10077,16897 10693,16897 10693,16957 10077,16957"/>
        </emma:interpretation>
      </emma:emma>
    </inkml:annotationXML>
    <inkml:traceGroup>
      <inkml:annotationXML>
        <emma:emma xmlns:emma="http://www.w3.org/2003/04/emma" version="1.0">
          <emma:interpretation id="{E17A4A46-75E5-4462-914B-6788DC517CFD}" emma:medium="tactile" emma:mode="ink">
            <msink:context xmlns:msink="http://schemas.microsoft.com/ink/2010/main" type="paragraph" rotatedBoundingBox="10077,16897 10693,16897 10693,16957 10077,169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3C60DF-9445-4950-82F0-16466080A956}" emma:medium="tactile" emma:mode="ink">
              <msink:context xmlns:msink="http://schemas.microsoft.com/ink/2010/main" type="line" rotatedBoundingBox="10077,16897 10693,16897 10693,16957 10077,16957"/>
            </emma:interpretation>
          </emma:emma>
        </inkml:annotationXML>
        <inkml:traceGroup>
          <inkml:annotationXML>
            <emma:emma xmlns:emma="http://www.w3.org/2003/04/emma" version="1.0">
              <emma:interpretation id="{36EF2089-2FFD-4194-BA92-58477ABA8AA0}" emma:medium="tactile" emma:mode="ink">
                <msink:context xmlns:msink="http://schemas.microsoft.com/ink/2010/main" type="inkWord" rotatedBoundingBox="10077,16897 10693,16897 10693,16957 10077,16957">
                  <msink:destinationLink direction="with" ref="{5464A63E-348C-4EDE-AF69-01ED95E359B6}"/>
                </msink:context>
              </emma:interpretation>
            </emma:emma>
          </inkml:annotationXML>
          <inkml:trace contextRef="#ctx0" brushRef="#br0">-9 57 2824 0,'-6'2'99'0,"6"-2"25"15,-3 0 14-15,3 0 33 0,0 0 7 0,0 0-21 16,0 0 33-16,0 0-16 0,0 0-48 0,0 0-14 15,0 0 25-15,0 0-47 0,0 0-29 0,0 0 29 16,0 0-39-16,0 0 18 0,0 0-5 0,15 0-41 16,3 0 16-16,-4 0 39 0,4 0-43 15,0 0 42-15,0 0-14 0,0 0 0 0,0 0 26 16,0-9-23-16,0 9-49 0,2-11 23 0,4 4 31 16,-6 0-27-16,3 0 1 0,3 1-34 0,-1 1 56 15,4 1-6-15,-3 0 64 0,3 4-5 0,-6 0-22 16,5 0-56-16,-5 0-14 0,0 0 29 0,-3 0-44 15,0 15-7-15,-6-15 27 0,3 11-26 0,-6-11 35 16,-3 8-38-16,2-8-16 0,-2 0 54 0,0 9-29 16,0-9-2-16,0 0-7 0,0 0 14 0,0 0-45 15,-3 0 23-15,3 0 3 0,-3 0-10 0,0 0 36 16,0 0-37-16,0 0-15 0,-3 0-31 16,0 0-81-16,3 0-35 0,-3 0-63 0,0 0-45 15,0 0 30-15,0 0-19 0,0 0-134 0,0 0-95 0,-12 0-32 16,12 0-83-16,-12 0-339 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59:45.6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BB0A47-47A1-4A72-A8BD-29B20EDAE3B8}" emma:medium="tactile" emma:mode="ink">
          <msink:context xmlns:msink="http://schemas.microsoft.com/ink/2010/main" type="writingRegion" rotatedBoundingBox="18896,7158 19756,9171 19492,9284 18632,7271"/>
        </emma:interpretation>
      </emma:emma>
    </inkml:annotationXML>
    <inkml:traceGroup>
      <inkml:annotationXML>
        <emma:emma xmlns:emma="http://www.w3.org/2003/04/emma" version="1.0">
          <emma:interpretation id="{76C427FD-12BF-4B25-8E03-15EF421BFC38}" emma:medium="tactile" emma:mode="ink">
            <msink:context xmlns:msink="http://schemas.microsoft.com/ink/2010/main" type="paragraph" rotatedBoundingBox="18896,7158 19756,9171 19492,9284 18632,7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C3D484-E2EE-474E-9F6A-C15EBCF2B9E8}" emma:medium="tactile" emma:mode="ink">
              <msink:context xmlns:msink="http://schemas.microsoft.com/ink/2010/main" type="line" rotatedBoundingBox="18896,7158 19756,9171 19492,9284 18632,7271"/>
            </emma:interpretation>
          </emma:emma>
        </inkml:annotationXML>
        <inkml:traceGroup>
          <inkml:annotationXML>
            <emma:emma xmlns:emma="http://www.w3.org/2003/04/emma" version="1.0">
              <emma:interpretation id="{D60B4FB7-8E04-4B01-A5CB-0FEC5CB4A007}" emma:medium="tactile" emma:mode="ink">
                <msink:context xmlns:msink="http://schemas.microsoft.com/ink/2010/main" type="inkWord" rotatedBoundingBox="18896,7158 18915,7201 18671,7305 18653,72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70 79 1111 0,'0'0'85'0,"0"0"40"0,0 0-6 16,0 0 14-16,0 0 4 0,0 0-29 15,0 0 2-15,0 0-22 0,0 0-12 0,0 0-5 16,0 0-23-16,0 0-2 0,0 0-13 0,0 0-7 16,0 0 7-16,0 0 9 0,0-8-9 0,0 8-4 15,0 0-1-15,0 0 9 0,0 0-3 0,0-9-4 16,0 9-9-16,0 0-4 0,0 0 2 0,0 0-4 15,0 0-5-15,0 0-5 16,0 0 3-16,0 0 0 0,0 0-4 0,0 0 14 0,0 0 3 0,0 0-6 16,0 0-13-16,0 0 3 0,0 0-3 0,0 0 7 15,0 0-3-15,0 0-6 0,0 0 6 0,0 0 10 16,0 0 0-16,0 0-4 0,0 0-5 16,0 0-3-16,0 0 3 0,0 0-2 0,0 0-4 15,0 0-3-15,0 0 2 0,0 0 0 0,0 0 4 16,0 0-3-16,0 0-1 0,-9 0-2 0,9 0 4 15,-6 0-2-15,0 0 0 0,0 0-1 0,6 0 1 16,-3 0 1-16,0 0 0 0,-3 0 4 0,3 0-4 16,0 0-1-16,-3 0-5 0,0 0 3 0,6 0 6 15,-5 0-3-15,2 0 0 0,0 0-3 0,3 0 8 16,-3 0 3-16,3 0 4 0,-3 0 13 0,3 0-9 16,0 0-5-16,0 0-5 0,0 0 0 0,0 0-2 15,0 0-4-15,0 0-1 0,0 0 5 0,0 0-2 16,0 0-3-16,0 0 6 0,0 0-3 0,0 0-2 15,0 0 3-15,0 0 8 0,0 0 10 0,0 0-11 16,0 0 2-16,0 0-6 0,0 0 1 16,0 0 1-16,0 0-1 0,0 0 1 0,0 0-7 15,0 0 2-15,0 0 1 0,0 0-4 0,0 0-3 16,0 0 6-16,12 0 0 0,-4 0-6 0,1 0 3 16,0 0-2-16,3 0 2 0,0 0-1 0,0 0 1 15,6-10-1-15,-6 10 0 0,3 0 0 0,0-9 1 16,-1 5 0-16,-2 4-2 0,-3-7 5 0,0 3-4 15,3-1 0-15,-3 2-3 0,-3-1 3 0,0 0-3 16,3 3 7-16,-6-3-3 0,3 2 3 16,0-2-5-16,0 3 1 0,0 1 3 0,-3 0-1 15,0 0-3-15,0 0 2 0,3 0 7 0,-6 0-5 16,0 0 0-16,0 0 3 0,0 0-5 0,0 0 2 16,0 0 4-16,0 0-8 0,0 0 5 0,0 0-4 15,0 0-1-15,-12 0 0 0,12 0 2 0,-12 0-2 16,12 0 1-16,-12 0 2 0,3 7-3 0,0-7 1 15,0 9 2-15,0-9 1 0,0 7-5 0,0-1 0 16,3-6 2-16,-3 6-1 0,0-2 1 0,3-1 0 16,-2 1 0-16,-4-2-2 0,6 2 5 0,-3-4 4 15,0 0 0-15,-3 1 3 0,6 2-9 0,0-2 5 16,0 0 0-16,-3-1-3 0,3 0 1 16,0 1-4-16,-3 0 5 0,3 1 3 0,0-2-1 0,3 0-2 15,-3 0 4-15,1 0-3 0,5 0 2 16,-3 0-5-16,0 0 0 0,3 0 4 0,0 0 2 15,0 0-6-15,0 0-8 0,0 0 5 0,0 0 1 16,0 0 0-16,0 0 2 0,0 0-3 0,0 0 6 16,0 0-6-16,0 0 0 0,0 0 1 0,0 0 3 15,0 0-4-15,0 0 2 0,0 0-3 0,0 0 3 16,0 0-2-16,0 0-2 0,0 0 2 0,0 0 0 16,0 0 0-16,0 0-5 0,0 0 9 0,0 0-2 15,0 0-5-15,0 0 3 0,0 0 1 16,0 0-4-16,0 0 6 0,0 0-7 0,0 0 3 0,0 0-6 15,0 0 8-15,0 0-8 0,0 0 7 16,0 0-6-16,0 0-4 0,0 0-1 0,0 0-42 16,0 0-23-16,0 0-48 0,0 0-34 0,0 0-42 15,0 0-72-15,0 0-151 0,0 0-174 0</inkml:trace>
        </inkml:traceGroup>
        <inkml:traceGroup>
          <inkml:annotationXML>
            <emma:emma xmlns:emma="http://www.w3.org/2003/04/emma" version="1.0">
              <emma:interpretation id="{9A6267B9-E04B-443D-AF03-7BF9033870CF}" emma:medium="tactile" emma:mode="ink">
                <msink:context xmlns:msink="http://schemas.microsoft.com/ink/2010/main" type="inkWord" rotatedBoundingBox="19700,9103 19733,9181 19492,9284 19459,9206"/>
              </emma:interpretation>
            </emma:emma>
          </inkml:annotationXML>
          <inkml:trace contextRef="#ctx0" brushRef="#br0" timeOffset="1388.34">811 2006 1384 0,'-3'0'105'0,"3"0"41"15,-3 0-14-15,3 0-9 0,-3 0-12 0,3 0-11 16,0 0-4-16,0 0-15 0,0 0-12 0,0 0 0 15,0 0-15-15,0 0-1 0,0 0-12 0,0 0 0 16,0 0-10-16,0 0-1 0,0 0 0 0,0 0-10 16,0 0-7-16,0 0-6 0,0 0 0 0,0 0-1 15,0 0-5-15,0 0-4 0,0 0 3 0,0 0 2 16,0 0 4-16,0 0-5 0,0 0-3 0,0 0 3 16,0 0-1-16,12 0 0 0,-12 0 2 0,0 0-2 15,0 0-6-15,0 0 1 0,0 0 5 0,0 0 3 16,12 0-2-16,-12 0 0 0,18 0 3 0,-6 0-3 15,0 0-2-15,0 0 4 0,3 0-4 16,-4 0-3-16,-2 0 9 0,3 0-11 0,-3 0 7 16,3 0-4-16,0 0 6 0,0 0 0 0,0 0-4 15,-3 0 4-15,3 0-6 0,0 0-1 0,-3-12 1 16,-4 12 2-16,4 0 6 0,-3-13 2 0,0 2-9 16,0 11-1-16,-3-6-2 0,0 6 7 0,0 0 2 15,-3 0 2-15,3 0-11 0,-3 0 4 0,0 0-1 16,0 0 2-16,0 0 2 0,0 0-4 0,0 0 4 15,0 0 2-15,0 0 1 0,0 0 0 0,0 0-2 16,0 0 2-16,0 0-5 0,0 0-4 0,0 0 4 16,0 0 6-16,-12 0-8 0,3 0 5 0,9 0 0 15,-12 0-7-15,3 0 3 0,1 0 3 16,2 0 1-16,-3 0-3 0,3 14 1 0,0-14 0 16,0 0-3-16,3 0 0 0,-3 0 5 0,3 0-4 15,-3 0-1-15,0 0 4 0,3 0-7 0,0 0 11 16,-3 0 0-16,0 0-5 0,3 16 6 0,0-16-15 15,0 0 11-15,0 0-3 0,-3 0-5 0,3 0 5 16,0 0 5-16,0 0-5 0,-3 0-1 0,3 0 1 16,0 0 1-16,-3 0 0 0,6 0 3 0,-5 0-4 15,5 0-2-15,-6 0 5 0,6 0-6 0,-6 0 6 16,3 0-6-16,0 0 1 0,0 0 5 16,-3 0 5-16,0 0 25 0,0 0-6 0,0 0-2 15,3 0 0-15,0 0-7 0,-3 0-5 0,3 0-1 16,0 0-2-16,3 0-7 0,0 12 0 0,0-12-4 15,0 0 4-15,0 0 1 0,0 0-6 0,0 0-2 16,0 0 2-16,0 0-3 0,0 0 7 0,0 0-1 16,0 0-8-16,0 0-5 0,0 0 4 0,0 0-48 15,0 0-13-15,0 0-44 0,0 0-36 0,0 0-94 16,0 0-193-16,0 0-162 0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5:10.22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B2015FD-C0B2-4AA9-A425-35704C8AC1B4}" emma:medium="tactile" emma:mode="ink">
          <msink:context xmlns:msink="http://schemas.microsoft.com/ink/2010/main" type="writingRegion" rotatedBoundingBox="7426,17287 7808,16244 8644,16551 8261,17593"/>
        </emma:interpretation>
      </emma:emma>
    </inkml:annotationXML>
    <inkml:traceGroup>
      <inkml:annotationXML>
        <emma:emma xmlns:emma="http://www.w3.org/2003/04/emma" version="1.0">
          <emma:interpretation id="{A7AE5F92-D50D-4678-BCAB-25BC06AED6C2}" emma:medium="tactile" emma:mode="ink">
            <msink:context xmlns:msink="http://schemas.microsoft.com/ink/2010/main" type="paragraph" rotatedBoundingBox="7426,17287 7694,16557 8131,16717 7863,17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48D9F6-5C73-4043-8C91-C497C4D66D3D}" emma:medium="tactile" emma:mode="ink">
              <msink:context xmlns:msink="http://schemas.microsoft.com/ink/2010/main" type="line" rotatedBoundingBox="7426,17287 7694,16557 8131,16717 7863,17447"/>
            </emma:interpretation>
          </emma:emma>
        </inkml:annotationXML>
        <inkml:traceGroup>
          <inkml:annotationXML>
            <emma:emma xmlns:emma="http://www.w3.org/2003/04/emma" version="1.0">
              <emma:interpretation id="{796D8509-5FC5-4C42-86C1-12BD50D9D5D6}" emma:medium="tactile" emma:mode="ink">
                <msink:context xmlns:msink="http://schemas.microsoft.com/ink/2010/main" type="inkWord" rotatedBoundingBox="7426,17287 7694,16557 8131,16717 7863,174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70 65 1328 0,'0'-4'69'15,"0"-3"19"-15,0 3 5 0,0 2 3 0,0-1-6 16,0-2-7-16,0 2 1 0,0 0-10 0,0 0 5 16,0-2-11-16,0 2 9 0,0-3-4 0,0 1-4 15,0-1 9-15,0 1-3 0,0 3 7 0,0 2 4 16,0 0 8-16,0 0 7 0,0 0-1 0,0 0-8 16,0 0-17-16,0 0-27 0,0 0-9 15,-9 0-13-15,9 0 19 0,-12 0-15 0,6 0-5 0,-3 17-20 16,3-2 2-16,-3-1 3 0,4-1-10 15,2-13 7-15,-3 14-11 0,3-2 5 0,3-2-6 16,0-3-3-16,0-2-1 0,0-5 0 0,0 8 11 16,0 2-3-16,12-4-1 0,-12-2-7 0,8-2-2 15,-8 1 8-15,12-3-2 0,-3 0 5 0,3 0-5 16,-3 0 2-16,-3 0-1 0,3 0 1 0,-3 0 0 16,0-9 9-16,-3 9-10 0,3-13 4 0,-6 4 0 15,0-2 9-15,0 1-8 0,0-1 10 16,0 1-4-16,0 0 5 0,0-1-6 0,0 0 3 15,0 2-17-15,0 4 7 0,-12-1 6 0,12 0-2 16,-12-1 3-16,3 7-6 0,-3 0 0 0,6 0 1 16,0 0 6-16,-3 0-7 0,0 0 0 0,6 0 4 15,-2 0-3-15,-1 0-1 0,3 0-12 0,3 0 9 16,-3 0-28-16,3 0-12 0,0 0-25 0,-3 0-49 16,3 0-14-16,-3 0-33 0,3 16-33 0,0-4-61 15,0-12-101-15,0 11-159 0,0-11-40 0</inkml:trace>
          <inkml:trace contextRef="#ctx0" brushRef="#br0" timeOffset="516.22">109-512 2259 0,'-3'0'26'0,"0"0"2"0,3 0 23 0,-3 0 9 15,3 0-2-15,-3 0 11 0,3 0-12 16,0 0-14-16,-3 0-9 0,3 0-11 0,-3 0-14 15,3 0 0-15,0 0-3 0,0 0 0 0,0 0 0 16,0 0-2-16,0 0 3 0,0 0-3 0,15 0 2 16,0 0 0-16,-6-12-9 0,3 12 8 0,-1-11-7 15,-2 0 6-15,6 3-4 0,-3 1 3 0,0-1-2 16,0 0 3-16,0 2-4 0,-3-1 24 0,0 1 22 16,-3 6 17-16,3-1 21 0,-6 1-16 0,0 0-1 15,3 0-12-15,-3 0-5 0,2 20-10 0,1-5-15 16,0 0-2-16,0 2-3 0,0 2-6 0,0 0-10 15,3 3 3-15,0 2-6 0,-3 2-2 0,0-1 8 16,3 2-8-16,-6-1 15 0,0 1-17 16,3 1 1-16,0-3 11 0,-3 0-3 0,0-4-12 15,3 1 8-15,0-2-1 0,0 0 5 0,0-1-3 16,-3 1-12-16,-3-4 6 0,3 4-1 0,-3-4 9 16,2 0-22-16,-2-6-3 0,0 0-43 0,0-1-13 15,0-2-43-15,0-6-20 0,0-1-35 0,0 0-45 16,0 0-99-16,0 0-192 0,0 0-77 0</inkml:trace>
        </inkml:traceGroup>
        <inkml:traceGroup>
          <inkml:annotationXML>
            <emma:emma xmlns:emma="http://www.w3.org/2003/04/emma" version="1.0">
              <emma:interpretation id="{4D2CDF2B-DD0D-49E3-AF49-88CB41EB05AB}" emma:medium="tactile" emma:mode="ink">
                <msink:context xmlns:msink="http://schemas.microsoft.com/ink/2010/main" type="inkWord" rotatedBoundingBox="7741,16891 7822,16671 7951,16718 7871,16938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¡</emma:literal>
                </emma:interpretation>
              </emma:one-of>
            </emma:emma>
          </inkml:annotationXML>
          <inkml:trace contextRef="#ctx0" brushRef="#br0" timeOffset="769.42">201-307 1461 0,'-3'-5'90'0,"0"2"-2"0,3 3-9 0,-3 0-15 15,0 0-10-15,3 0-5 0,0 0-3 0,0 0 9 16,0 0 0-16,0 0 14 0,0 0 19 0,0 0 10 16,0 0 5-16,0 0-1 0,15 0-11 0,-15-12-4 15,15 1-11-15,0 0-24 0,-3 1-19 0,0 1-11 16,0-3-10-16,2-3-8 0,4 3-2 0,-6-4 3 16,3 4-5-16,0-1 5 0,-3 2-10 0,-3 1-8 15,3 4-30-15,-6 2-36 0,0 1-52 16,-3 1-51-16,0 2-95 0,-3 0-203 0,3 0-118 15</inkml:trace>
        </inkml:traceGroup>
      </inkml:traceGroup>
    </inkml:traceGroup>
    <inkml:traceGroup>
      <inkml:annotationXML>
        <emma:emma xmlns:emma="http://www.w3.org/2003/04/emma" version="1.0">
          <emma:interpretation id="{204C5ADD-E1C7-4183-B4E9-137558DBCFD6}" emma:medium="tactile" emma:mode="ink">
            <msink:context xmlns:msink="http://schemas.microsoft.com/ink/2010/main" type="paragraph" rotatedBoundingBox="8215,17100 8040,16535 8382,16429 8557,169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C1C3B9-2882-44AA-B4F7-EE3BAF8389D7}" emma:medium="tactile" emma:mode="ink">
              <msink:context xmlns:msink="http://schemas.microsoft.com/ink/2010/main" type="line" rotatedBoundingBox="8215,17100 8040,16535 8382,16429 8557,16993"/>
            </emma:interpretation>
          </emma:emma>
        </inkml:annotationXML>
        <inkml:traceGroup>
          <inkml:annotationXML>
            <emma:emma xmlns:emma="http://www.w3.org/2003/04/emma" version="1.0">
              <emma:interpretation id="{959E9BA4-0A38-43AC-B47A-859246BEFE8C}" emma:medium="tactile" emma:mode="ink">
                <msink:context xmlns:msink="http://schemas.microsoft.com/ink/2010/main" type="inkWord" rotatedBoundingBox="8215,17100 8040,16535 8382,16429 8557,16993"/>
              </emma:interpretation>
              <emma:one-of disjunction-type="recognition" id="oneOf2">
                <emma:interpretation id="interp6" emma:lang="" emma:confidence="0">
                  <emma:literal>si</emma:literal>
                </emma:interpretation>
                <emma:interpretation id="interp7" emma:lang="" emma:confidence="0">
                  <emma:literal>SI</emma:literal>
                </emma:interpretation>
                <emma:interpretation id="interp8" emma:lang="" emma:confidence="0">
                  <emma:literal>Si</emma:literal>
                </emma:interpretation>
                <emma:interpretation id="interp9" emma:lang="" emma:confidence="0">
                  <emma:literal>se</emma:literal>
                </emma:interpretation>
                <emma:interpretation id="interp10" emma:lang="" emma:confidence="0">
                  <emma:literal>Se</emma:literal>
                </emma:interpretation>
              </emma:one-of>
            </emma:emma>
          </inkml:annotationXML>
          <inkml:trace contextRef="#ctx0" brushRef="#br0" timeOffset="1063.62">534-560 2044 0,'0'0'15'0,"0"0"-4"16,0 0 10-16,0 0 39 0,0 0-10 0,12-12 12 16,0 1-5-16,-3-2-12 0,6 2-20 0,-3 0-4 15,3 1-9-15,0-1-3 0,3-1-2 0,-6 2-9 16,2 1 3-16,-2 1 2 0,6-3 1 0,0 0 2 15,-3-2-3-15,-3 5-6 0,0-2 4 0,0 1-9 16,-3 4 1-16,-1-2-10 0,-5 1-38 16,0 2-59-16,-3 4-98 0,0 0-198 0,0 0-112 15</inkml:trace>
          <inkml:trace contextRef="#ctx0" brushRef="#br0" timeOffset="1587.75">555-551 1987 0,'0'1'52'0,"0"2"-7"16,0-2-21-16,0 2 19 0,0 0 13 0,0 1-5 16,0-1-1-16,0 6-7 0,0 1-9 0,0 3-10 15,0-2-7-15,0 3-11 0,0 1-2 16,0 0-6-16,12 0 6 0,-12 0-3 0,9-2 0 15,0 0 0-15,-3-1 3 0,-6-2-5 0,9-2-5 16,-3-2-1-16,0 0 7 0,-3-1-5 0,0-5 7 16,3 1-1-16,-6-1-3 0,6 0-3 0,-6 0 0 15,6 0 3-15,0-14 2 0,0 0-1 0,0 2 5 16,5-2-13-16,-2 3 13 0,-3 0-1 0,6-2-8 16,-3 1 9-16,3-1-8 0,0 0 8 0,0 3-1 15,0-1 0-15,0 2-4 0,0 2 10 0,-1-2-8 16,1 0 20-16,-3 4 10 0,3 1 5 0,-3 2-2 15,-3 1 3-15,6-2-11 0,0 3 7 0,-6 0 0 16,0 0 0-16,0 15-15 0,6-15-5 16,-3 18-1-16,0-6-8 0,-3 1-6 0,-1 3 12 15,1-1 12-15,3 0 14 0,0 2 9 0,-6-2 20 16,0 1 2-16,3 0 14 0,-6 1 7 0,0 0-19 16,0-3 15-16,0 3-29 0,0-1-4 0,0 1 10 15,-18-3-18-15,3 2-4 0,1 0-5 0,2-1-23 16,-3-3 2-16,0-2-14 0,0 3 12 0,-3-5-1 15,6 6-21-15,-3-10 9 0,3 2 3 0,1-2-12 16,2-1 2-16,0 0-2 0,-3 2 13 0,3-5-49 16,0 0-19-16,0 0-39 0,0 0-40 15,0 0-32-15,3 0-35 0,-3 0-36 0,6 0-82 16,-3 0-225-16,3 0-80 0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3.7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2671 13 2526 0,'0'-2'61'0,"0"0"11"0,12 0 6 15,-12 2 8-15,0-1-8 0,0 1-15 0,0 0-10 16,0 0 11-16,0 0 6 0,0 0 14 16,0 0-6-16,0 16-15 0,0-2 6 0,0-2 14 15,15 2-4-15,-15 5 16 0,15-2-4 0,-15 2-12 16,12-2 1-16,-3 1 3 0,-3 0-40 0,-6 1 38 16,9 2-32-16,0-2-14 0,-9 1-10 0,0 0 42 15,6-3-4-15,-6 4-21 0,6-6-14 0,-6 4-5 16,3-3-37-16,3-6 12 0,-3-2 18 0,0 0-32 15,-3 3 6-15,0-3 29 0,0-1-36 0,0 2 10 16,0-3 28-16,0-1 1 0,0 0-39 0,0 0 10 16,0 0 28-16,0 0-38 0,0-4 21 0,0 3-8 15,0-4-3-15,0 0-9 0,0 0 2 16,0 1 0-16,0-1-31 0,0 0 0 0,0 0-4 16,0 0 29-16,0-12 5 0,0 1-36 0,-12-2 10 15,12 3 23-15,-12-6-4 0,12 0-5 0,0-3 15 16,0 2-17-16,0-3 30 0,0 0-18 0,0 1 13 15,0-2-12-15,0 1 13 0,0 0 6 0,0 2 12 16,0 0-35-16,0-3 14 0,0 2 10 0,0 4-13 16,0 0 0-16,0 0 3 0,0 2 19 0,12 0 8 15,-12 3-4-15,0 2-10 0,12-1-3 0,-4-2-23 16,4-2 16-16,-6 5 5 0,6-1 5 0,-3 0 10 16,0 2 13-16,3 3 24 0,3-3-27 15,0 1 33-15,0 3-24 0,3-1-6 0,-1 0-41 16,-2 4 26-16,6 0 11 0,-3 0 2 0,0 0-36 0,0 0 41 15,0 0-22-15,-1 0 11 0,1 17-40 16,0-1 55-16,-6-4-43 0,3 3 10 0,-3 2 17 16,0 2 0-16,0 0-31 0,-3-1 33 0,2 6-4 15,-2-5-9-15,6 1-16 0,-9-1 2 0,0-3-5 16,-6 2 7-16,0-2-7 0,0-1 35 0,0 0-31 16,0-5 21-16,0 3-10 0,-12 0 33 0,-6 0-20 15,18-1 38-15,-17 1-55 0,2-1 0 0,3 3 16 16,-3 1-4-16,-3 0-3 0,3-3 36 0,0-1-29 15,0 2-1-15,1-4-18 0,-1 0-8 0,-3-2 0 16,3 0-3-16,3-3 37 0,-3 2-5 16,3-1-48-16,0-3 22 0,-6 2 20 0,7-2-9 15,-1-1 12-15,3-2-14 0,-3 0-25 0,0 0 32 16,-3 0-31-16,3 0 35 0,3-11-35 0,3 11 37 16,-3-15-7-16,3 5-52 0,-3 10 2 0,3-10-3 15,0 4-37-15,3 0-19 0,-2 0-42 0,-1 6-70 16,3 0-77-16,-3 0-31 0,6 0-16 0,0-5-38 15,0 5-140-15,0 0-183 0</inkml:trace>
  <inkml:trace contextRef="#ctx0" brushRef="#br0" timeOffset="513.71">3344-161 2589 0,'3'-4'55'16,"-3"0"36"-16,0-2 19 0,3 1 29 0,3-1 15 15,-3 2-5-15,-3-3-13 0,3 2-15 0,0 2 20 16,0 1-8-16,3-2-20 0,-3-1-26 0,3 1 18 16,-3 2-7-16,3-2-5 0,3 1 7 0,-3-3-27 15,-3 6-18-15,-3 0 41 0,0 0-5 0,0 0-20 16,0 0-17-16,0 0 45 0,0 17 1 0,0-2 11 15,0-5-31-15,0-10 33 0,0 11-16 0,0 2 55 16,12-1-63-16,-12 3 35 0,0-6-53 16,0-2 24-16,0 5 9 0,0 1-19 0,0-2-59 15,0 1-1-15,0 1 3 0,0-3 1 0,0 3 8 16,0 0-19-16,0-5-24 0,0-1 20 0,0 4 3 16,0-1-2-16,0-2-37 0,0-1 35 0,0-3-10 15,0 3-49-15,0-2-33 0,0 0-127 0,0-5-26 16,0 0-22-16,0 0 17 0,0 0 63 0,0 0-78 15,0 0-69-15,0 0-143 0,0-10-66 0,0 10-70 16,0-11-384-16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0.06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0 789 677 0,'0'0'60'16,"15"0"28"-16,-3-1 6 0,0-2 14 0,-4 3-11 15,1-4 2-15,0 3-3 0,0 0-7 0,0 0-24 16,0 0-9-16,0-2-2 0,0 2-16 0,-3-2-7 15,3 3 11-15,0-1 3 0,0 1 4 0,-3 0-1 16,6 0-5-16,-4 0-2 0,4 0-9 0,0 0 11 16,3 0-7-16,0 0 0 0,3 0-8 15,-3 0 8-15,9 0-11 0,-4-9-15 0,4 9 12 16,6 0-7-16,-3 0-14 0,6 0 6 0,-1-8-7 0,4 8 9 16,-3 0-10-16,2 0 1 0,1 0 7 15,-3 0-4-15,0 0 1 0,2 0-4 0,4 0 0 16,-6 0 13-16,6 0-5 0,-4 0 4 0,1 0 7 15,3 0-14-15,-4 0 6 0,1 0-1 0,0 0-2 16,0 0 4-16,-1 0-3 0,-2 0-9 0,3 0 7 16,-1 0-4-16,1 0-8 0,-3 0 7 0,3 0 3 15,-1 0-9-15,4 0 7 0,0 0-3 0,-1-9 1 16,1 9-5-16,0-10 1 0,3 10 4 0,2-8-2 16,-2 3 3-16,3 2 1 0,-1-1-9 15,7 0 6-15,-1 0-9 0,4-3 19 0,2 6-8 16,4-6 2-16,-3 3-6 0,-4-1 2 0,7 1 1 15,-7-1-1-15,4 2-1 0,-4-4 8 0,-2 6-6 16,0-5 5-16,-1 3-8 0,1-1 11 0,-4 1-1 16,-2-3 10-16,0 2-3 0,-1-2-14 0,1 3 3 15,0-3-1-15,-7 2 6 0,7 0-9 0,-3-2 0 16,-4 3-1-16,4-1 6 0,0 2-4 0,-1-3-3 16,1 2 4-16,3-2-5 0,-1 1 0 0,4-1 4 15,0 2-7-15,-1-4 2 0,4 3 8 0,2-4-8 16,4 1 12-16,-3 1-5 0,-1 0-6 0,4 0 2 15,-1-1 1-15,1 0-2 0,-1 1 9 0,-2-1-7 16,3-1 1-16,-4 4 0 0,4-1-3 16,-7 2 6-16,4-3-7 0,-1 1 6 0,-5 0-4 15,0 4-4-15,2-4 5 0,-8-1-6 0,3 1 12 16,-4-4-5-16,1 4-1 0,0 0-3 0,-1 0 0 16,1-2 9-16,0-1-6 0,-1 3-2 0,1-1 6 15,3 1-7-15,-4-3 9 0,7 1 10 0,-9 0-6 16,2 0 4-16,-2 2-3 0,0 2-2 0,2-1 3 15,-2-2 0-15,-3 1 4 0,0-1-6 0,2 1 2 16,4 1 1-16,-3-1 0 0,-1 1-5 0,4-1-2 16,0 4 3-16,-1-3 3 0,1 2-7 15,0-2 2-15,-4-1-1 0,1 1 4 0,0-3-5 0,-1-1-3 16,1 0 7-16,0-1 6 0,-3 3 5 16,2-3-14-16,4 1 0 0,0 4 5 0,2 1-2 15,-2 0-6-15,3 0-5 0,2-3 9 0,1 3-3 16,-4 0-1-16,7 0-7 0,0-2 1 0,-1-2 2 15,7 3 4-15,-1-1 3 0,7 2-2 0,-7-2 5 16,7-1-5-16,-3 1-2 0,2 1 4 0,1-3 11 16,-4 3 4-16,1 0-8 0,-1-2 0 0,1 3-1 15,-4-1-3-15,1-1-9 0,-4-2-2 0,1 4 7 16,-3-1 4-16,-4-1-9 0,-2 0 8 0,2 1-5 16,-2-3 5-16,-3 3 1 0,2 0-10 0,-2 0 2 15,-3-1 3-15,2 2-6 0,-2 0 1 0,-3 1 4 16,3-4-2-1,-4 1 3-15,-2 1-1 0,-3 0-6 0,3 0-1 0,-4 1 6 0,-2-2-5 16,3 0-1-16,-3 2 0 0,-4 2 13 0,4-6-5 16,0 3-4-16,-3 0-23 0,3 0-32 0,-1-3-23 15,-5 5-9-15,3-2-30 0,-6 1-33 0,3 2-80 16,-9 1-186-16,6 0-177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1.4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0 570 1596 0,'9'0'67'0,"0"0"13"0,0 0 3 0,3 0-1 16,-3 0-16-16,0 0-1 0,5 0-17 0,-2 0-15 15,0-12 8-15,0 12-3 0,3-9-12 0,3 9-2 16,-3 0 0-16,0-11 11 0,-1 3 9 16,4 1 4-16,3 7 3 0,3-8-6 0,0 4-6 15,3 0 5-15,2 0-2 0,7 3-8 0,3-3 11 16,-1 3-13-16,4-2-13 0,3 0-3 0,2-1 5 15,1 1 3-15,0-2-3 0,-1 3-11 0,4 2 4 16,-6-2-3-16,5-1-5 0,1 2 1 0,2-2-7 16,-2 3 0-16,3 0 2 0,-4 0-5 0,4 0 10 15,2 0-7-15,-2 0 3 0,2 0-9 0,1 0 3 16,3 0 10-16,-1 0-14 0,4-10 4 16,2 10 3-16,-2 0 10 0,5 0-10 0,0 0-4 15,1 0 9-15,-1 0-3 0,1 0-3 0,-1 0 2 16,1-13 4-16,-1 13-7 0,-5-14 0 0,5 5 5 15,-5 9-6-15,2-8 7 0,-2 8-1 0,-1-9-10 16,1 2 2-16,-1 7 10 0,1 0-14 0,-1-5 12 16,4 0-4-16,-4 0-4 0,1 0 4 0,2 0 4 15,1 1-5-15,-1-1 2 0,4 1 1 0,-7-2 3 16,7 2 3-16,2-1-3 0,1 2-10 0,-1-2-2 16,0 2 9-16,4 0-3 0,-7-2-1 0,7 0 1 15,-7 0 0-15,4 3 1 0,-4-3 14 0,1 2-15 16,-4 1 3-16,1-1 0 0,2 3 2 0,-3 0-6 15,1 0 1-15,-1 0 5 0,4 0-3 16,-4 0-3-16,1 0 12 0,-1 0-11 0,4 0 8 16,-4-10-1-16,4 10-6 0,-4 0 2 0,4-12-6 15,-1 12-2-15,-2-11 8 0,-1 11 3 0,1-9-3 16,-1 1 1-16,1 2-10 0,-7 1 7 0,1 0 5 16,-1 1-7-16,1-2 1 0,-1 0 5 0,-2 1-12 15,2-1 13-15,1 1-3 0,-1-3-1 0,4 2-1 16,-4 0-3-16,4 1 11 0,2 0-6 0,-2-1 3 15,2-2 3-15,-2 1-14 0,0 2 3 0,-1-2-3 16,1 1 11-16,-1-2-7 0,-2-2 9 0,2 5-8 16,-5-4 2-16,-4 5 3 0,4-3-7 0,-7 4 3 15,-2 0 8-15,0-2-11 0,-1 2 8 16,-2 1-4-16,3-2-5 0,-4-1 7 0,1 4-8 16,2-5 2-16,1-1 5 0,-3 2 4 0,2 1 1 15,1-3-5-15,0 3-5 0,-1 0 7 0,4 0-5 16,-1 1-4-16,-2 0 3 0,-3 0 0 0,-1-1-15 15,-2 4-13-15,-3-3-25 0,-1-1-16 0,-5 0-30 16,-6 3-34-16,-3-1-28 0,-6 2-33 0,-6 0-42 16,-4 0-82-16,-2 0-81 0,-6 0-9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2.91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0 551 1457 0,'6'0'60'0,"-3"0"-17"0,3 0-6 15,0 0 14-15,3 0 6 0,-4 0 6 0,4 0-12 16,0 0 0-16,0-7 4 0,3 7-3 0,3-8-3 16,0 8-2-16,-3 0-14 0,6-6-17 0,-3 2 0 15,5 1-1-15,-2-1 6 0,0 3 2 16,3-1-7-16,-3 2-2 0,0 0-1 0,3-1-6 16,-4-1 11-16,4 2 7 0,0 0 8 0,-3 0-5 15,3 0 4-15,0 0-1 0,2 0 2 0,1 0-1 16,3 0 7-16,0 0-4 0,3 0-11 0,-1 0-5 15,7-11 9-15,3 11-16 0,2 0 3 0,7 0-8 16,6 0 6-16,-4 0-4 0,7 0-8 0,2-14 7 16,4 14-4-16,2 0-5 0,-2 0-1 0,-1-14 0 15,1 14 3-15,-1 0 9 0,4 0-14 0,-1 0 10 16,4 0-12-16,5 0 3 0,1 0 4 0,-1 0 9 16,6-12 5-16,4 12 6 0,-1 0-14 15,-3 0-2-15,7-10 7 0,-4 10-6 0,1 0-6 16,-1-9-1-16,0 9-1 0,-2-7 5 0,-1-1-5 15,-3 2 6-15,1 6-3 0,-7-6-4 0,1 6-2 16,-4 0 12-16,1 0-12 0,-4 0 2 0,3 0-2 16,1 0 7-16,-4 0-6 0,1 0 8 0,2 0-4 15,-2 0-2-15,5 0 8 0,-2 0-1 0,-1 0-11 16,7 0 7-16,-4 0-3 0,4 0 0 0,-1 0-6 16,0-9 4-16,-2 9 3 0,-1-7 1 0,1 2 1 15,-1 5-3-15,-2 0-1 0,2 0 1 0,3 0-1 16,1 0 4-16,-1 0-1 0,4 0-3 0,2 0 8 15,0 0-1-15,1 0-9 0,2 0 8 16,-3-12-4-16,7 12-1 0,-4-9 5 0,0 9-2 16,4-11 0-16,-4 2 2 0,3 2 1 0,1-2 6 15,-4 2-10-15,0-1 9 0,4 1-2 0,-1 1 1 16,0-2-5-16,7 1-2 0,-4-1 7 0,3 3-9 16,1-1 8-16,-1-3-4 0,0 1-9 15,-3 1 12-15,-2 0-10 0,-1 0 12 0,-6-1-9 0,4 3 0 16,-7-1-2-16,1-3-3 0,-4 3 2 0,-3 0 2 15,-2-1-1-15,2 0 10 0,1 1-6 0,-7 0 1 16,4 2-8-16,-7-1 10 0,1 1-9 0,2 1 12 16,1 0-6-16,-4-2 1 0,-2 0-1 15,2 0 0-15,-5-1-6 0,-1 2 4 0,-2-1 0 16,3-3 5-16,-4 4-7 0,1-4 0 0,-4 2 2 0,4-2-4 16,-7 2-13-16,4-2 1 0,-3-1-6 15,-4 3-1-15,-2-3-2 0,0 8 3 0,-4-4-6 16,4 0 9-16,-3 4-4 0,2-3 4 0,-5 1-9 15,3-3-10-15,0 3-8 0,-1-2-3 0,1 1-20 16,0 1-23-16,-4-1-30 0,1 0-48 0,0 2-95 16,-3 0-108-16,-4 1-59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4.9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91 1940 0,'0'0'42'15,"0"0"8"-15,0 0 26 0,0 0 14 0,15 0-9 16,-15 0 1-16,15 0-8 0,0 0-2 0,0 0-21 15,0 0-6-15,-3 0 10 0,3 0-16 0,-1 0 6 16,4-9-7-16,0 9-7 0,3-8-1 0,-3 8 1 16,3-8 3-16,3 8-13 0,-4-4 15 0,4 0 3 15,-3 4-7-15,3 0 17 0,3 0-9 0,-1 0-6 16,1 0 4-16,3 0-10 0,3 0 0 16,-1 0-17-16,1-11 0 0,0 11 11 0,0 0-10 15,-1 0-9-15,1 0 14 0,3 0-6 0,0 0-9 16,-7 0-5-16,4 0 6 0,3 0 10 0,-3 0-5 15,-4 0-23-15,1 0 7 0,0 0 6 0,0 0 0 16,-1 0 4-16,-2 0-4 0,3 0-6 0,-3 0 6 16,0 0 5-16,-1 0-1 0,4 0-5 0,-3-10 1 15,0 10 15-15,2-8-12 0,1-2-22 16,-3 10-39-16,-3-10-5 0,0 4-28 0,-7 1-27 0,-2 5-31 16,-3 0-38-16,-9 0-108 0,-3 0-236 15,0 0-135-15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4.1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9 0 1107 0,'-3'4'95'0,"0"-3"21"0,0 1 4 0,3-2-23 0,0 1 2 15,-3 2-5-15,3-3-3 0,0 0-12 16,0 0 5-16,0 0 1 0,0 0-2 0,0 0-3 16,0 0-2-16,0 0 1 0,0 0-9 0,0 0-8 15,0 0-1-15,0 0 2 0,0 0 1 0,0 0 3 16,0 0-9-16,0 0 0 0,0 0 0 0,0 11 1 15,0-11-4-15,0 0-7 0,0 0-19 0,0 0 6 16,0 0-4-16,0 0 17 0,12 13 8 0,0-13-16 16,0 0-11-16,0 0 22 0,0 13 7 0,2-13-16 15,-2 0 15-15,6 0-15 0,3 0 17 0,0 12-27 16,0-12-4-16,3 0 22 0,2 0-18 16,1 0 12-16,0 0-34 0,3 0 12 0,-1 8 4 0,-2-8-6 15,6 0-14-15,-3 0-21 0,0 0 29 16,-4 0-31-16,4 0 8 0,-3 0 11 0,-3 0 5 15,0 12-12-15,2-12 6 0,-2 0-3 0,0 11 14 16,3-11-20-16,2 0 8 0,1 0 3 0,0 11 6 16,-3-1 5-16,3-10-16 0,2 0-14 0,-2 7 22 15,0-7 7-15,0 5-7 0,-1 1-23 0,1-1 31 16,0 0-17-16,0 1 13 0,-1-1-31 0,1-4 26 16,-3 3 8-16,0 0-6 0,-6-1-21 0,-4-3 18 15,1 0-11-15,-6 0-2 0,-3 0 3 0,-3 0 20 16,0 0-56-16,-3 0-23 0,0 0-52 15,-3 0-32-15,0 0-40 0,0 0-45 0,0 0-33 0,0 0-73 16,0 0-247-16,0 0-134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9.6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233 4195 2650 0,'0'0'69'0,"0"0"13"16,0 0 5-16,0 0 38 15,0 0 23-15,0 10 14 0,0 2 26 0,0 3-27 0,0 4-28 0,0 0-19 16,0 3 1-16,0 3-48 0,0 5 9 0,12 0-36 16,0 1-30-16,-7 0 13 0,4 1-32 0,0 1 30 15,-3 0-27-15,0-4 3 0,6 1-48 0,-3 0-80 16,3-3-28-16,-3 2-67 0,0-7-28 0,0-1-26 15,-3-3-24-15,3-2-87 0,-6 1-240 0</inkml:trace>
  <inkml:trace contextRef="#ctx0" brushRef="#br0" timeOffset="182.5">212 4627 2692 0,'0'-6'29'0,"0"3"3"16,0 0-7-16,0-3-12 0,0 2 4 0,0-3-4 16,15-1-8-16,-3 3 4 0,0-5-28 0,-1 1-34 15,1-1-47-15,0 2-56 0,3 0-124 16,3 2-247-16,-3 1-82 0</inkml:trace>
  <inkml:trace contextRef="#ctx0" brushRef="#br0" timeOffset="-238.96">15 4537 2783 0,'0'-4'53'15,"0"0"16"-15,-14 1 22 0,14-1 8 0,-12 4-4 16,12 0-7-16,-12 0 13 0,12 0-6 0,-9 0-4 16,0 0-15-16,3 18-20 0,0 0-19 0,0-1-16 15,0 1 7-15,0 0-18 0,0 1-6 0,6 0 14 16,0 3-6-16,0-4-17 0,0 2 0 0,0-3 19 15,0-1-24-15,0-3 4 0,12 0-3 0,-12-2-10 16,15-1-10-16,0-4-11 0,0-1-28 0,0-4-5 16,-1 4-9-16,4-3 2 0,-3-2-8 15,0 0 8-15,0 0 1 0,0 0 6 0,-3-18 15 16,0 4 3-16,-6-3 13 0,0 1-5 0,0 1 15 16,-6 0 18-16,0 0 10 0,0-2 6 0,0 0 1 15,0 0 6-15,-12 4-3 0,0 0-3 0,0 3-10 16,0 0 4-16,12-1-8 0,-12 6-10 0,-3 2-24 15,9 0-31-15,-3 3-43 0,3 0-45 0,0 0-88 16,3 0-182-16,-3 0-109 0</inkml:trace>
  <inkml:trace contextRef="#ctx0" brushRef="#br0" timeOffset="584.87">685 4388 2635 0,'-15'0'30'0,"3"0"11"0,0 0 16 16,4 0 19-16,-4 0 7 0,0 0 0 0,6 0-13 15,-3 0-2-15,6 0-12 0,-3 12-7 0,0 0-22 16,3-3-8-16,0 3 7 0,0 3 1 15,-3 2-4-15,3 1-22 0,-6 0 6 0,9 2-2 16,0-2-9-16,0-1 0 0,0-2 13 0,0 4-12 16,0-8-30-16,0-1-1 0,0 0-28 0,0-4-16 15,21-3-8-15,-9 1-9 0,3-4-1 0,3 0-4 16,-6 0 5-16,2 0-10 0,1 0 3 0,-6-16 13 16,3 3 12-16,-3-2 2 0,0 4 18 0,-3-3 13 15,0 0 18-15,0 0 32 0,0 1 30 0,3 1 29 16,-3-2 6-16,0 6 7 0,-3 0 3 0,0-1-6 15,0 5-6-15,-3 4-6 0,0 0 22 0,0 0 2 16,0 0 4-16,0 0-13 0,0 0-14 16,0 0-8-16,0 13-1 0,0-5-11 0,0 3-11 15,0-2-24-15,12-9 10 0,-12 11-16 0,11-3-3 16,-11-3-13-16,0 1-29 0,6 0-32 0,3-6-50 16,-9 0-22-16,0 0-36 0,0 0-60 0,0 0-156 15,0 0-224-15</inkml:trace>
  <inkml:trace contextRef="#ctx0" brushRef="#br0" timeOffset="788.39">891 4325 3111 0,'0'-4'116'16,"0"0"51"-16,0 0-16 0,0 2 9 0,0 2-13 16,0 0-9-16,0 0 11 0,0 0-25 0,0 0-8 15,0 0-39-15,0 14-30 0,0 1-24 0,14 0 28 16,-14 4-19-16,12 2-13 0,-12-2-18 0,12 2-27 15,-3 2 21-15,-9 2 6 0,0-3 12 0,12 2-75 16,-3-2-11-16,-3-4-42 0,-6 3-94 0,3-6-77 16,-3 1-32-16,3 0-22 0,0-6-33 0,-3-1-169 15,0-2-234-15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2.45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 0 1498 0,'0'0'70'0,"0"0"21"0,0 0 21 0,0 0-7 16,0 0 8-16,0 0-12 0,0 0-14 0,0 11-2 15,0-11-15-15,0 10-6 0,11-10-20 0,-11 8-4 16,0-2 13-16,0-6-14 0,0 6 4 0,0-1 14 16,0 1-7-16,0 2 9 0,15 0-14 15,-15 0-3-15,0 2 12 0,9 1-24 0,-9 4-3 16,0-3-2-16,9 2 5 0,-9 0-20 0,0 0 12 15,6 2 10-15,-6 0 2 0,0 3-12 0,0-2 0 16,0 2-7-16,0 2-11 0,0-1 11 0,0 3-16 16,0 0 17-16,15-1-4 0,-15 1 24 0,0 4-16 15,12-1 18-15,-12 1-33 0,9 1 29 0,3 1-23 16,-6 1 13-16,-6 0-3 0,12-1-22 0,-6 1 6 16,-3-2-2-16,5-1 13 0,1 3-4 0,0-4-23 15,-3 3 9-15,3-1 6 0,0 5-1 0,0-3-2 16,3 4 21-16,0 2-34 0,-3-2 18 0,0 2-15 15,0-3 10-15,-3-1 0 0,0 0 13 0,0 2-19 16,-3-3 8-16,0 0 14 0,2 0-15 16,1-1 12-16,3 4-9 0,-3-2-5 0,3 0 1 15,0 1-3-15,0-3-3 0,0-3 18 0,-3 2-24 16,0-3 23-16,-3 2-15 0,0-1 7 0,0 4 0 16,0-6-16-16,0 2 11 0,0 0 15 0,0-1-24 15,3-1 18-15,-3 2-2 0,3-2-17 0,0 2 3 16,0-2 1-16,0-2 19 0,-6 3-5 0,0 1 2 15,0 0-11-15,0-2-2 0,0 3 10 0,0-1-3 16,0-1-8-16,0 1 9 0,0 0-4 0,0-2-2 16,17 0 1-16,-17 0-5 0,15-2 4 0,-15 2-6 15,12-1 8-15,-12 1 11 0,12-2-10 0,-6 2-6 16,-6 3 13-16,9 1-8 0,-9 1 9 16,0-1-18-16,0 1-2 0,0-3 13 0,0 4-1 15,0-6-3-15,0 5 13 0,0-1-8 0,0-2-10 16,0 1 12-16,0 4-8 0,0-3-5 0,0 3 0 15,0-1 24-15,0 2-24 0,0-4 21 0,0 1-14 16,0 0-11-16,0 0 18 0,0-1 4 0,0 1-9 16,0 0 1-16,0-1 8 0,0 1-18 0,0 2 10 15,0-3-14-15,0 1 23 0,0 0 0 0,0-2-26 16,0 0 13-16,0 2-3 0,0 0 12 0,0-1 0 16,0 4 32-16,0-1-31 0,0 3 15 15,0-1-1-15,0 3-20 0,0-1 19 0,0 0-14 16,0 3-1-16,0 2-17 0,0-1 26 0,0 0-6 15,0 3-12-15,0-3 0 0,0 0 1 0,0 1 5 16,0-2-8-16,0-4 18 0,0 2-7 0,0 3-3 16,0-1-5-16,0-3 3 0,0 0 1 0,0 1-22 15,-15-1 26-15,3-1-2 0,12-3-19 0,-9 1 20 16,9 0-5-16,-12 0-7 0,12-2 20 0,0 1-12 16,0 3-10-16,0-3 7 0,0 3 0 0,0-1 7 15,0-2-5-15,0 2-10 0,0 0 22 0,0-1-22 16,0-2 4-16,0 0 2 0,0 1 15 0,0-4 1 15,0 1-18-15,0 2-3 0,0 0 22 16,0-2-20-16,0 0 13 0,0-1 3 0,0 3-12 16,0-3-7-16,0 2 22 0,0 0-13 0,0-2 5 15,0-3-6-15,0 2-5 0,0-1-1 0,0 3 6 16,0 2-10-16,0-1 8 0,15-2 15 0,-15 2-16 16,0 2 12-16,0 2-2 0,0-3-18 0,0 1 7 15,0 0 6-15,0-4 15 0,0 1-18 0,0 3 9 16,0-4-17-16,0 5 9 0,0-3 17 0,0-1-8 15,0 1-13-15,0 1-8 0,12-3 19 16,-12 4 5-16,0 2-2 0,0-1-24 0,12-2 10 0,-12 2 18 16,0 2-24-16,0-1 11 0,0 1 17 0,0-1-17 15,0-1 1-15,0 2 9 0,0 0-18 16,0-3 16-16,0-2 5 0,0 0-18 0,0-4-5 16,0 2 8-16,0-1 10 0,0-2 5 0,0 0-15 15,0-2-8-15,12 2 25 0,-12-1-7 0,0 2-12 16,0-1 10-16,0 3 3 0,0-3-8 0,0 1 2 15,0 0-15-15,0 1 13 0,0-2-12 0,0-4 15 16,0 3 4-16,12-5-12 0,-12 0-7 0,12-5 6 16,-3-3-32-16,-9 0 4 0,12-1-11 0,-12-1-18 15,9-9 0-15,-4 0-24 0,-5 0-22 0,6 0-23 16,-6 0-8-16,0 0-15 0,0 0-23 0,0 0-64 16,0 0-151-16,0 0-178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4.3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0 1111 0,'9'3'36'0,"-9"2"19"0,0-3 9 0,0 2 10 0,0 0 17 15,0 1-9-15,0 0 3 0,0-4-3 16,0 6-7-16,0-3-21 0,0 5-6 0,0 1 5 15,15 0 10-15,-15 1-6 0,0 1 6 0,0 2-11 16,0 1-5-16,0 1 1 0,0-1-3 0,0 3-14 16,0-4-1-16,0 0-5 0,12 4-3 0,-12-1-10 15,0-1 1-15,0 4 2 0,0 1-8 0,0-2 2 16,0 3-3-16,0-1-3 0,0 1-4 0,0 1 6 16,18-1-2-16,-18 1 6 0,0 0 2 0,0 0 3 15,0 2 7-15,0 4-14 0,0-3-1 0,0 0 6 16,0 0-8-1,0 0 11-15,0 1-8 0,0-1 10 0,0-1-8 0,0 2-5 0,0-1-2 16,0 2 7-16,0 1-6 0,0 1 3 0,0-1 6 16,12 3-9-16,-12-2-4 0,9 0 8 0,-9 1-1 15,9-1-9-15,-9 1 1 0,8-2-1 0,-2 1 6 16,-3 0-8-16,-3 2 9 0,0-2-4 0,0 3 4 16,6 0-2-16,-3-2 1 0,-3 5-1 0,0-1 8 15,0-2 5-15,3 1-1 0,0 2-1 0,-3-2-6 16,3 1-3-16,0 0 6 0,-3-3-10 0,3 1 7 15,0 0-8-15,-3 1 2 0,0-2 2 0,0 2-1 16,0-1-3-16,0 1 1 0,0 1 0 0,0-1 4 16,0 1-4-16,0-2 1 0,0-2 0 0,0 2-2 15,0-3-3-15,0-1 3 0,0 3 5 16,0-3-1-16,0 1-8 0,0 1 10 0,0-1-1 16,0 3-3-16,0 0 0 0,0-1 3 0,0 2-9 15,0 2 7-15,0 0-4 0,0 2 2 0,0 0 4 16,0 2-7-16,0 0 2 0,0 3 4 0,0-3-8 15,0 1 7-15,0-1 2 0,0 0 1 0,0-6-12 16,0 0 10-16,0-1-2 0,0 3 1 0,0-1 2 16,0-1-10-16,0-1 1 0,0 3 8 0,0-2-1 15,0 0 2-15,0 2-10 0,0 0 5 0,0 0 5 16,0 0-6-16,0-4-1 0,0 3 1 0,0-1 2 16,0 4 0-16,0-2 1 0,0-2 1 15,0 1-4-15,0 1-1 0,0 0 5 0,0 0 2 16,0 1-1-16,0-2-11 0,0 2 9 0,0 1-4 15,0 1 8-15,0 2 1 0,0 0-11 0,0 0 3 16,0 1-1-16,0 3 2 0,0-6-5 0,0 3 0 16,0 4-7-16,0-4-2 0,0-4-2 0,0-1-6 15,0 3 9-15,0-3-3 0,0 2-5 0,0-3 12 16,15 0 0-16,-15 0 4 0,0 1 8 0,0-2-2 16,0 1-2-16,0-2 0 0,0 1 2 0,0-4 1 15,15 2-2-15,-15-1-2 0,12 3 1 0,-12-4 5 16,0 2 0-16,15-1-4 0,-3 0 1 0,-3 1-4 15,-9 2 3-15,9-3 5 0,-4 0-9 0,1 3 10 16,3-3-3-16,-3 1-7 0,-3-2 3 16,3 4 3-16,0 1 0 0,3-2-3 0,-6 2 5 15,3 0-6-15,-3 2 2 0,0 1 7 0,3-1-2 16,-3 1-7-16,3-2 4 0,3 1 0 0,0 2 1 16,-3-1 1-16,3-2-1 0,0 0-2 0,2-3 9 15,-2 1 1-15,3-3-7 0,-6 4 3 0,3-4-5 16,0 0-4-16,-3-3 1 0,0 6-1 0,3-8 0 15,-3 3-1-15,0-3-8 0,0 0 6 0,0-2-6 16,0-5 0-16,0 4 2 0,3-6 10 0,-3 0 5 16,0-3-5-16,-1-2-8 0,1 0 2 15,0-1 7-15,0-1-8 0,-6 2-1 0,0-2 14 16,0 0-6-16,0 2-13 0,0 2-4 0,0-1-12 16,0 5 10-16,0 1-4 0,0-4 2 0,0 4-16 15,0-3-21-15,0 2 4 0,0 1-15 0,0-3 8 16,0 2-16-16,12-3-42 0,-12-2-92 0,12 0-94 15,-12-5-66-15,9 0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0:03.92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EB5DCD-3F13-4590-B325-F232A50E02AF}" emma:medium="tactile" emma:mode="ink">
          <msink:context xmlns:msink="http://schemas.microsoft.com/ink/2010/main" type="writingRegion" rotatedBoundingBox="18840,10348 19233,10348 19233,11086 18840,11086"/>
        </emma:interpretation>
      </emma:emma>
    </inkml:annotationXML>
    <inkml:traceGroup>
      <inkml:annotationXML>
        <emma:emma xmlns:emma="http://www.w3.org/2003/04/emma" version="1.0">
          <emma:interpretation id="{9FC3BF21-4B11-4D79-898D-28252CF7A5A6}" emma:medium="tactile" emma:mode="ink">
            <msink:context xmlns:msink="http://schemas.microsoft.com/ink/2010/main" type="paragraph" rotatedBoundingBox="18840,10348 19233,10348 19233,11086 18840,11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743D54-5E8D-46CE-B267-F4292E615F05}" emma:medium="tactile" emma:mode="ink">
              <msink:context xmlns:msink="http://schemas.microsoft.com/ink/2010/main" type="line" rotatedBoundingBox="18840,10348 19233,10348 19233,11086 18840,11086"/>
            </emma:interpretation>
          </emma:emma>
        </inkml:annotationXML>
        <inkml:traceGroup>
          <inkml:annotationXML>
            <emma:emma xmlns:emma="http://www.w3.org/2003/04/emma" version="1.0">
              <emma:interpretation id="{ED29FF8B-E531-406B-BDE5-A0F425273A07}" emma:medium="tactile" emma:mode="ink">
                <msink:context xmlns:msink="http://schemas.microsoft.com/ink/2010/main" type="inkWord" rotatedBoundingBox="18840,10348 19233,10348 19233,11086 18840,11086"/>
              </emma:interpretation>
              <emma:one-of disjunction-type="recognition" id="oneOf0">
                <emma:interpretation id="interp0" emma:lang="" emma:confidence="0">
                  <emma:literal>^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-620 1249 1402 0,'0'-7'87'0,"0"3"-2"15,0-1 8-15,0 1-8 0,0 2-2 16,0-2 4-16,0-1-6 0,0 2-16 0,0-2-12 16,0 2-5-16,0-3-3 0,0 2 13 0,0 0-16 15,0 2-9-15,0 0 19 0,0-2-17 0,0 4 6 16,0-3 13-16,0 3-9 0,0 0-17 0,0 0 30 16,0 0-17-16,0 0-2 0,0 0 25 0,0 0-13 15,0 0-9-15,0 0 20 0,0 0-19 0,0 0 3 16,0 0 7-16,0 0-12 0,0 10-11 0,0-10 4 15,0 8-2-15,0-8-5 0,0 0-15 0,0 0 4 16,0 0-10-16,0 0 6 0,0 0 22 16,0 0 3-16,0 0-10 0,0 0-10 0,0 15-9 15,0-3-1-15,0 4-6 0,0-2 2 0,0 1-1 16,0-3 0-16,0 2-1 0,0 2 3 0,0-2 6 16,0 3-1-16,0 0-3 0,0 3 5 0,0 1 28 15,0 0 1-15,18 4-19 0,-6 3 2 0,0-3-11 16,-3 0 6-16,-9 1-5 0,9-2-6 0,0-1-4 15,0 1 0-15,-9-3 7 0,5-1-5 0,-2 0 4 16,3-1-11-16,0-2 2 0,3-2 3 0,-6-2-4 16,3-2 2-16,-3 0 1 0,3 2-3 0,-3-4 1 15,0-3-2-15,0-1 2 0,0 0-2 16,-3-2 2-16,0-1 0 0,0-1-2 0,0-1 7 0,0 0-4 16,0 0-1-16,0 0 0 0,0 0-1 15,0 0-3-15,0 0 5 0,0 0-6 0,0 0-2 16,0 0 12-16,0-11-11 0,0 0 3 0,0 0-5 15,0 2 6-15,0-1-2 0,0-3 6 0,0 4-13 16,0 1 0-16,0-3-14 0,0-1 7 0,0-1-4 16,18 1-1-16,-18-1 8 0,12 1 1 0,-12 1-2 15,15-5 10-15,-3 0 6 0,-3 3-8 0,-4 1 2 16,4-2 0-16,-3 6 3 0,3-4 3 0,-3 4-1 16,-3 0 1-16,3 2 1 0,0 1-5 0,0-5 7 15,0 3-1-15,6-1-3 0,-3 0 1 0,0 0-3 16,3-2 2-16,0 0 5 0,-3 4-4 15,2 0-6-15,-5-2 2 0,0 3 3 0,0 5 2 16,0 0 1-16,-3 0 2 0,-3 0-3 0,0 0-1 16,0 0 6-16,0 16-4 0,0-4 2 0,0-12-3 15,0 17 2-15,0-2-2 0,0-3 0 0,0 5 2 16,0 1-5-16,15-3 7 0,-3 1-5 0,-12 3 6 16,0-4-6-16,0 4-3 0,0-3 1 0,0 1 3 15,0-4 2-15,0 2-8 0,0-1 8 0,0 0 1 16,0 1-7-16,0-3 6 0,0 4-3 0,0-2 6 15,0-2-4-15,0 1 1 0,0 0-3 0,0-3 9 16,0 0-8-16,0-2 3 0,0 0-3 0,0-3 10 16,0-1-11-16,0 2-3 0,0-1-1 15,0 0 1-15,-15-2 3 0,15 1 6 0,-18 0-5 16,3 0 0-16,4-3 2 0,-1 3-2 0,0-3 2 16,-6 1-1-16,3-1-4 0,-6 1-3 0,3 0 2 15,0 1 4-15,1-3-3 0,2 1 0 0,-3 2 4 16,6-1 1-16,0 0-4 0,6-2-3 0,0 0 0 15,-3 0 4-15,3 0 1 0,6 0 1 0,0 0-11 16,0 0-1-16,0 0 9 0,0 0-10 0,0 0-63 16,0 0-46-16,0 0-41 0,0 0-33 0,0 0-56 15,0 0-119-15,0 0-280 0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6.0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 0 1637 0,'0'0'40'0,"0"6"13"15,0-6 25-15,0 0 10 0,0 9 9 0,0-9-13 16,0 6-17-16,0 2 0 0,0 0-4 0,0 1-1 16,0 2-7-16,0 2 2 0,0-1-9 0,0 4-3 15,0 0-5-15,0 3-16 0,0 0 9 0,0 1-18 16,0 0-2-16,0 5 15 0,0-5-15 0,0 3 9 15,0 3-10-15,0 3 19 0,0 1-1 0,0-3-11 16,0 3 2-16,0 0 1 0,12 6-4 16,-12-2-9-16,0 4-8 0,0-2 8 0,0 1-2 0,0 2-6 15,0 1 5-15,0 0 17 0,0 1-10 0,0 0 10 16,0 0-1-16,0 0 9 0,0 0 2 16,0 0-6-16,0 1-2 0,0 1-6 0,0-3 15 15,0 2-6-15,0 1-11 0,0-1-4 0,0-1 4 16,0 4 7-16,0-2 6 0,0 2-12 0,11 2 6 15,-11-3-14-15,0 2-18 0,15 1 15 0,-15 2-15 16,6-2 18-16,-6 0-20 0,0 1 17 0,0 1-7 16,0-1-9-16,0-1 5 0,0 0 16 0,0 0-16 15,0 0 3-15,15 3-6 0,-15-2 14 0,9 0 0 16,-9 1-12-16,0-1 11 0,0 1-12 0,0-1 3 16,0-2 3-16,0-1 16 0,0-5-20 0,0 3 8 15,0-1-6-15,0-3-6 0,21 0 19 16,-21-1-9-16,12 4-3 0,-12 0 4 0,0 1 5 15,15-3-21-15,-15-1 13 0,9 1-2 0,-9 2 8 16,12-6-11-16,-4 4 17 0,1-2-18 0,-3 0 3 16,0 2 7-16,0 5 1 0,0 0-7 0,-6-1-1 15,0 4-5-15,3-1 0 0,0 0 12 0,-3 1-18 16,0-1 11-16,0 0 8 0,0 2 0 0,0-5-13 16,0 4-1-16,0-2 1 0,0 0 3 0,0-2 21 15,0 0-21-15,0 2 15 0,0 0-15 0,0 2 15 16,0-1-18-16,0 2 3 0,0-3 14 0,0 1-9 15,0 2 0-15,0 0 1 0,0 0-8 16,0 0 4-16,0-2 14 0,0 0-6 0,0 3 2 16,0 4-15-16,0-3 1 0,0-3 5 0,15-3 11 15,-15 6-6-15,12-2-3 0,-12 0-8 0,12-1 17 16,0-1-18-16,-3-1 2 0,-9 0 14 0,9 3-14 16,3-3 8-16,-4-2-2 0,4 0 2 0,-6-2 8 15,6 0-11-15,-3 0 9 0,0-1-15 0,0 3 5 16,-3-2 5-16,0 3-5 0,0-2 5 0,0 1-2 15,-6 3-3-15,3-1 1 0,0-2-1 0,0 2 9 16,0-1 4-16,-3-3-3 0,3 4-17 0,0-6 16 16,0 3-3-16,0-2-7 0,0 0-2 15,-3-1 18-15,3-2-17 0,-3 2 16 0,0-4-4 0,0 2-9 16,0-1 18-16,0-1-19 0,0 0 20 16,0-1-17-16,0-1 16 0,0 0-3 0,0 0 7 15,0-2-3-15,0 3-12 0,0-4 6 0,12 3-9 16,-12-2-1-16,8 4 2 0,-8-3 10 0,0-2-14 15,9 2 16-15,-9-2 0 0,0-3-2 0,9 4-7 16,-9-4 36-16,0-2-3 0,0-1-25 0,0 0 14 16,0 0 0-16,0-2-10 0,0 1-19 0,0 1 8 15,0-2-19-15,0 2 30 0,0 1-8 0,0-2-22 16,0 1 18-16,0-2-9 0,0-1-9 0,0-3-27 16,0 0-7-16,0-4-18 0,0-1-20 0,0-3-2 15,0-3-20-15,0-2-10 0,0-2 7 0,0-4-4 16,0 0 1-16,0 0 5 0,0 0-10 15,0 0-30-15,0 0-38 0,0-10-84 0,0 10-139 16,0-9-66-16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58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4-2 2321 0,'0'0'58'0,"-3"0"12"0,3 0 8 0,0 0-1 16,0 0 12-16,0 0 11 0,0 17-1 0,0-2-2 16,0 0-12-16,0-1-9 0,0-1-15 0,0 2 1 15,0 2-2-15,0-2-13 0,0 0-2 0,0 0-4 16,15 0-28-16,-4-1-6 0,1-1 5 0,-3 0 3 16,-9-3-1-16,9 3-17 0,0-5 3 0,0-1-3 15,-3-3-2-15,-3 0 23 0,3 1-27 0,0-4 12 16,0-1-9-16,3 0-33 0,-3 0-9 0,3 0-4 15,-3 0-17-15,3-14 9 0,-1 3-10 0,1 1 20 16,6-1-5-16,-6-4 10 0,0 3 4 0,6-3 21 16,-3 0 6-16,0 0-1 0,0-1 9 15,3 0 3-15,0 2 7 0,-1 3 5 0,-2 0 3 16,0 3 7-16,3 1 9 0,-3 0 10 0,-3 4-4 16,0 3 8-16,-3 0 5 0,0 0 12 0,-6 0-7 15,6 0-1-15,-6 0-15 0,6 14-2 0,0-3 4 16,0-11-7-16,0 16 10 0,-3-4-17 0,2 3-1 15,-2-5 1-15,0 6 4 0,0-2 23 0,-3 3-3 16,0 2-14-16,0-3 22 0,0 2 42 0,0-1-21 16,0 0 37-16,-17 1 1 0,2 1 20 0,3-1-27 15,-3 0-9-15,0 0-27 0,0 0 2 0,0-2-30 16,-3-1 17-16,1-2 11 0,-1-1-21 0,-3 3-35 16,0-5 22-16,6 1-26 0,0-4 46 0,-3 1-63 15,6-2 17-15,1-2-7 0,-1-2 17 16,3 0-40-16,3-2 48 0,-3 0-35 0,3 0 24 15,-3 0-18-15,0 0-42 0,0 0-9 0,0 0-30 16,3 0 3-16,0 0-7 0,6 0-56 0,0 0-52 16,0 0-106-16,0-10-80 0,0 10-29 0,0 0-32 15,0 0-207-15,0 0-192 0</inkml:trace>
  <inkml:trace contextRef="#ctx0" brushRef="#br0" timeOffset="-567.01">-29 19 2518 0,'-3'-5'42'15,"0"2"16"-15,3-1-2 0,-3 4 4 0,3-6 5 16,0 0-3-16,0 0-14 0,0 1 0 0,0-1-14 15,0-2-10-15,15 0-8 0,-3 0 0 0,3-1 12 16,0 1-10-16,-4-1-4 0,4-1-12 0,3 2 10 16,0 2 3-16,0-2-15 0,0 0 9 0,-6 5-5 15,3-2-12-15,-4 5 7 0,-2-2 0 0,0 2 10 16,-3-4-15-16,0 4-28 0,0-1-14 0,0-2-21 16,0 0-12-16,0 1-24 0,-3 2-21 0,0 0-21 15,0 0-39-15,0 0-73 0,-3 0-157 16,3 0-91-16</inkml:trace>
  <inkml:trace contextRef="#ctx0" brushRef="#br0" timeOffset="-1002.36">-458 338 2430 0,'-9'0'31'0,"0"12"3"16,-3-2-14-16,4-3-7 0,-1 1-8 0,0 0-3 15,3 0-2-15,0 0-4 0,0-2-11 0,6-1-2 16,0 1-11-16,0-4-10 0,0 1 3 0,0 2 7 15,15-2-9-15,0-3-1 0,-6 0 18 0,2 0 9 16,1 0 2-16,0 0 8 0,-3 0-1 0,0-13 15 16,0 4 11-16,-3 9 6 0,0-13 4 0,0 3 16 15,-6 1 9-15,0 3 1 0,0 6 12 16,0-8-6-16,0 2-5 0,0 1 5 0,0 5 6 16,0 0-5-16,0 0-17 0,0 0 7 0,0 0-15 15,0 0 1-15,0 0-6 0,0 0-10 0,0 0-16 16,0 0 0-16,-12 0 17 0,12 0 12 0,0 0-13 15,-12 0 20-15,12 0-8 0,0 0 14 0,0 0 9 16,0 0 36-16,0 13-35 0,-15-13-2 0,15 0-6 16,-12 0-7-16,12 0 14 0,0 0-47 0,0 14 19 15,0-14-39-15,0 0 7 0,0 0 5 0,0 0-26 16,0 0 15-16,0 0-40 0,0 0 8 0,0 0 16 16,0 0-3-16,0 0-22 0,0 0 34 0,0 0 2 15,0 0-12-15,0 0 18 0,0 0-19 16,0 0 2-16,0 0-27 0,0 0-1 0,0 0 9 15,0 0-7-15,0 0-11 0,0 0-29 0,0 0-10 16,0 0-24-16,0 0-3 0,0 0-14 0,0 0-20 16,0 0-22-16,0 0-54 0,0 0-116 0,0 0-149 15,0 0-28-15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01.52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55 4 2678 0,'-12'0'25'0,"12"0"3"15,-9 0 3-15,9 0 7 0,-6 0 8 0,-3 0-17 16,3 0 3-16,6 0-13 0,0 0-1 0,0 11-6 16,0-11 0-16,0 9 4 0,0-9-10 15,0 6 9-15,0 6 6 0,0-3 7 0,0-3-13 16,0 0 8-16,0 2-8 0,0-2-2 0,0 1-4 16,9 0-3-16,-9 0 3 0,12-6-18 0,-12 2 7 15,12-3 0-15,-12 0 11 0,6 0-3 0,-6 0-8 16,6 0 3-16,-6 0 3 0,6 0-2 0,-3 0 11 15,3 0-5-15,0 0-11 0,0 0-4 0,0-8 9 16,-6-2 5-16,0 10-1 0,0-13-12 0,0 4 10 16,0-1 2-16,0 0-8 0,0 3 27 0,0-1 12 15,0 3-3-15,0 1 27 0,0 1 8 16,0-3-16-16,0 1 1 0,0 1 24 0,0 4-10 16,-12 0-21-16,12 0-13 0,-9 0-7 0,9 0 1 15,-9 0 24-15,0 0-37 0,9 0 5 0,-9 0 23 16,0 0-15-16,3 0-37 0,0 15 14 0,3-15-10 15,0 0-1-15,-3 12 16 0,1-12-12 0,2 11 3 16,0-1 8-16,3-3-14 0,0-7 0 0,0 5-1 16,0 1 23-16,0-2-10 0,0-4-24 0,0 4 1 15,0-4-31-15,0 0-1 0,0 3 3 16,11 1-10-16,-11-4-6 0,12 0 5 0,0 0 31 0,-6 0-10 16,3 0 6-16,-9-11 20 0,9 11-23 0,-9 0 11 15,6 0-18-15,-6-12-17 0,0 3-3 16,0 9 0-16,0 0-3 0,0 0-18 0,0-8-29 15,0 2-13-15,0 6-17 0,0 0-26 0,0 0-45 16,-15 0-106-16,15 0-181 0,-12 0-49 0</inkml:trace>
  <inkml:trace contextRef="#ctx0" brushRef="#br0" timeOffset="373.74">558-387 2384 0,'0'0'41'16,"-9"0"-6"-16,9 0-4 0,0 0 9 0,0 0-3 16,0 0 11-16,0 0 7 0,0 0 5 15,0 0-8-15,0-8-1 0,15 8 1 0,3-10 1 16,0-1 1-16,0 2 6 0,3 1-14 0,-1-1-23 16,4 0-7-16,-3 2-4 0,3-3 2 0,-3 1-11 15,-3 1 1-15,-1 4-1 0,-5-1-3 0,0 2-11 16,0-3-27-16,-6 4-24 0,0-1-16 0,0 1-32 15,-6 2-32-15,0 0-38 0,0 0-51 0,0 0-152 16,0 0-136-16,0 0-7 0</inkml:trace>
  <inkml:trace contextRef="#ctx0" brushRef="#br0" timeOffset="972.09">621-377 2434 0,'-3'0'46'16,"0"0"6"-16,0 0 6 0,3 0 3 0,0 0-3 15,0 0-6-15,0 0 16 0,0 0 10 0,0 0 11 16,0 0 3-16,0 0 11 0,0 0-3 0,0 0-11 16,0 19 11-16,0-2-14 0,0 0-26 0,0-2-12 15,0 4-15-15,0-6 4 0,0 3-24 0,0 4 8 16,0-4-2-16,0 0-7 0,0 0-17 0,0 3-1 15,0-2-1-15,0-4 24 0,0-3-37 16,0-3-8-16,12 2 5 0,-12-6-18 0,12-3-28 16,-1 0 2-16,-11 0-15 0,12 0-2 0,-3-14 12 15,3 3 3-15,0-2 15 0,-3-3-2 0,3 1 22 16,0-1 4-16,0-2 7 0,0 1 7 0,0 1 16 16,-3 2-5-16,-1 0 8 0,4-1-6 0,-3 3 5 15,0 1-3-15,0 3 7 0,0 2 3 0,0-4 13 16,3 4 5-16,-3 0 11 0,0 1-8 0,0 2 19 15,3 0-4-15,-3 1 8 0,-1 2 2 0,1 0-12 16,0 0-16-16,-3 0-2 0,6 17 6 0,-6-1 8 16,3 0-5-16,-3 0 26 0,0-3-15 0,0 2 15 15,0 2-17-15,0 2 19 0,-3-2-5 0,0 2 23 16,-3 2-9-16,0 2 15 0,0 0 1 16,0-3 7-16,0 3-33 0,0-3-1 0,0 5 9 15,0-9 2-15,-15 0-21 0,3-2 5 0,0 1-7 16,0-3 31-16,-3-1-49 0,0 3 24 0,-2-3-3 15,2 3-29-15,-3 0 25 0,-3-4-41 0,3 3 10 16,0 0 1-16,-3-2 27 0,4-3 1 0,2-1-50 16,0-3 10-16,0 4-6 0,3-2 49 0,3-6-28 15,0 0-7-15,0 0-43 0,0 0 11 0,0 0 19 16,3 0-7-16,3 0-11 0,0 0-5 0,0 0-46 16,-2 0-8-16,2 0-1 0,0 0-17 0,0 0-44 15,0 0-137-15,-3 0-93 0,3 0-54 16,0 0-18-16,0 0-108 0,0 0-296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5.8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-570-158 2023 0,'0'0'57'0,"0"0"23"0,0 0 4 0,12-11 24 16,-12 11 4-16,15-8-1 0,-3-2 3 0,-3 4 4 15,2 6-9-15,4-6 12 0,0 1-4 0,6-1 4 16,3 0 5-16,-6 3 4 0,6 0-28 0,2 2 3 16,4-4-56-16,0-1-4 0,6 3-30 0,2 2 15 15,-2-4-11-15,3 1-11 0,-1-1 9 16,-2 4-22-16,-3 1-18 0,-3 0-79 0,-1 0-21 16,-5 0-24-16,-3 0-11 0,-3 0 0 0,0 0-3 15,-9 0-15-15,3 0 0 0,-6 0-8 0,-6 0-41 16,0 0-107-16,0 0-133 0,0 0-62 0</inkml:trace>
  <inkml:trace contextRef="#ctx0" brushRef="#br0" timeOffset="272.15">-228-245 2205 0,'-6'0'82'0,"6"0"26"16,-6 0 15-16,6 0-8 0,0 0 5 0,0 0 19 15,0 0 2-15,0 11 11 0,0-11 15 0,0 0-7 16,0 16 10-16,0-4-26 0,0 1 2 0,0 3-22 16,0-1-15-16,0 2-48 0,0 2 13 0,12 6-26 15,-12-4-6-15,0 4-21 0,6 0 35 0,6-1-26 16,-6-3-17-16,3 5 3 0,-3-1-22 0,-3-4 9 16,3 1 5-16,0 0-25 0,0-5 29 0,-3 4-46 15,3-6-14-15,0-1-36 0,0-2-58 0,3-2-70 16,-1-2-24-16,1 0-19 0,-3 0 1 15,0-2-5-15,0-1-12 0,0-1-59 0,-3 3-186 0,0-6-117 16</inkml:trace>
  <inkml:trace contextRef="#ctx0" brushRef="#br0" timeOffset="679.72">225 5 2515 0,'-9'-2'72'0,"0"0"3"16,-3 1 27-16,0 0 18 0,0 1 9 0,-3 0 11 15,3 0 27-15,-9 0 0 0,7 0-35 0,-1 16-18 16,-3-1-45-16,3-5-25 0,3 1 16 16,-3 0-44-16,3 3 1 0,6-3-15 0,0 3 22 15,0-2-24-15,3-2 10 0,3 3-12 0,0-4-11 16,0 4 0-16,0-2 6 0,15-3 28 0,3 0-14 15,-3 2-29-15,3-2-24 0,-3 2-21 0,0-2 24 16,3 1-20-16,-1-1-27 0,1 0-14 0,-6-1-3 16,9-2 15-16,-3-1-7 0,3-3 0 0,0 2 8 15,-7-3 9-15,1 0 2 0,0-13 8 0,3 13 18 16,-3-15 12-16,-3 0 15 0,0 1 11 0,-3-1 11 16,0 0-6-16,-3 0 19 0,0 2 16 15,-6-2 21-15,0 1 6 0,0 0-11 0,0 4-7 16,0-1-8-16,0 1 1 0,-18 0 0 0,6 1-9 15,0 2-2-15,-3 2-6 0,3-2-4 0,-3 1-7 16,0-1-10-16,3 6-24 0,-2 1-22 0,2 0-29 16,-3 0-27-16,3 0-37 0,0 0-56 0,0 0-147 15,9 0-189-15</inkml:trace>
  <inkml:trace contextRef="#ctx0" brushRef="#br0" timeOffset="975.33">540-268 2659 0,'0'-10'72'0,"0"1"40"0,0 0 42 0,0 3 32 16,0 4 18-16,0-3-6 0,0 0-30 0,-12 5-25 15,12 0-41-15,0 0-6 0,0 0 17 0,0 0-52 16,0 0 17-16,0 14-41 0,0 5 24 0,0 2-22 15,0 1-12-15,0 4-15 0,12 4 4 0,-6 1-18 16,6-2 1-16,-3 2 35 0,0 2-23 0,0-4-34 16,-9 3 4-16,6-2 36 0,3-2-22 0,-6 1 28 15,3 0-32-15,0 0 9 0,-3-2-43 16,0 0-39-16,0-3-44 0,0-4-74 0,2 0-39 16,-2-6-52-16,3 0-21 0,-6-6-35 0,6 0-103 15,-6-5-288-15</inkml:trace>
  <inkml:trace contextRef="#ctx0" brushRef="#br0" timeOffset="1157.51">516 26 2643 0,'-6'-1'31'0,"3"1"3"0,0 0 1 0,3 0-7 16,0 0 3-16,0 0-17 0,0 0 0 0,0 0-10 15,0 0-7-15,15 0-36 0,3 0-52 0,0 0-77 16,0 0-122-16,6 0-253 0,-3-11-93 0</inkml:trace>
  <inkml:trace contextRef="#ctx0" brushRef="#br0" timeOffset="1580.04">999-26 2777 0,'-18'0'62'0,"0"0"37"16,0 0 34-16,3 0 54 0,-3 0 12 0,0 0-7 15,1 0-4-15,2 15-55 0,0-15-2 0,3 11-46 16,0 0-37-16,3-11-27 0,3 12 3 0,3-4-24 16,0 3-2-16,0 0-4 0,0 2 22 0,3-1-15 15,0 2-6-15,0 1 2 0,0 0-39 0,0 1-12 16,0 0 17-16,0-4-23 0,15-1 18 0,-6-1-16 15,3-3 4-15,0 1-10 0,0-1-31 0,-3-3 11 16,3 0-14-16,-3 0 24 0,2 0-9 0,-2 1 3 16,0-5-4-16,0 0 12 0,3 0 16 15,0 0 12-15,-3 0 19 0,0-15-2 0,0 5 14 0,-3-1 3 16,0 0 8-16,0 0-4 0,0 1 13 16,-3 1 18-16,0-1 24 0,0 1 9 0,-3-2 8 15,3 3 15-15,-3 0-7 0,3 2 12 0,-3-1-18 16,2 0 17-16,-2 3-11 0,0 4-24 0,0 0-19 15,0 0 5-15,0 0-29 0,0 0 10 0,0 0 22 16,0 0-20-16,0 11-9 0,0-11-7 0,0 12 8 16,0 0 2-16,0-2-8 0,9 4-37 0,-9-3-60 15,0 0-40-15,12-1-48 0,-6 0-25 0,-6-5-35 16,9 1-45-16,-3-3-130 0,0 1-238 0</inkml:trace>
  <inkml:trace contextRef="#ctx0" brushRef="#br0" timeOffset="1799.92">1213-320 2799 0,'0'-15'82'0,"3"5"40"16,-3 9 17-16,0-3 27 0,0 4 40 0,0 0 6 16,0 0 16-16,0 0-69 0,0 12-33 0,0 1 6 15,0 2-60-15,0 1 19 0,0 4-50 0,12 1-10 16,-12 3 2-16,9 3-42 0,-9 1 34 0,0 1 6 15,9-2-21-15,-9-2 2 0,6 2-32 16,-6-3-63-16,9-3-44 0,-3-3-77 0,-1-1-109 16,1-1-38-16,-3 0-21 0,0-1-60 0,-3 0-260 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2.17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22 122 1304 0,'-12'0'99'0,"12"0"18"15,0 0-6-15,0 0-9 0,-9 0 0 0,9 0-15 16,0 0-7-16,0 0-20 0,0 0 1 0,0 0-7 16,0 0-8-16,0 0-6 0,0 0 9 0,0 0-6 15,0 0 6-15,0 0-1 0,0 0 12 16,0 0-2-16,0 0-4 0,0 0 7 0,0 0 2 15,0-16 4-15,0 16 2 0,0 0 18 0,0 0-1 16,0 0 6-16,0 0-18 0,0 0 5 0,0 0-13 16,0 0-8-16,0 0 18 0,0 0-15 0,0 0-25 15,0 0-8-15,0 0-7 0,0 0 3 0,0-12 13 16,0 12-29-16,0 0 20 0,0 0 7 0,0 0-6 16,0-11-16-16,0 11 19 0,0 0-30 0,0 0 17 15,0 0 2-15,0 0 31 0,0 0-15 0,0 0-16 16,0 0 22-16,0 0-23 0,0 0 13 0,0 0-3 15,0 0 42-15,0 0-18 0,0 0-48 16,0 0 7-16,0 0-10 0,0 0 17 0,0 0-12 16,0 0 7-16,0 0 6 0,0 0 6 0,0 0-39 15,0 0 40-15,0 0 25 0,0 11-48 0,0 1 6 16,0 1 13-16,0-1 9 0,0 1-20 0,0 1 27 16,0-2-5-16,0 3-46 0,0-1 25 0,0 0-24 15,12-2 46-15,-12 1-48 0,12 1 7 0,0 0-5 16,-12 0 28-16,15-1 9 0,-6-1-49 0,-9 1 4 15,9 0 55-15,-9-2-46 0,0 1-5 0,0-3 38 16,0 1-11-16,0-1-4 0,0-1 1 0,0 0-32 16,0 2 16-16,0-4 24 0,0-1-27 15,0 0-8-15,0 1 45 0,0 2-52 0,0-5 40 0,0 1-46 16,12 0 24-16,-12 1 2 0,0-2-2 16,0 0 11-16,0 2 21 0,0-2 2 0,0-1-50 15,0-2 31-15,0 0-8 0,0 0 17 0,0 0-42 16,0 0 41-16,0 0-4 0,0 0-13 0,0 0-20 15,0 0 38-15,0 0-30 0,0 0 20 0,0 0 2 16,0 0 5-16,0 0-35 0,0 0 40 0,0-12-1 16,0 12-16-16,0-8-23 0,0 8 35 0,0-11-41 15,0 2 18-15,0-2 26 0,0 5-52 0,0-4 64 16,-12 0-56-16,12-1 37 0,0-4-5 0,0 0 17 16,0 0-44-16,0 0 23 0,0 3-33 0,0-3 55 15,-12 0-30-15,12 2 18 0,0 1-14 16,-15 3-18-16,15-3 7 0,0-1 8 0,0 0 3 15,0 2 23-15,0-1-13 0,0 1-7 0,0-2 14 16,0 1-52-16,0 4 53 0,0-3-23 0,0 3 14 16,0-1 2-16,0 1-42 0,0 0 27 0,0 1 12 15,0 1-33-15,0-1 11 0,0 0 29 0,12 1-39 16,-12 1 29-16,0 2-7 0,0-2 33 0,0 1-46 16,0-4 14-16,15 2-26 0,-15-1 32 0,15 7 21 15,-3 0-32-15,0 0 39 0,-1 0-50 0,-2-11-2 16,-9 11 24-16,0 0-14 0,0 0 26 0,21 0 9 15,-6 0-16-15,-3-13-21 0,-12 13 22 0,12 0-34 16,3 0 20-16,-3 0 36 0,0 0-51 16,-12 0 34-16,9 0-45 0,-1 0 57 0,1 0-20 15,0 0-10-15,-3 0-22 0,3 0 49 0,-3 0-11 16,6 0-20-16,-3 0-4 0,-3 15 31 0,0-2-12 16,3 0-15-16,0 0-6 0,-3 0 30 0,3 3-37 15,0 1 40-15,0-2-36 0,-1-2 10 0,1 1 22 16,-3 1 1-16,0 0-8 0,0-3-29 0,-3 2 11 15,0-1 29-15,-3-1-13 0,3 2-8 0,3-4 34 16,-3-2-50-16,0 0 52 0,3-2-17 0,0 1-8 16,-3 0-20-16,-3 1-12 0,6-4 50 0,-6 5-12 15,3-4-15-15,-3 5 7 0,0-5-8 16,0 0-23-16,0 2 36 0,0 1-17 0,0-2 36 0,0 0-27 16,0 3 20-16,0-2-22 0,0 1 5 15,-12 0-11-15,12-1 37 0,-9 0-32 0,0 2 16 16,-3 0-26-16,0 1 2 0,3-3 47 0,-3 3-21 15,7-5-21-15,-4 1 15 0,0-1 24 0,3 1-10 16,0 0-28-16,0-2 16 0,3-2-8 0,-3 5-1 16,-3-3-24-16,3 1 50 0,-6 1-37 0,0 0 3 15,0-1 35-15,-3 0-45 0,-2 1 8 0,5-1 16 16,0 0-21-16,0-4 13 0,3 4-12 0,0-2 9 16,0 0 57-16,-3-1-12 0,3 1-12 0,0 0-7 15,-3 2 6-15,0-2-15 0,6-3 30 16,1 0-33-16,-4 0 48 0,6 0-57 0,3 0 37 15,0 0-33-15,0 0 50 0,0 0-65 0,0 0 72 16,0 0-89-16,-15 0 25 0,15 0-12 0,-15 0 41 16,15 0 14-16,0-13-23 0,0 13-43 0,0-10 28 15,0 10 18-15,-9 0-58 0,9-10 60 0,0 10-58 16,0-8 31-16,0 1 34 0,0 7-91 0,0-6 99 16,0 4-43-16,0-5-39 0,-15 7 46 0,15-4-9 15,0 0-19-15,0 1 41 0,0 0 6 0,0-2-10 16,0 2-40-16,0-2-3 0,0 1-64 0,0 1 56 15,0 0-52-15,0-4 1 0,0 6 13 16,0-2 23-16,0-1-65 0,0 4 27 0,0 0-13 16,0 0-30-16,0 0-53 0,0 0-134 0,0 0-78 15,0 0-73-15,0 0-148 0,0 0-354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14.13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26 92 2084 0,'-3'-2'52'0,"-3"-1"11"0,3 1 5 0,-3 2-7 15,6 0-2-15,-6 0-13 0,6 0-21 0,0 0-7 16,-3 0 6-16,3 0-3 0,0 0 7 0,0 0 7 16,0 0 3-16,0 0 4 0,0 0 21 0,0 0 15 15,0 0-5-15,0 0 6 0,0 0-10 0,0 13-21 16,0-13-14-16,0 13-3 0,0-3-2 0,0 1 0 15,0-1-6-15,0-1-1 0,9-3-10 0,-9 3-11 16,12-4-4-16,-12 0 16 0,6-5-14 0,0 5 8 16,0-5-6-16,0 0-10 0,3 0 16 0,-3 0 0 15,-3 0-15-15,3 0 8 0,3 0-6 16,-3-15 15-16,-3 6-9 0,3 9 2 0,-3-15 1 16,2 1-5-16,-2 3 9 0,0 1-10 0,-3 4 10 15,0-3 3-15,0 2-9 0,0-1 12 0,0-1 1 16,0 5 29-16,0-3 8 0,0 1 7 0,0 1 15 15,0 0-4-15,0 1 4 0,0 2-9 0,0 1-10 16,-14-2-12-16,14 3-2 0,-12 0 20 0,3 0-31 16,9 0-4-16,-6 0 5 0,-6 0 8 0,3 0-38 15,3 0 6-15,-3 0-5 0,3 12 14 0,0-12-5 16,3 11-30-16,-3-11 27 0,6 0-18 0,-6 0 6 16,6 0-27-16,0 0 6 0,0 0-43 15,0 0 0-15,0 0 18 0,0 0 1 0,0 0-10 16,0 0 6-16,0 0 9 0,15 0 7 0,-15 0 6 15,9 0 1-15,-9 0 8 0,15 0 0 0,-9 0 10 16,-6 0 2-16,9 0 11 0,-9 0-8 0,3 0 11 16,3-11-10-16,0 2 3 0,-6 9 17 0,0-11-3 15,0 1 35-15,0 4-9 0,0 6 18 0,0-6-18 16,0 6 8-16,0 0-13 0,0 0-4 0,0 0-8 16,0 0-20-16,-15 0 3 0,15 0-16 0,0 0 6 15,-12 0 14-15,12 0-28 0,-12 0-25 0,12 0-20 16,-6 0-27-16,-3 0-31 0,3 0-35 0,3 0-26 15,3 0-30-15,-6 0-50 0,3 12-139 0,3-12-209 16</inkml:trace>
  <inkml:trace contextRef="#ctx0" brushRef="#br0" timeOffset="868.24">249-273 2434 0,'0'0'30'0,"0"0"12"0,-12 0-6 16,12 0-11-16,-9 0 5 0,9 0 3 0,-6 0-6 15,6 0-14-15,0 0 4 0,0 0-6 0,0 0-5 16,0 0-2-16,0 0-6 0,0 0 8 0,0 0-11 16,0 0 3-16,0 0 1 0,0 0 13 0,0-12-17 15,0 12 8-15,0-15-8 0,0 4 11 0,0 5-9 16,0 6 6-16,0-11 1 0,0 2-4 0,0 1 1 16,0 0-4-16,0-3 2 0,12 3 4 15,3-3 0-15,-3 1-2 0,0-1-1 0,0 3 0 16,0-5-4-16,3 2 6 0,-3 1-11 0,0 1 16 15,2 0 1-15,-2 1 1 0,0-2 10 0,0 1-6 16,-3 3 10-16,0 1-3 0,0-1-6 0,0 2 1 16,-3 0-4-16,0 2-1 0,-3 2 5 0,3 0 21 15,-6 0 1-15,6 0 0 0,-6 0-5 0,6 0 1 16,0 16 15-16,0-5-8 0,0 2-9 0,5 1 10 16,-2-2-4-16,0 6 1 0,-3 0 2 0,-3 4 13 15,3 0-1-15,-3 2-6 0,0 3 25 0,-3-2-28 16,0 5 19-16,0-3 1 0,0 1-23 0,0-1-14 15,0-1 15-15,0 0-24 0,-12-1 2 0,12-3-1 16,-15 0-9-16,3-4 15 0,12 0-20 16,-11-1-1-16,11-3-2 0,-12 2 3 0,3-1 12 15,0-4-18-15,3-1-2 0,6-2 19 0,-9-1-24 16,9-1-21-16,-6-2 0 0,3-4-13 0,0 0 15 16,3 0-19-16,-6 0 8 0,6 0 7 0,-3 0-9 15,-6 0 32-15,3 0-22 0,0 0 16 0,0 0-1 16,0 0-13-16,0 0 2 0,0 0-2 0,0 0-3 15,0 0 10-15,4 0 4 0,2 0 2 0,-3 0-9 16,0 0 16-16,3-13-10 0,0 13 9 0,0 0 11 16,0-12-1-16,0 12 13 0,0-13-13 0,17 4 23 15,-8-1-6-15,3 2 12 0,-6 2-16 16,6 0 28-16,-6 0-10 0,9 1-9 0,-3 5 19 16,0-5-7-16,0 5-7 0,0 0-10 0,-1 0 11 15,1 0 32-15,3 0-32 0,0 0-6 0,0 0 14 16,-3 0-14-16,0 0 9 0,-3 0 11 0,0 0 7 15,3 0-16-15,-3 0-2 0,-3 0-37 0,2-11 49 16,1 11-28-16,3-9 9 0,0 9 12 0,0-9-2 16,-3-1-31-16,3 2 29 0,0 2-12 0,0 0-17 15,-6-2 6-15,0 1 18 0,3-3-28 0,-3 3 24 16,-3 1-32-16,-1-1-5 0,1 1 6 0,3-1 12 16,0-1-9-16,3 2-1 0,-3 1 15 15,-3 1 1-15,0 3 0 0,0-2-51 0,0 3-26 16,-3 0-79-16,0 0-89 0,0 0-35 0,0 0-33 15,0 0-29-15,0 0-120 0,0 0-308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18.74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44 25 2774 0,'0'0'70'0,"-12"-3"3"16,12 3-10-16,-9 0-15 0,9 0-7 15,-8 0-4-15,-1 0-16 0,6 0-4 0,3 0-14 16,0 0 8-16,0 13-10 0,-3-5 1 0,3-8-4 15,0 15 9-15,0-6 0 0,0 2-11 0,0-3 11 16,0 0-12-16,0 0 13 0,12-3-8 0,-12 1 0 16,11-2-5-16,-11 1 11 0,9-4-2 0,-3 2 2 15,0-3-5-15,0 0 5 0,-6 0-2 0,6 0 9 16,0 0-12-16,0-15-4 0,-3 4 4 0,0 0-1 16,3 1 10-16,-3 2-3 0,0-2 2 0,0-1 3 15,-3 3 23-15,0-1-5 0,0 2 28 0,0 1 18 16,0 1 8-16,0 1-22 0,0 0-4 15,0 1 2-15,-12-1-17 0,12 4-35 0,0 0 16 16,-9 0-30-16,9 0 10 0,-12 0 13 0,12 0-5 16,-6 0-21-16,0 0 20 0,3 0-7 0,-3 0-9 15,3 0 1-15,3 0 0 0,-3 11 3 0,0-11-1 16,0 9-3-16,0 0 5 0,-2-3 14 0,2 1-13 16,-3 1-4-16,0-2 2 0,6 2-11 0,0-3-42 15,0 1-33-15,0 0-37 0,0-1-30 0,0-2-41 16,0 0-24-16,0 0-40 0,0 0-100 0,0-1-243 15</inkml:trace>
  <inkml:trace contextRef="#ctx0" brushRef="#br0" timeOffset="1398.94">696-566 2459 0,'-3'0'61'0,"3"0"28"0,-3 0-9 0,0 0 6 15,0 0 14-15,0 0 11 0,0 0 16 0,0 0-11 16,0 14 17-16,0-3-10 0,3 4-15 0,0-4-2 16,0 4-38-16,0-1-10 0,0-1-3 15,0 2-13-15,0-1 6 0,12-3-3 0,-12 4-3 16,9-6-36-16,-9 3-2 0,0 1 4 0,12-5-10 16,-6 1-5-16,0-3 22 0,0 2 2 0,0-5-14 15,0 2-17-15,-6-5 14 0,6 3-10 0,-3-1 7 16,6-2 5-16,-3 0-6 0,0 0-42 0,-6 0-16 15,9 0 21-15,2 0 0 0,-2-16-1 0,3 2-15 16,-3 2 22-16,3-1 10 0,0 2 21 0,0 2 0 16,-3-1-16-16,3 2 6 0,0-2 23 0,0 3-6 15,-3-1-12-15,-3 1 19 0,5-2-6 0,1-1-1 16,0 1-9-16,0 2 13 0,-6 7 17 0,3 0 2 16,0 0-2-16,-3 0 9 0,0 0-16 15,3 0 17-15,-3 0 8 0,3 0-17 0,0 0 2 16,2 0-10-16,-2 14 11 0,0-2 8 0,-3-1-15 15,0-2 17-15,0 1 14 0,0 1-8 0,-3-3 20 16,3 3 6-16,-3 1-13 0,-3 1 6 0,0-2 20 16,0 0-32-16,0 1 36 0,0 3-33 0,-15 0-12 15,0 0-12-15,3 1 0 0,-2-3 27 0,2 3-63 16,-3 0 45-16,0-2-44 0,0-1 36 0,3-2-32 16,-3 2 17-16,3-5-15 0,-3 2 15 0,3-1-34 15,4-3 31-15,-1 1-41 0,3-7 33 0,0 0-18 16,0 0 8-16,0 0-25 0,0 0-68 0,0 0-37 15,-3 0-55-15,-3 0-148 0,3 0-85 0,0 0-45 16,-3 0-151-16,0 0-343 0</inkml:trace>
  <inkml:trace contextRef="#ctx0" brushRef="#br0" timeOffset="859.86">613-468 2538 0,'0'0'26'0,"0"0"4"15,0 0-14-15,0 0 0 0,0 0 5 0,0 0-1 16,0 0 1-16,0-12 3 0,15-1-6 0,3 2-10 16,-1-5-9-16,1 0 9 0,6-2-6 0,-3 1 5 15,0 2-2-15,0-4-12 0,2 4 7 0,-2 2 3 16,-3 2-11-16,0-1-3 0,-6 4-18 0,-3 2-9 16,-3-3-12-16,0 2-17 0,0-1-22 0,-6 8-28 15,0 0-50-15,0 0-90 0,0 0-126 0,0 0-83 16</inkml:trace>
  <inkml:trace contextRef="#ctx0" brushRef="#br0" timeOffset="550.89">303-373 2774 0,'0'0'63'0,"0"0"37"0,0 0 22 16,-12 0 26-16,12 0-21 0,-9 0 6 0,9 0-32 15,-9 0-17-15,9 0 4 0,-8 12-37 0,8-12 34 16,0 0-19-16,0 15 10 0,0-4-32 0,0 0 19 16,0 0 16-16,0 0-13 0,0 3-9 0,0 4-26 15,0 3 19-15,0-1-22 0,0 0 24 0,0-1-27 16,0 2 7-16,0-1-35 0,0 0-2 16,0-5 4-16,0-3 36 0,11 0-53 0,1 0 19 0,0-5-10 15,3 1 43-15,0-2-26 0,0-1-10 0,3 0 5 16,-3-1-9-16,-3-4 16 0,5 0-7 15,-2 0-2-15,-3 0-32 0,-3 0 11 0,6-14 17 16,-3 4-20-16,3-5 5 0,-3 4-5 0,-6-1-12 16,6-2 1-16,-6 3 7 0,-1-4 37 0,-5-2-44 15,0 3 8-15,0-1 39 0,0-3 7 0,0 3-37 16,0-3 23-16,0 0-25 0,0 4 44 0,0-1-28 16,0 2-1-16,0 2 2 0,0-1-6 0,0 2 37 15,0-1-18-15,-11 1-25 0,-1 3 37 0,0 0-25 16,0 1 14-16,12-2-8 0,-12 5-33 0,0-1 39 15,0 2-6-15,0 0-29 0,-3 2-16 0,0 0-28 16,1 0-44-16,-1 0-44 0,0 0-54 0,0 13-46 16,0-13-15-16,3 10-18 0,0-10-68 0,3 0-212 15,3 10-145-15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4:11.45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83 20 1924 0,'0'0'56'0,"0"0"12"0,0 0-9 15,0 0-1-15,0 0-1 0,0 0-11 16,0 0-11-16,0 0-3 0,0-9-7 0,0 9 1 16,0 0 7-16,0 0 3 0,0 0 14 0,0 0 10 15,0 0 21-15,0 0 13 0,0 0 8 0,0 0 11 16,0 0 14-16,0 0 2 0,0 0-5 0,0 0 6 16,0 0-25-16,0 0-16 0,0 0-12 0,0 0-23 15,-11 0-1-15,11 0-13 0,0 0 17 0,0 0-34 16,-12 0 20-16,12 0-20 0,0 0-13 0,0 0-7 15,-12 0-12-15,12 0 16 0,-9 0-6 0,9 0 6 16,-9 13-11-16,3-1 7 0,0 1-5 0,3-2-9 16,-3-3 12-16,6 3-15 0,-3-1-1 15,3-4 4-15,0 1 10 0,0 0-1 0,0 1 24 16,0-4-36-16,0 0 11 0,0-1-3 0,15-3 2 16,-15 0 7-16,9 0 15 0,-9 0-14 0,0 0 9 15,9 0-27-15,-9 0 26 0,6 0-16 0,-6 0 14 16,9 0 2-16,-6 0-24 0,3 0 17 0,-3 0 0 15,3 0-21-15,-3-11 8 0,0-2 1 0,0 4 33 16,-1 1-28-16,1 8-5 0,-3-11-5 0,0 3 9 16,0 0 20-16,0-1-24 0,0 4 27 0,0-1-35 15,0 2 9-15,0-2 39 0,0 2-33 0,0 2 0 16,-11 2-4-16,11 0 13 0,-12 0 1 0,12 0 15 16,-9 0 1-16,9 0-33 0,-9 0 8 0,9 0 14 15,-9 0-27-15,3 0-7 0,3 0 35 0,3 0-9 16,-6 12-31-16,3-12 30 0,0 11-21 15,0-2 2-15,0-9 6 0,3 8 6 0,-3 0 7 16,0-1 18-16,3-7-33 0,0 0 14 0,0 6-2 16,0-1-21-16,0-5 26 0,0 2-5 0,0-2-20 15,0 0 10-15,12 0-10 0,-12 0 12 0,12 0-15 16,3-16-1-16,-3 5 0 0,-3 0 5 0,3 2-15 16,-4-1 25-16,-2-1-6 0,3 4 15 0,-6 0-10 15,-3 7 4-15,0 0-4 0,0-6 5 16,0 2-4-16,0 4 10 0,0 0-17 0,0 0 21 0,0 0-5 15,0 0-18-15,-12 0 21 0,1 0-19 16,11 0 17-16,-9 0 1 0,0 0-22 0,-3 0 6 16,3 0-34-16,0 13-37 0,0-13-8 0,3 10-40 15,3-10-8-15,-3 8-30 0,3-8-8 0,0 8-16 16,3-8-12-16,0 6-50 0,0-2-125 0,0 1-122 16,0-5-44-16</inkml:trace>
  <inkml:trace contextRef="#ctx0" brushRef="#br0" timeOffset="823.97">176-290 1741 0,'0'0'30'0,"-3"0"-10"16,0 0-2-16,3-10-9 0,0 10 9 0,0-7 9 15,0 0-14-15,0 1 0 0,0 1 8 16,0 0 8-16,12 0 6 0,-12 0-1 0,15 0-4 15,-3 1 15-15,-12-3-2 0,8 3 4 0,1-1 10 16,-3 3 0-16,3-3-5 0,-3 2-4 0,-3 2-2 16,6-4-7-16,-3 3-8 0,3-1 5 0,-3 0 1 15,3-1 2-15,0 1-19 0,0-2 0 0,0 4-8 16,0-3 2-16,0 2-8 0,-4-1 5 0,1 2-10 16,0 1 2-16,0 0 6 0,0 0-5 15,0 0 7-15,-6 0-10 0,6 0 13 0,-3 0-6 0,0 14 1 16,0-14-3-16,-3 12 0 0,0-2 4 15,0-1-5-15,0-2-6 0,0 4-6 0,0-2 6 16,0 1 8-16,0 0-15 0,0-2 18 0,-15 0-7 16,15 0-8-16,-12-1 11 0,12 0-10 0,-9 0-9 15,9 0-5-15,-9 1-7 0,4-4 4 0,5 3 2 16,0-1 11-16,-6-2-11 0,6 3-1 0,-6-3-7 16,6 0 5-16,0-2 13 0,0 0-5 0,0-2 10 15,0 0-4-15,0 0-1 0,0 0 9 0,12 0-3 16,-4 0 8-16,4 0-14 0,0-11 6 0,0 11 7 15,3-14-3-15,0 1 1 0,0 3-7 0,3 2 12 16,-3-1 12-16,-1 2-5 0,1-1 11 16,-3 4-2-16,0 4-12 0,-3 0 9 0,-3 0 1 15,3 0 10-15,-3 0 22 0,-3 0-8 0,-3 0-2 0,0 15-9 16,0-2 1-16,0-1-8 0,0 3 0 16,0 0-3-16,0-1 3 0,12 3-8 0,-12 1 3 15,0 0 5-15,0-1 12 0,0 0 0 0,9-2 12 16,-9-1 32-16,0 3 7 0,0-3 41 0,0-2 11 15,0 1-7-15,0-1-4 0,0-1 11 0,0-2-39 16,-15 1-10-16,15 0 18 0,-15-1-39 0,-3-2-6 16,0 3-6-16,3-4-18 0,0 1 26 0,1-1-53 15,-1-1 6-15,-3 1-10 0,0-5 5 0,3 2 10 16,3-2 0-16,0 0-34 0,-3 0 17 0,4 0-6 16,2 2-10-16,-3-2 32 0,3 0-44 0,0 1 23 15,0-1 2-15,3-1 6 0,0 3-31 16,3 0 18-16,-3-3-35 0,3 0-39 0,-3 0-11 15,3 0-37-15,0 0-57 0,0 0-111 0,0 0-57 16,3 0-24-16,0 0-41 0,0 0-184 0,0 0-224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4:29.52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27 54 2331 0,'6'0'70'0,"-6"0"24"0,0 0 11 0,0 0 12 16,0 0-9-16,0 0 3 0,0 0-16 0,0 0-5 16,0-11-29-16,-12 11-17 0,12 0-19 15,0 0-3-15,-12 0-20 0,12 0 5 0,0 0-1 16,-9 0-4-16,9 0-9 0,0 0 13 0,0 0-8 15,0 0 0-15,0 0-3 0,0 0 14 0,0 0-15 16,0 10 12-16,0-10 0 0,0 10-3 0,0-4 5 16,0 2-11-16,0-1 9 0,0-7-8 0,0 4 11 15,0 0-2-15,0 3-16 0,0-6 17 0,12 2-5 16,-12 1-3-16,0-3 2 0,9 1-13 0,-9-1 16 16,12-1 5-16,-12 0-6 0,9 0 2 0,-3 0-12 15,0 0 14-15,0 0-15 0,0 0 15 0,0-11 3 16,0 2-19-16,0 2 5 0,-3-3 4 0,0 2-1 15,0 1-2-15,-3 1 20 0,0-3-9 0,0 4 14 16,0-1 1-16,0 1-3 0,0 1 32 16,0-2-3-16,0 4 2 0,-15-2-3 0,15 2-22 15,-9-1-3-15,9-1 21 0,-9 3-29 0,9-1 2 16,-9 2-1-16,9 0-21 0,-6 0 7 0,3 0 13 16,-3 0-1-16,6 0-26 0,-3 0 6 0,-3 0 11 15,0 11-24-15,3-11 11 0,0 9-39 0,-3-9-38 16,6 8-23-16,0-1-17 0,0-7-16 0,0 8-19 15,0-3-25-15,0-1-26 0,0-4-54 0,0 2-90 16,0-1-127-16,0 3-74 0</inkml:trace>
  <inkml:trace contextRef="#ctx0" brushRef="#br0" timeOffset="496.27">444-533 2134 0,'3'-2'59'15,"3"-2"17"-15,-3 3 6 0,0 1 5 0,0 0-8 16,-3 0 9-16,0 0-4 0,0 0-22 0,0 0-2 16,3 0-24-16,-3 0-8 0,0 0 5 0,0 0-15 15,0 0 13-15,3 0 16 0,-3 0 19 0,0 0 25 16,0 0 3-16,0 0 3 0,0 0 17 0,0 0-11 16,0 0-24-16,0 11-24 0,0 1-11 0,0 0-4 15,0-1-19-15,0 2 7 0,0 1-22 0,0 1 0 16,-12-1-11-16,12 2 21 0,-9-1-26 0,9-1 24 15,0 1-28-15,0-5 27 0,0 1 2 16,0-1-26-16,0 0 20 0,0-2-17 0,0-1-6 16,0 1 9-16,12-1 14 0,-12 0-3 0,15-3-3 15,-3-1 7-15,3-3-30 0,-4 0 23 0,1 0-5 16,3 0-1-16,-3 0 0 16,-3 0 20-16,3 0-16 0,0 0-14 0,0-11 30 0,-3 11-38 0,0-10-6 15,3 0-17-15,-3 2-36 0,-1 0-33 0,1 0-36 16,-3-2-13-16,0 3-11 0,-3-1-12 0,0-1-10 15,3 3-24-15,-6 1-54 0,0-1-102 0,0 1-101 16,0-1-20-16</inkml:trace>
  <inkml:trace contextRef="#ctx0" brushRef="#br0" timeOffset="840.17">614-646 2329 0,'-12'-7'52'0,"12"-4"14"0,-12 8 12 16,12-4 6-16,0 3 3 0,-6-1-14 0,6 4-17 15,0 1-2-15,-9 0-4 0,9 0 31 0,0 0 25 16,-6 0 5-16,6 16-14 0,0-4 33 0,0 6-18 16,0-1-3-16,0-1-11 0,0 2-17 0,0 3-21 15,0 0 4-15,12 1-15 0,-3 0 33 16,-9 2-39-16,15-2-13 0,0 0-4 0,-9 7-11 15,3-3 9-15,-1-1-27 0,1 3 3 0,-3-3 12 16,0-1 0-16,0-3-9 0,-3 0-10 0,3-6 31 16,3 0-39-16,-3-2 10 0,0-2 0 0,0 0 14 15,-3 0-1-15,3-2-23 0,-3-2 36 0,0-1-10 16,-3 2-23-16,3-4-8 0,-3 4-54 0,0-5-18 16,0 1-60-16,0-1-18 0,0-2-32 0,0 1-16 15,0-2 0-15,0 0-23 0,0 0-35 0,0 0-112 16,0 0-208-16</inkml:trace>
  <inkml:trace contextRef="#ctx0" brushRef="#br0" timeOffset="1644.31">917-582 2390 0,'-3'0'58'0,"0"0"9"15,0 0-20-15,3 0-11 0,-3 0 6 0,3 0-14 16,0 0-5-16,0 0 4 0,0 0-4 0,0 14-10 16,0 1 6-16,0-2-2 0,0-2-9 0,0 1 2 15,0 0-6-15,0 0 3 0,0 4 1 0,0-2-4 16,0-1-3-16,0-3-6 0,0 3 9 15,0 0-8-15,0-6 12 0,0 1-11 0,0-4 4 16,15-4-7-16,-6 0 13 0,-9 0-9 0,15 0-9 16,-6 0-9-16,3 0-2 0,-3 0-6 0,3-12-5 15,-6 12 6-15,6-13 7 0,0 0 10 0,2-2 9 16,4 3-8-16,-6-1 10 0,3 2-4 0,-3 1 6 16,0-1-5-16,0 1 5 0,0 3 14 0,0 2-4 15,-3 2 12-15,-1-1 8 0,1 3 1 0,0 1-6 16,0-2 2-16,0 0-2 0,0 2 10 0,0 0 20 15,0 0-4-15,3 0-8 0,-3 0-10 0,3 15 1 16,0-3 9-16,0 3-1 0,-4 1 1 0,-2-2-3 16,0 1 17-16,0 0-4 0,-3 2 13 15,-3 1-5-15,0-2 22 0,0 1 10 0,0-2-5 0,0 2 34 16,0-1-24-16,-15 1-19 0,-2 1-28 16,-1 0 9-16,0-2-44 0,0-4-6 0,3 3 6 15,-3-5-16-15,0 3-8 0,0 0 24 0,4-4-6 16,5-2-2-16,-3 0-5 0,3 1-2 0,0-3-28 15,-3-4 22-15,6 2-66 0,0 1-25 0,-3-1-44 16,3-3-18-16,-3 0-49 0,0 0-38 0,0 0-27 16,0 0-39-16,1 0-108 0,-4 0-289 0</inkml:trace>
  <inkml:trace contextRef="#ctx0" brushRef="#br0" timeOffset="1137.41">831-549 2118 0,'0'0'32'15,"9"0"25"-15,-9 0 15 0,15 0 8 16,-3 0 5-16,-3 0-12 0,3-9 2 0,-4-1-36 16,4 10-4-16,0-13-16 0,0 2-10 0,3 3-1 15,-3-2-5-15,3 0-3 0,-3 2 7 0,6 4-9 16,-6-5 5-16,2 4-5 0,-2-2-22 0,0 4-15 15,0-5-4-15,0 5-23 0,-3-7-24 0,-3 4-7 16,0 2-26-16,0-2-60 0,-3 1-80 0,0 1-128 16,-3 2-44-16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3:37.01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26 1429 2278 0,'-11'0'21'0,"11"-2"7"0,-9 2-3 15,9 0 2-15,0 0 0 0,0 0 6 0,-6 0 4 16,6 0 10-16,-6 0 7 0,0 12-4 0,6-2-3 16,-3-10 3-16,0 14 6 0,0-2 12 15,3-3-6-15,0-1-4 0,0-8-10 0,0 6-8 16,0-2-3-16,0 3-1 0,0-3-7 0,0 4-1 15,0 0-7-15,0 0-8 0,0-3-9 0,0 1-5 16,0 0 5-16,0 0 2 0,0-1-12 0,12 0 4 16,-3-1 10-16,-3-1-6 0,0-1-14 15,-1 4 8-15,1-2 4 0,3 0-12 0,-3-4-1 0,0 0 10 16,0 0-1-16,0 0 0 0,-3 0-4 0,0 0 0 16,3 0 11-16,-6-19-5 0,6 9-4 0,-6-1 15 15,0-1-11-15,0 1 8 0,0 2-4 16,0 0 7-16,0-1 2 0,0 4 9 0,0 1 8 15,-12-1 5-15,12 2-13 0,-12 2 11 0,6 0-13 0,6 2-24 16,-9 0 21-16,3 0-9 0,6 0-2 16,-9 0-7-16,4 0 1 0,-4 13 8 0,6-13 3 15,0 11-9-15,-3-11 3 0,0 10 11 0,0-10-13 16,3 9-6-16,3-9 9 0,0 0-9 0,-3 7 11 16,3-7-9-16,0 3-3 0,0 1-3 0,0-4-14 15,0 0-17-15,0 0 5 0,0 0-18 0,0 0-21 16,0 0-6-16,0 0-28 0,0 0-3 0,0 0-26 15,0 0-27-15,12 0-49 0,-12 0-97 0,0 0-164 16,9-13-75-16</inkml:trace>
  <inkml:trace contextRef="#ctx0" brushRef="#br0" timeOffset="816.25">345 1198 2212 0,'0'6'52'0,"0"-6"17"16,-9 0-1-16,9 0-1 0,-6 0-4 0,6 0-7 16,-6 0-11-16,3 0-5 0,-3 0-11 0,0 0-6 15,3 0-6-15,0 0-2 0,0 0-1 0,3 0-5 16,0 0-8-16,0 0 6 0,-3 0-2 0,3 0-7 16,0 0-2-16,0 0 6 0,0 0 2 0,0 0-8 15,0-12 5-15,0 1 3 0,0-2-8 0,12 2 8 16,0-1-3-16,-3 0 4 0,0 1-3 15,0 2 8-15,0-1-2 0,0 3 10 0,3 1-5 16,-6-1 6-16,6-1-5 0,-1 2-2 0,1 1 9 16,-3 1 3-16,3-2 7 0,0 2-12 0,0-1 16 15,-3 3-14-15,0 2 3 0,0 0 3 0,-3 0-12 16,3 0 0-16,0 0-4 0,-3 17 0 0,-1-2-5 16,1 4-2-16,3 0 6 0,-3 4 1 0,3-2 4 15,0 5-3-15,-3-3 13 0,0 2-9 0,0-1 0 16,0 1 9-16,0 0-8 0,0 1-10 0,-3-2 11 15,3-2-18-15,-3 2 13 0,-3-3-3 0,0 0-12 16,0-2 6-16,0-2 4 0,0 0-13 0,0-1 14 16,0-1-14-16,0 0 14 0,0-3-8 0,0-1-7 15,0 3 15-15,0-3-11 0,0-1-5 16,-15-1 1-16,0-1 16 0,15 0-16 0,-15 1 8 16,0 0 7-16,6-3-3 0,0 1-26 0,-2 2 2 15,11-2-17-15,-9 0-19 0,3-4 17 0,0 4-7 16,0-5 14-16,0-2-6 0,0 2 19 0,-3-2-5 15,0 0 9-15,0 0 2 0,3 0 5 0,3 0-3 16,0-12 9-16,3 12-9 0,0-10 10 0,0 0 2 16,0 2 5-16,0 0-1 0,0 1 19 0,0-2-3 15,0 3 1-15,12-2 12 0,3 2-5 0,-3-5 12 16,0 3-12-16,0 1 21 0,3 1-8 0,-4 2 7 16,1-5 3-16,0 2-18 0,6 3 6 0,-3-1-28 15,0 2-1-15,0 0 5 0,0-1-2 16,0 3-20-16,-1 1 7 0,1-3-7 0,-3 1 19 15,6-1-19-15,-3 1 4 0,-3-4 6 0,3 5 0 16,0-6-1-16,-1 3-13 0,-2-3 19 0,0 3-4 16,-3 2-15-16,0-3 3 0,3-1-1 0,0-2 0 15,0 4-33-15,3-3-14 0,-6-1-26 0,0 2-25 16,0 1-24-16,-1 1-33 0,-2 0-40 0,0 2-41 16,-6 2-115-16,0-3-261 0</inkml:trace>
  <inkml:trace contextRef="#ctx0" brushRef="#br0" timeOffset="1145.17">836 1085 2546 0,'0'-4'58'0,"0"2"10"0,0 0-5 16,0 0 6-16,0-3-1 0,0-1 5 15,0 3-26-15,12 0-5 0,-12-5-5 0,12 3-8 16,-3-1-13-16,0 0 9 0,0 3-8 0,0-3-10 16,3 1 7-16,-4-1-16 0,1 1 2 0,6-5 1 15,0 2-5-15,-3-3 13 0,3 2-36 0,-3 1-11 16,0 0-34-16,0 2-14 0,-3 3-23 0,-3 0-11 15,-1 0-17-15,-2 3-25 0,0 0-46 0,-3 0-94 16,0 0-110-16,0 0-29 0</inkml:trace>
  <inkml:trace contextRef="#ctx0" brushRef="#br0" timeOffset="1668.12">875 1019 2378 0,'0'3'49'0,"-3"-1"-3"0,0 0-1 16,3 2 9-16,0-1 20 0,0-2 2 0,0 4-6 15,0-1-19-15,0 2-1 0,0 0-16 0,0 3-3 16,0 0 1-16,15 3-10 0,-15 0-7 0,9 4 25 16,-9 3-8-16,0-1-4 0,12 0-8 0,-4-1 1 15,-8 0-11-15,9-5-1 0,0 3-9 0,-3-4 10 16,3 1-3-16,0-5-12 0,-3-1 4 0,3-1 5 15,-3-1 4-15,0 0-8 0,-3-4-3 0,6 0-8 16,3 0-7-16,0 0 3 0,-3-15-26 16,2 4 5-16,-2-3 7 0,6-3 5 0,0 0 3 15,-6 1 7-15,3 0-1 0,0-3 6 0,3 2 3 16,-6 2 10-16,3-1-6 0,0 1 6 0,-1 0 7 16,-2 4 11-16,0-3-3 0,0 5 5 0,-3 1 0 15,0-1 0-15,0 4 2 0,0-1 8 0,0 6 0 16,0 0-6-16,-3 0-3 0,0 0 6 0,3 0-4 15,-3 15-8-15,3-2 16 0,0 1 5 0,-3 3-16 16,3 0 4-16,0-1 6 0,-3 4 21 0,0-3-4 16,0 2 18-16,-3-2 15 0,0 3-5 0,0-1-12 15,0-2 11-15,0-1-21 0,0-1 21 0,-12 0-18 16,-3 0 3-16,0 0-2 0,3-3 8 16,-3 2-24-16,3-4-2 0,0 1 14 0,-6 1-21 15,4 1-8-15,-4-5-16 0,6 1 24 0,-3-3-3 16,3 0-50-16,0 1 25 0,3-4 12 0,0 2-40 15,3-4 7-15,0 1 5 0,0-1 14 0,3-1 14 16,0 0-38-16,0 0 33 0,-3 0-19 0,3 0-20 16,1 0-46-16,-1 0-77 0,3 0-78 0,0 0-86 15,0 0-67-15,0 0-35 0,0 0-160 0,0 0-299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0:16.4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97268D-B67F-4458-AEE4-88E61EF201F0}" emma:medium="tactile" emma:mode="ink">
          <msink:context xmlns:msink="http://schemas.microsoft.com/ink/2010/main" type="inkDrawing" rotatedBoundingBox="15457,16005 21041,15625 21055,15816 15470,16197" semanticType="strikethrough" shapeName="Other">
            <msink:sourceLink direction="with" ref="{D26B1A44-4FA9-4995-8D24-190B8EF01F86}"/>
          </msink:context>
        </emma:interpretation>
      </emma:emma>
    </inkml:annotationXML>
    <inkml:trace contextRef="#ctx0" brushRef="#br0">0 351 814 0,'0'0'63'0,"0"0"-6"0,0 0 48 15,0 0-29-15,0 0 7 0,0 0 11 0,0 0 22 16,0 0-22-16,0 0-27 0,0 0-7 15,0 0-3-15,0 0-8 0,0 0-4 0,0 0-11 16,0 0-7-16,0 0-15 0,0 0 0 0,0 0 8 16,0 0-14-16,0 0 3 0,0 0 9 0,0 0-7 15,0 0 3-15,0 0 40 0,0 0-5 0,0 0-13 16,0 0-7-16,14 0-15 0,-14 0 2 0,12 0 23 16,-12 0-13-16,12 0-8 0,-3 0-8 0,3 0-7 15,-3 0 7-15,3 0-9 0,3 0 3 0,-3 0-1 16,3 0-7-16,0 0 1 0,2 0-2 0,1 0 12 15,-3 0-7-15,3-14-4 0,0 14 4 0,3 0 0 16,-3 0 6-16,5-10-13 0,1 10 8 0,3 0-4 16,-3 0 4-16,3 0-3 0,2 0-4 15,1 0 13-15,6 0 0 0,-3-12-9 0,-1 12 2 16,1-11 6-16,3 11-5 0,2-7-1 0,-2-3-4 16,0 10 1-16,0-7 1 0,5 7 10 0,-5-5-2 15,3-1-10-15,-1 6 4 0,4 0 2 0,-3 0-8 16,-1 0 15-16,4 0-6 0,-3 0-1 0,0 0 1 15,-1 0-9-15,-2 0-2 0,0 0 14 0,-1 0-5 16,-2-13-6-16,3 13 2 0,-3-16 7 0,-1 2-7 16,4 14 3-16,-3-11 1 0,3 2-4 0,-4-4 2 15,1 5 5-15,0-3-9 0,2 5 14 0,-2 0-9 16,-3 0 0-16,3-4 0 0,2 2-2 0,-2 2 6 16,3-2-3-16,-3 1-3 0,5-1 2 0,1 1-14 15,3 1 17-15,-4-1 6 0,4 2-5 16,0-2 1-16,-1 3-4 0,7-1-11 0,-3-1 18 15,-4 2-5-15,4 0-7 0,0 1 0 0,-4 0 2 16,4-4-4-16,-6 3 16 0,-1-3-10 0,-2 3 2 16,0 0-1-16,-6-1 2 0,-1 1-7 0,-2-2-2 15,3 4 4-15,-3 2 13 0,2 0-14 0,-5 0 7 16,3 0 1-16,3 0-9 0,3 0 1 0,-4 0 3 16,1 0-2-16,3 0 4 0,0 0 2 15,2 0-10-15,1 0 9 0,0 10 0 0,-3-10-8 0,5 0 6 16,-2 9 5-16,0-9-1 0,-1 0-10 15,1 0 7-15,6 0-2 0,-4 0-8 0,1 0 8 16,3 0 3-16,-3 0-2 0,-1 0 1 0,7 0-3 16,-6 0 1-16,-1 0 0 0,4 0 3 0,0 0-3 15,-4 0 10-15,1 0-7 0,0-11 16 0,-1 11 8 16,1 0-4-16,0 0-11 0,-4 0-6 0,1 0-3 16,0 0 5-16,0-8-5 0,-1 8 3 0,1 0-5 15,3 0-5-15,-9 0 13 0,5 0-8 0,-2 0 3 16,3 0-6-16,-4 0-4 0,1 0 8 15,3 0 3-15,-3 0-5 0,-1 0 4 0,-2 0 6 16,3 0 10-16,0 0-2 0,-1 0-5 0,1 0-7 0,0 0 0 16,0 0-7-16,-4 0 2 0,4 0 0 15,3 0-2-15,-3 0 8 0,2 0-6 0,-2 0-3 16,3 0 2-16,0 0 2 0,-4 0-7 0,4 0 12 16,-3 0-4-16,-1 0 0 0,1 0 3 0,0 0-6 15,-3 0-6-15,2 0 6 0,1 0 2 0,-3 0 2 16,-3 0-11-16,0 0 1 0,-7 0 1 0,1 0-5 15,-3 0-12-15,-9 0-26 0,0 0-32 0,0 0-33 16,0 0-62-16,-6 0-112 0,0 0-97 0,0 0-89 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6.7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-2 108 2332 0,'0'-4'61'0,"0"0"17"0,0 2 18 0,0 0 10 0,0-1 3 16,0 1-2-16,0 1 9 0,0-1-17 15,0 2-6-15,0 0 0 0,0 0 14 0,0 0-2 16,0 0-21-16,0 0-5 0,0 0 35 0,0 0-7 16,0 0-20-16,0 0 15 0,0 0 13 0,0 0 24 15,0 0-51-15,0 0 14 0,0 17-31 0,0-3-20 16,0 2-31-16,0 3 18 0,0 3-12 0,0 1 11 16,0-1-7-16,0 5 10 0,0 1-22 0,11-1-31 15,-11 2 46-15,6-2-52 0,-6-2 40 0,9-2 7 16,-6 4-39-16,-3-2-10 0,6 0 36 0,0-5-25 15,0 4 38-15,-3-4-23 0,3-1-25 0,-6-3 4 16,6-5 23-16,-6-2-1 0,0-3 19 16,0 0-9-16,0-6-2 0,0 0-20 0,0 0 9 15,0 0 9-15,0 0-35 0,0 0 21 0,0 0-31 16,0 0 42-16,0 0-9 0,0 0-3 0,0 0-35 16,0-13 0-16,0-2 30 0,0 0-40 0,0-1 50 15,-12-3-38-15,12-3 1 0,0 2 56 0,-12-4-18 16,12 4-24-16,0-3 0 0,0-1 13 0,0-1 8 15,0 5 8-15,0-4-7 0,0 3 0 0,0-2 25 16,0 0-39-16,0 3 15 0,0 4 27 0,0 0-58 16,0 4 29-16,0-1-15 0,0 2 39 15,0 2-31-15,0 1-2 0,0 0 39 0,0 2-11 16,0 0-29-16,12 1 26 0,-12 1-9 0,0 4-33 16,0 0 12-16,12 0 21 0,-12 0 31 0,6 0-33 15,-6 0 17-15,9 0 3 0,0 13-29 0,3 2 10 16,0-3 8-16,0 4-34 0,2 1 11 0,-2 3-5 15,3 1 32-15,0 1-5 0,3-1-37 0,-6 0 18 16,0-4 9-16,0 2-2 0,3 0 25 0,-1-1-7 16,1-3-22-16,0-1 8 0,-3-4 5 0,0-2-32 15,0 0 25-15,-3-5-35 0,-3-3 15 0,0 0 31 16,0 0 4-16,0 0-50 0,-3 0 3 0,6 0 10 16,-3-9 4-16,5 9-13 0,-2-13 3 15,3-1-16-15,0 0 8 0,0-1 30 0,0-1-42 16,0 2 49-16,0-5-6 0,-3 3-5 0,0-2-6 15,0 1 31-15,-3 0-13 0,0 4-36 0,0-3 14 16,-6 0 11-16,0-1 33 0,0 2-45 0,0-3 38 16,0 1-36-16,0 0 30 0,0-2-35 0,0 2 40 15,0 0-10-15,0 2 5 0,0 0 11 0,0 1 34 16,0 3-29-16,0 1-22 0,0 4 16 0,0 1 42 16,0 1-9-16,0-1-13 0,0 5-5 0,0 0-16 15,0 0 14-15,0 0-58 0,0 0 37 0,0 0-25 16,0 0 89-16,0 0-33 0,0 13 34 0,0-1 13 15,0 1-57-15,11 2 19 0,-11 2-15 16,12 2 46-16,-12 6 6 0,15-1 3 0,-6 1-68 16,0-2 2-16,-3 3-18 0,0-1-11 0,-6-4 61 15,0 0-20-15,0-2-74 0,0 2 42 0,12-5-35 16,-12-2 5-16,0-3 37 0,0 0-7 0,0 2-3 16,0-7-9-16,0 0-128 0,0-1-26 0,0-5 20 15,0 0-49-15,0 0 15 0,0 0 5 0,0 0-29 16,0 0-150-16,0 0-77 0,0 0-38 0,0 0-66 15,0 0-342-15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8.3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12 2925 2215 0,'0'0'58'0,"0"-2"40"15,0-2 18-15,0 3 17 0,15-3 13 0,-3 0 9 16,0 1 10-16,0-2 14 0,3 2 9 0,3-2-13 15,3 1-23-15,2-3-26 0,1 2-10 0,0 0-16 16,0 0-28-16,3-1-24 0,2-2-38 0,-8 6 11 16,3-3-22-16,-3 0 8 0,0 0-45 0,0-5-108 15,-7 6-62-15,-2 2-91 0,0-2-45 0,-6 3-41 16,0-3-199-16,-6 4-246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7.73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57 2603 2378 0,'-9'-4'65'15,"9"-1"23"-15,0 1 8 0,0 0 15 0,0 1 5 16,0-2 10-16,0 2 3 0,0 2 17 0,0 1-15 16,0-2 0-16,0 2 29 0,0 0-17 0,0 0-27 15,0 0-4-15,0 0 3 0,0 0 19 0,0 0-15 16,0 12-17-16,0 1-43 0,0 1 7 0,0 5-30 16,0-2 31-16,0 3-13 0,0 3-22 0,0 2-3 15,0-2 18-15,0 5-10 0,0 4 12 0,0-4-52 16,0 0 10-16,0 5 17 0,0-2 25 15,0-3-62-15,0 0 21 0,0-3 10 0,0 1 13 0,0-5-10 16,0 0-9-16,0-4-17 0,0 0 23 16,0-3-39-16,0 4 53 0,0-8-40 0,0 3-3 15,0-3 1-15,0 1-4 0,0-2 41 0,0-3-36 16,0-1-13-16,0-2-45 0,0 0-10 0,0 1-33 16,0-4-7-16,0 0-71 0,0 0-124 0,0 0-57 15,0 0-26-15,0 0 16 0,0 0-22 0,0 0-169 16,0 0-126-16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28.0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274 2611 2438 0,'6'-6'66'0,"-3"4"30"15,0-1 22-15,3 2 42 0,-6 1 43 0,0 0 10 16,0 0 25-16,0 0-29 0,0 17-31 0,0-4-8 16,0-1-6-16,0 4-44 0,15 1-6 0,-15 3-50 15,12 2-11-15,-6 0-12 0,-6 3-11 0,0 0 35 16,12 2-43-16,-12 0 24 0,0 1 9 0,0 0-42 16,0-5 18-16,12 2-8 0,-12 0-19 15,15 0 8-15,-15 1 1 0,0-2-2 0,12 0-4 16,-12 3 2-16,0-6-19 0,0 2 28 0,0-2-27 15,0-1 36-15,0-4-51 0,0 0 8 0,0-5-11 16,0-2-10-16,0 0 12 0,0-3-53 0,0 1-21 16,0-4-26-16,0-3-121 0,0 0-75 0,0 0-56 15,0 0-9-15,0 0-13 0,0 0-155 0,0-10-188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8.77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-607 4463 2164 0,'12'-5'37'0,"-3"2"14"0,-9 3 21 0,12-3 8 15,-3-1 11-15,3-3 2 0,0 1 2 0,3 0-13 16,3-2-10-16,-1 0-26 0,4-3 0 0,6-2-14 16,0 1-2-16,3-4-14 0,-4 4-11 0,4 1 4 15,-3-2-8-15,3 2 6 0,-7 3-1 0,-2-1-5 16,-3 1-3-16,-3 4-6 0,-3 0-24 0,0 0-22 15,-6-1-27-15,0 3-27 0,-3 1-32 0,0 1-46 16,-3 0-108-16,0 0-176 0,0 0-102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39.03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-336 4391 2780 0,'-3'0'39'0,"0"0"23"0,0 0 15 16,0 0 4-16,3 0 10 0,-3 0 8 0,0 0-26 15,0 0 1-15,3 0 47 0,0 0 21 0,0 0-33 16,0 11-1-16,0 1-35 0,0 5-16 0,15 2 15 16,-15 7-35-16,12 2 6 0,0 2-7 0,-3 2-3 15,0 0-27-15,0 0 15 0,3 2-22 16,-6 0-6-16,6-4 27 0,-3-1-10 0,-1 1-14 15,1-3-19-15,3-2-16 0,-3-3-75 0,0-2-49 16,6-3-56-16,-6-6-44 0,0 0-17 0,0-3-28 16,-3-1-88-16,-3-7-248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7.0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59-327 2486 0,'0'4'64'0,"0"-4"39"16,0 0 5-16,0 0 9 0,0 0 8 0,0 0-19 15,0 0-10-15,0 0-20 0,0 0-14 16,0 0-29-16,0 0-3 0,0-15-8 0,0 15-7 16,0-16-14-16,0 1-10 0,0 0 21 0,0 1-16 15,0-2 1-15,0 4 2 0,0-6 2 0,0 1-3 16,0 0 18-16,0 0-8 0,0-2-15 0,0-1 11 16,0-4 3-16,0 2-10 0,0-4 10 0,0 0 5 15,0 0 0-15,0 3 14 0,0 0-11 0,0 2 21 16,0 2 13-16,0 3-15 0,0 1 32 0,0 4-21 15,0 2 30-15,0 0-18 0,0 3 14 0,0 2 21 16,0 0-29-16,0 1-2 0,0 2 18 0,0-1-49 16,0 2 20-16,0 0 11 0,0 0-16 15,0 0 12-15,0 0 32 0,0 0-23 0,0 18-14 16,0 0 2-16,0 1-39 0,0 5 11 0,0 0-11 16,0 3 0-16,0-2 5 0,0 2 16 0,18 0 20 15,-6 0-44-15,-12 5 32 0,15-1-7 0,-15 1-5 16,12-1-6-16,-12 2-39 0,12-2 40 0,-3 2-30 15,0-5 49-15,0 1-16 0,-1 1-12 0,1-3-45 16,-3-1 31-16,3-1-27 0,-3-4 61 0,-3 2-62 16,3-5 18-16,-3-3 10 0,3-3 29 0,-6-2-21 15,0 0-39-15,0-3 49 0,0 0-17 0,0-3 2 16,0-2-41-16,0 3 47 0,0-1-19 0,0-2-12 16,0 2-60-16,0-3 1 0,0 0 12 0,0 2 13 15,0-1-30-15,0-1-79 0,0-1-85 16,0 0-89-16,0 0-69 0,0 0-6 0,0 0-27 15,0 0-198-15,0 0-175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2:47.49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-9 57 2824 0,'-6'2'99'0,"6"-2"25"15,-3 0 14-15,3 0 33 0,0 0 7 0,0 0-21 16,0 0 33-16,0 0-16 0,0 0-48 0,0 0-14 15,0 0 25-15,0 0-47 0,0 0-29 0,0 0 29 16,0 0-39-16,0 0 18 0,0 0-5 0,15 0-41 16,3 0 16-16,-4 0 39 0,4 0-43 15,0 0 42-15,0 0-14 0,0 0 0 0,0 0 26 16,0-9-23-16,0 9-49 0,2-11 23 0,4 4 31 16,-6 0-27-16,3 0 1 0,3 1-34 0,-1 1 56 15,4 1-6-15,-3 0 64 0,3 4-5 0,-6 0-22 16,5 0-56-16,-5 0-14 0,0 0 29 0,-3 0-44 15,0 15-7-15,-6-15 27 0,3 11-26 0,-6-11 35 16,-3 8-38-16,2-8-16 0,-2 0 54 0,0 9-29 16,0-9-2-16,0 0-7 0,0 0 14 0,0 0-45 15,-3 0 23-15,3 0 3 0,-3 0-10 0,0 0 36 16,0 0-37-16,0 0-15 0,-3 0-31 16,0 0-81-16,3 0-35 0,-3 0-63 0,0 0-45 15,0 0 30-15,0 0-19 0,0 0-134 0,0 0-95 0,-12 0-32 16,12 0-83-16,-12 0-339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5:10.22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70 65 1328 0,'0'-4'69'15,"0"-3"19"-15,0 3 5 0,0 2 3 0,0-1-6 16,0-2-7-16,0 2 1 0,0 0-10 0,0 0 5 16,0-2-11-16,0 2 9 0,0-3-4 0,0 1-4 15,0-1 9-15,0 1-3 0,0 3 7 0,0 2 4 16,0 0 8-16,0 0 7 0,0 0-1 0,0 0-8 16,0 0-17-16,0 0-27 0,0 0-9 15,-9 0-13-15,9 0 19 0,-12 0-15 0,6 0-5 0,-3 17-20 16,3-2 2-16,-3-1 3 0,4-1-10 15,2-13 7-15,-3 14-11 0,3-2 5 0,3-2-6 16,0-3-3-16,0-2-1 0,0-5 0 0,0 8 11 16,0 2-3-16,12-4-1 0,-12-2-7 0,8-2-2 15,-8 1 8-15,12-3-2 0,-3 0 5 0,3 0-5 16,-3 0 2-16,-3 0-1 0,3 0 1 0,-3 0 0 16,0-9 9-16,-3 9-10 0,3-13 4 0,-6 4 0 15,0-2 9-15,0 1-8 0,0-1 10 16,0 1-4-16,0 0 5 0,0-1-6 0,0 0 3 15,0 2-17-15,0 4 7 0,-12-1 6 0,12 0-2 16,-12-1 3-16,3 7-6 0,-3 0 0 0,6 0 1 16,0 0 6-16,-3 0-7 0,0 0 0 0,6 0 4 15,-2 0-3-15,-1 0-1 0,3 0-12 0,3 0 9 16,-3 0-28-16,3 0-12 0,0 0-25 0,-3 0-49 16,3 0-14-16,-3 0-33 0,3 16-33 0,0-4-61 15,0-12-101-15,0 11-159 0,0-11-40 0</inkml:trace>
  <inkml:trace contextRef="#ctx0" brushRef="#br0" timeOffset="516.22">109-512 2259 0,'-3'0'26'0,"0"0"2"0,3 0 23 0,-3 0 9 15,3 0-2-15,-3 0 11 0,3 0-12 16,0 0-14-16,-3 0-9 0,3 0-11 0,-3 0-14 15,3 0 0-15,0 0-3 0,0 0 0 0,0 0 0 16,0 0-2-16,0 0 3 0,0 0-3 0,15 0 2 16,0 0 0-16,-6-12-9 0,3 12 8 0,-1-11-7 15,-2 0 6-15,6 3-4 0,-3 1 3 0,0-1-2 16,0 0 3-16,0 2-4 0,-3-1 24 0,0 1 22 16,-3 6 17-16,3-1 21 0,-6 1-16 0,0 0-1 15,3 0-12-15,-3 0-5 0,2 20-10 0,1-5-15 16,0 0-2-16,0 2-3 0,0 2-6 0,0 0-10 15,3 3 3-15,0 2-6 0,-3 2-2 0,0-1 8 16,3 2-8-16,-6-1 15 0,0 1-17 16,3 1 1-16,0-3 11 0,-3 0-3 0,0-4-12 15,3 1 8-15,0-2-1 0,0 0 5 0,0-1-3 16,-3 1-12-16,-3-4 6 0,3 4-1 0,-3-4 9 16,2 0-22-16,-2-6-3 0,0 0-43 0,0-1-13 15,0-2-43-15,0-6-20 0,0-1-35 0,0 0-45 16,0 0-99-16,0 0-192 0,0 0-77 0</inkml:trace>
  <inkml:trace contextRef="#ctx0" brushRef="#br0" timeOffset="769.42">201-307 1461 0,'-3'-5'90'0,"0"2"-2"0,3 3-9 0,-3 0-15 15,0 0-10-15,3 0-5 0,0 0-3 0,0 0 9 16,0 0 0-16,0 0 14 0,0 0 19 0,0 0 10 16,0 0 5-16,0 0-1 0,15 0-11 0,-15-12-4 15,15 1-11-15,0 0-24 0,-3 1-19 0,0 1-11 16,0-3-10-16,2-3-8 0,4 3-2 0,-6-4 3 16,3 4-5-16,0-1 5 0,-3 2-10 0,-3 1-8 15,3 4-30-15,-6 2-36 0,0 1-52 16,-3 1-51-16,0 2-95 0,-3 0-203 0,3 0-118 15</inkml:trace>
  <inkml:trace contextRef="#ctx0" brushRef="#br0" timeOffset="1063.62">534-560 2044 0,'0'0'15'0,"0"0"-4"16,0 0 10-16,0 0 39 0,0 0-10 0,12-12 12 16,0 1-5-16,-3-2-12 0,6 2-20 0,-3 0-4 15,3 1-9-15,0-1-3 0,3-1-2 0,-6 2-9 16,2 1 3-16,-2 1 2 0,6-3 1 0,0 0 2 15,-3-2-3-15,-3 5-6 0,0-2 4 0,0 1-9 16,-3 4 1-16,-1-2-10 0,-5 1-38 16,0 2-59-16,-3 4-98 0,0 0-198 0,0 0-112 15</inkml:trace>
  <inkml:trace contextRef="#ctx0" brushRef="#br0" timeOffset="1587.75">555-551 1987 0,'0'1'52'0,"0"2"-7"16,0-2-21-16,0 2 19 0,0 0 13 0,0 1-5 16,0-1-1-16,0 6-7 0,0 1-9 0,0 3-10 15,0-2-7-15,0 3-11 0,0 1-2 16,0 0-6-16,12 0 6 0,-12 0-3 0,9-2 0 15,0 0 0-15,-3-1 3 0,-6-2-5 0,9-2-5 16,-3-2-1-16,0 0 7 0,-3-1-5 0,0-5 7 16,3 1-1-16,-6-1-3 0,6 0-3 0,-6 0 0 15,6 0 3-15,0-14 2 0,0 0-1 0,0 2 5 16,5-2-13-16,-2 3 13 0,-3 0-1 0,6-2-8 16,-3 1 9-16,3-1-8 0,0 0 8 0,0 3-1 15,0-1 0-15,0 2-4 0,0 2 10 0,-1-2-8 16,1 0 20-16,-3 4 10 0,3 1 5 0,-3 2-2 15,-3 1 3-15,6-2-11 0,0 3 7 0,-6 0 0 16,0 0 0-16,0 15-15 0,6-15-5 16,-3 18-1-16,0-6-8 0,-3 1-6 0,-1 3 12 15,1-1 12-15,3 0 14 0,0 2 9 0,-6-2 20 16,0 1 2-16,3 0 14 0,-6 1 7 0,0 0-19 16,0-3 15-16,0 3-29 0,0-1-4 0,0 1 10 15,-18-3-18-15,3 2-4 0,1 0-5 0,2-1-23 16,-3-3 2-16,0-2-14 0,0 3 12 0,-3-5-1 15,6 6-21-15,-3-10 9 0,3 2 3 0,1-2-12 16,2-1 2-16,0 0-2 0,-3 2 13 0,3-5-49 16,0 0-19-16,0 0-39 0,0 0-40 15,0 0-32-15,3 0-35 0,-3 0-36 0,6 0-82 16,-3 0-225-16,3 0-80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6:12.78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38A746-239B-410D-A2B2-04CC9895890D}" emma:medium="tactile" emma:mode="ink">
          <msink:context xmlns:msink="http://schemas.microsoft.com/ink/2010/main" type="writingRegion" rotatedBoundingBox="405,12638 8976,12146 9205,16141 634,16633"/>
        </emma:interpretation>
      </emma:emma>
    </inkml:annotationXML>
    <inkml:traceGroup>
      <inkml:annotationXML>
        <emma:emma xmlns:emma="http://www.w3.org/2003/04/emma" version="1.0">
          <emma:interpretation id="{859A302D-AFBD-41B5-9C4D-58E476011B6B}" emma:medium="tactile" emma:mode="ink">
            <msink:context xmlns:msink="http://schemas.microsoft.com/ink/2010/main" type="paragraph" rotatedBoundingBox="711,12615 4941,12417 4987,13398 757,13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1627D-1BD0-409F-BBA2-FDC48D364A99}" emma:medium="tactile" emma:mode="ink">
              <msink:context xmlns:msink="http://schemas.microsoft.com/ink/2010/main" type="inkBullet" rotatedBoundingBox="711,12615 1482,12579 1525,13501 754,13537"/>
            </emma:interpretation>
          </emma:emma>
        </inkml:annotationXML>
        <inkml:trace contextRef="#ctx0" brushRef="#br0">69 28 2085 0,'-12'0'62'0,"3"0"11"0,3 0-10 15,0 0-5-15,3 0-4 0,-3 0-13 0,0 0-7 16,6 0 0-16,0 0-1 0,0 0-10 0,0 13 1 16,0-13 10-16,0 0 12 0,0 11 23 0,0-11 9 15,0 11 1-15,-12-3 7 0,12-2 7 0,0 2 17 16,0 1 19-16,0-3-15 0,0 3 8 0,0 0 11 15,0-1-13-15,0 2-16 0,0 5 20 0,0-3-39 16,0 0-23-16,0 3 20 0,0 2-28 0,0-1-46 16,0 4 29-16,0-5-25 0,0 1-7 0,0-1-13 15,0 0 28-15,0-4-31 0,15 1-3 0,-6 1 35 16,3-2 3-16,0-3-42 0,0 3 5 0,2-2 32 16,4-1-24-16,0-4-10 0,-6 3 43 15,0-3-38-15,3 0 8 0,0 2 11 0,3-6-15 16,-3 0 36-16,-4 0-29 0,-2 0-19 0,6 0 12 15,-3 0 11-15,3 0-1 0,0 0-15 0,-9-14 34 16,3 14-33-16,3-11 4 0,0 0 35 0,-6 0-19 16,3-2-4-16,-4 4-25 0,1 0 3 0,0 0 14 15,0-1 15-15,3-3 6 0,-3 1-14 0,0 4 0 16,-3 0-14-16,3-3 16 0,-3 1 1 0,0-3-22 16,6 0 21-16,-6 3 2 0,0 0-23 0,-3-1 30 15,3-3-19-15,-3 3-13 0,0 0 38 0,0-2-32 16,0 5 4-16,0-4 3 0,-18 3 38 0,18-5-14 15,-18 2 8-15,6-1-25 0,0 1-3 16,-3 3-6-16,4-2 21 0,-4 3-37 0,3 0 48 16,-3 4-14-16,3-3 2 0,0 1-15 0,3 0-25 15,-3 1 23-15,0 5 0 0,0-3-18 0,1 3 24 16,-1 0 9-16,0 0-31 0,0 0 40 0,-3 0-21 16,-3 0-2-16,0 0-18 0,3 11-3 0,3-11 3 15,-2 11 0-15,-1-2-25 0,6 4-30 0,0-2-40 16,3 1-12-16,3 3-36 0,0-5 1 0,-3 5-37 15,3 0 6-15,3-1 10 0,0 1 12 0,0 0-4 16,0 0-8-16,0-5-29 0,0 1-59 0,0-1-139 16,0-4-140-16</inkml:trace>
        <inkml:trace contextRef="#ctx0" brushRef="#br0" timeOffset="380.09">342-41 2339 0,'0'-4'98'0,"0"-1"42"16,0 5 26-16,0 0 20 0,0 0 10 0,0 0 2 15,0 0 17-15,0 0-30 0,0 0 11 16,0 0-41-16,0 0 17 0,0 13-67 0,0-2-8 15,0-2-16-15,0 0 19 0,0 2-61 0,0 2 28 16,12 1-49-16,-12 3 22 0,0 2-33 0,0-3 42 16,0 1-46-16,0-1 30 0,0-1 6 0,0 0-14 15,0 0-46-15,15-4 54 0,-15 0-55 0,0 3 24 16,0 1-20-16,0-3 25 0,0-1-4 0,0-1 20 16,0-1-1-16,0 6-54 0,0-1 42 0,0-3-25 15,0-2 39-15,0 4-36 0,0 3 32 0,0-1-10 16,0 0-20-16,0-5-38 0,0-5 13 0,0 1-30 15,0-1-10-15,0-2 1 0,0-2-43 0,0-1-77 16,0 0-89-16,0 0-74 0,0 0-23 16,0-15-33-16,0 4-156 0,0 0-240 0</inkml:trace>
        <inkml:trace contextRef="#ctx0" brushRef="#br0" timeOffset="871.96">464-350 2222 0,'0'-3'70'0,"0"-1"37"16,0 2 6-16,0 0 5 0,0 2 6 0,0-2 16 15,0 0-8-15,0 1 3 0,0 1-15 0,0 0-10 16,0 0 14-16,0 0-31 0,0 0 28 0,0 0 5 16,0 0 10-16,0 0 22 0,0 0-2 0,15 0-43 15,-15 0 2-15,12 11-55 0,3-11 4 0,-3 15 11 16,0 0-25-16,3-4 10 0,-3 3 33 0,3 1-25 16,0 0-19-16,-1 4 2 0,1-2-19 15,3 2 57-15,-3 2-43 0,-3 4 56 0,3-1-26 16,-3 2 24-16,0-1-25 0,3-2 5 0,-4 4 50 15,-2 0-10-15,0-2-38 0,3 2-6 0,-6 1 27 16,0-3-23-16,-3 5-16 0,0-3-41 0,-3 0 5 16,3 3 8-16,-3 2-12 0,0-3-6 15,0-5-26-15,0 1-1 0,0-2 28 0,0 1-18 0,0-7 14 16,0 2-20-16,0 0 14 0,0-2-38 0,0 2 18 16,0-1 6-16,0 0-3 0,0-1 23 0,0-5 13 15,0-1-19-15,0-5-29 0,0 3-19 16,0-7-3-16,0-2-56 0,0 0-64 0,0 0-65 0,0 0-27 15,0 0-31-15,0 0 41 0,0 0-30 16,0 0-128-16,-9-14-80 0,0 2-29 0,9 12-53 16,-9-11-315-16</inkml:trace>
      </inkml:traceGroup>
      <inkml:traceGroup>
        <inkml:annotationXML>
          <emma:emma xmlns:emma="http://www.w3.org/2003/04/emma" version="1.0">
            <emma:interpretation id="{00C905A2-478E-4F04-B970-D7BDB42269B0}" emma:medium="tactile" emma:mode="ink">
              <msink:context xmlns:msink="http://schemas.microsoft.com/ink/2010/main" type="line" rotatedBoundingBox="1911,12641 4945,12499 4987,13398 1953,13540"/>
            </emma:interpretation>
          </emma:emma>
        </inkml:annotationXML>
        <inkml:traceGroup>
          <inkml:annotationXML>
            <emma:emma xmlns:emma="http://www.w3.org/2003/04/emma" version="1.0">
              <emma:interpretation id="{733E4561-4B6E-4CF1-8757-DBF7AC87DC4B}" emma:medium="tactile" emma:mode="ink">
                <msink:context xmlns:msink="http://schemas.microsoft.com/ink/2010/main" type="inkWord" rotatedBoundingBox="1911,12641 4945,12499 4987,13398 1953,135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5805.46">2042-31 2177 0,'0'-6'79'0,"0"2"34"0,0 1 13 0,0 2 9 16,0-2 15-16,0 1 11 0,0 2 12 0,0 0 1 15,0 0 0-15,0 0-16 0,0 0 23 0,0 0-16 16,0 0-27-16,0 0 17 0,0 0-52 0,0 13-11 16,0-13-8-16,0 9-10 0,0 2-16 0,0-2-17 15,0 2-4-15,0 2 11 0,0-2-44 0,0 1 23 16,0 5-21-16,0 0 1 0,0 0 14 15,12 0-29-15,-12 2 30 0,9 0-40 0,-9-4 10 16,9 2 25-16,-3-4-41 0,0-1 22 0,0-3 31 16,-6 3-5-16,0-3-12 0,0-3-18 0,0 2 10 15,0-5 3-15,0 5-13 0,0-2-13 0,0-1 1 16,0-5-3-16,0 0-4 0,0 0 7 0,0 0-14 16,0 0-29-16,0 0 28 0,0-15 18 0,0 0 8 15,0 3-4-15,0-6-33 0,0-2 6 0,0-2 48 16,0 1 2-16,0-2-47 0,0 0 18 15,0-1 9-15,0 1 17 0,15-1-14 0,-15 4 19 16,12 0-26-16,-12-1 21 0,11 2-3 0,-11 2 17 16,0 2-19-16,0-2-12 0,0 2-8 0,0 3 50 15,0 2-6-15,0 5-5 0,0-1-31 0,0 2 6 16,0-1 23-16,0 5-26 0,0 0 15 0,0 0 23 16,0 0-47-16,15 0 46 0,-15 0-33 0,0 15-2 15,0-2 27-15,0 1 1 0,12 2-41 0,-12-2 25 16,12 1 4-16,-3 3-29 0,0-2 32 0,-3-1-11 15,6-1 3-15,3-3-38 0,-3 0 28 0,0-3-6 16,2-2 8-16,-2 3 17 0,0-3-3 0,-6-2-2 16,3-4-23-16,0 0 7 0,-3 0-23 0,-3 0 16 15,0 0 5-15,3 0-28 0,-3 0 16 16,-3 0 2-16,0 0 5 0,0 0-13 0,0 0 16 16,0-12 26-16,0 1-31 0,0 0-3 0,0-2 8 15,0-1 35-15,12 0-49 0,-12-3 45 0,18 1-37 16,-6-3 35-16,-12 5-50 0,9 0 41 0,-9 0-25 15,8 3 12-15,-2 1-12 0,-6 0 14 0,0-1 7 16,6 0 3-16,-3 0-12 0,3-1-3 0,-6 5-3 16,3 2 35-16,-3 0 10 0,0 3-47 0,0-1 37 15,0 3-12-15,0 0 30 0,0 0-41 0,0 0 20 16,0 12-7-16,0 0 0 0,0-1-1 16,0 0-2-16,0 3 33 0,0 3-44 0,0 0 37 15,0 1-35-15,12 1-8 0,-12 3 16 0,15 3 4 16,-15 1 6-16,12 0-11 0,-3-3-15 0,-3 2 10 15,-6-1-2-15,0-3 22 0,9-2-7 0,-3-2-57 16,0-1 29-16,-6 0-10 0,0-4 8 0,0 1 34 16,3-5-51-16,0 0 20 0,-3-1-25 0,0 0-18 15,0-6 20-15,0 4-30 0,0-5-15 0,0 0-43 16,0 0-99-16,0 0-64 0,0 0-88 0,0 0-15 16,0-15-31-16,0 2-132 0,0 13-223 0</inkml:trace>
          <inkml:trace contextRef="#ctx0" brushRef="#br0" timeOffset="6156.16">2640-369 2418 0,'0'-5'72'0,"0"1"23"0,0 0 6 0,0 1 17 15,0 2-6-15,0 1 5 0,0 0 3 0,0 0 7 16,0 0 30-16,0 0-17 0,0 0 8 0,0 0-19 16,0 0-13-16,0 12 27 0,9 1-50 15,0-1 28-15,3 5-60 0,-6-1 25 0,6 6-19 16,-6 2-21-16,3 0 16 0,-3 1-13 0,0 2-24 16,-3-2-11-16,0 6 18 0,0-2-22 0,0-4-8 15,3-2-8-15,0 1 15 0,0 1 17 0,-3-2-11 16,0-3 4-16,0 1-11 0,0-2-16 0,-3 1 13 15,0-4 4-15,0-1 2 0,0-4-29 0,0 3-8 16,0-1 36-16,0-7-40 0,0 5-20 0,0-1 14 16,0-1-61-16,0-5-58 0,0 3-85 0,0-6-76 15,0 3-33-15,0-4-31 0,0 0-56 0,0 0-205 16,0 0-120-16</inkml:trace>
          <inkml:trace contextRef="#ctx0" brushRef="#br0" timeOffset="6445.27">2962-50 2669 0,'0'0'76'0,"0"0"29"0,0 0 20 15,0 0 11-15,0 0-7 0,0 0-12 0,0 0-6 16,0 0-34-16,0 0-17 0,0 0 21 0,0 0-22 16,0 0-16-16,0 0-28 0,0 0-11 0,9 0 16 15,3 0-19-15,-3 0 14 0,3 0-21 0,5 0-3 16,-2 0-2-16,3 0-38 0,-6 0-43 0,6 0-61 16,0 0-38-16,3 0-18 0,-3 0-28 0,-7 0-29 15,-2 0-76-15,0 0-169 0,0 0-80 0</inkml:trace>
          <inkml:trace contextRef="#ctx0" brushRef="#br0" timeOffset="4575.75">1241-81 2792 0,'0'0'75'0,"0"10"1"0,0-10 1 0,0 10 11 16,0-10 23-16,0 9 23 0,0-9-18 0,-9 10-4 16,9-3-12-16,0-2-4 0,0 0-17 0,0 0 34 15,0-1-6-15,0 1 15 0,0 1-29 0,0-1 40 16,0 2-39-16,9 0 12 0,-9 1-31 0,12 0 34 15,-3 1-49-15,0 4 46 0,-9-2-4 0,9 1-46 16,-3 7 49-16,-3 2-23 0,0-1 8 0,-3 0-9 16,3 0-36-16,-3 7 24 0,0 3-49 0,0 0 10 15,0-3 17-15,0 0-7 0,0 1-25 0,0 4-46 16,0 1 17-16,0-7 60 0,0-2-28 16,0-1-6-16,0-2 1 0,0-4-10 0,0 2-12 15,0-8 9-15,12-5-28 0,-12 0 38 0,0 0 13 16,0-3-53-16,0-1 40 0,0 0 2 0,0 0-33 15,0-2-3-15,0 0 42 0,0 0-12 0,0 0-43 16,0 0 53-16,0-12-6 0,0 12-85 0,0-14 58 16,0-1-67-16,0 1 63 0,0-3-24 0,0 2 1 15,0 3 5-15,0-4-47 0,0 0 54 0,-12 1-12 16,12 0-9-16,-9 1 46 0,0-4-43 16,9-1 21-16,-12-3 20 0,6 2-12 0,0-4 46 0,0 4-14 15,0 0-3-15,0-3-35 0,3 3 7 16,-2 2 56-16,2 2-32 0,-6 0 8 0,6-3-23 15,0 2 4-15,0-3-23 0,0 4 3 0,-3-3 30 16,6 2-12-16,0 2 15 0,0-1 15 0,0 0-21 16,0 0-23-16,0 1 12 0,0-2 36 0,15 4-13 15,-3-1-10-15,-4-2-19 0,4 2 5 0,0 0 27 16,-3 0 3-16,3 3-2 0,0 2-2 0,0-2-38 16,0 2 1-16,-3 2 45 0,0-1-22 0,3 5-15 15,-6-1 43-15,2 3-16 0,1 0-35 0,0 1 54 16,0 0-21-16,3 0-37 0,-3 0 15 0,-3 13 37 15,6-13-29-15,-3 17-15 0,0-6 15 16,-6 0 8-16,0-3 45 0,0 1-37 0,0 3-19 16,0 3-1-16,-3-2 31 0,0-2-51 0,0 5 33 15,0-1-6-15,0 0 19 0,0 0-30 0,-15-2 43 16,6 1-40-16,9-1 23 0,-12-1 1 0,3-1-12 16,9 2-13-16,0-1 22 0,-9 2-28 0,0-4 24 15,0-2-7-15,0 1 19 0,0-1-37 0,0-4 31 16,4 0-36-16,-4-1 40 0,3-1-25 0,3-2-6 15,0 0-10-15,-3 0 56 0,0 0-8 0,3 0-55 16,-3 0 42-16,-3 0 1 0,0 0-41 0,3 0 47 16,-3 15-38-16,0-15 5 0,0 0-12 15,0 12 41-15,3-12-39 0,-3 0-3 0,3 14-30 16,1-14-20-16,2 0-56 0,-3 0-9 0,6 0-17 16,0 0-84-16,0 0-41 0,0 12-28 0,0-12 13 15,0 0 13-15,0 0 4 0,0 0-28 0,0 0-102 16,14 0-187-16</inkml:trace>
          <inkml:trace contextRef="#ctx0" brushRef="#br0" timeOffset="4983.58">1795-122 2406 0,'0'-2'59'0,"0"-1"19"0,0 2 11 0,0-1 5 16,0 2-1-16,0 0 11 0,0 0-17 0,0 0-3 16,0 0 3-16,0 0 3 0,0 0 15 0,0 0 1 15,0 0 6-15,0 13 34 0,0-1-15 0,-18 3-10 16,18-3-27-16,-12 4 8 0,12 1 3 0,-12 3-10 15,0 4-39-15,12-4 10 0,0 2 20 16,0 0-49-16,0 1 5 0,-8 2 2 0,8-1-14 16,0 1 34-16,0-4-66 0,0 5 35 0,0-1 1 15,0 0 6-15,0-3-60 0,0-3 46 0,14-1-37 16,1 1-1-16,-15-2-4 0,21-1 39 0,-6-4-15 16,0-2 5-16,-3 1-31 0,3-3 33 0,-3-1-17 15,0 1-40-15,-1-5 22 0,-2 2-56 0,-3 1-26 16,3-2-35-16,0-1-58 0,-3-3-98 0,0 0-43 15,0 0-11-15,-3 0-12 0,3 0-41 0,0-11-145 16,-3 1-123-16</inkml:trace>
          <inkml:trace contextRef="#ctx0" brushRef="#br0" timeOffset="6677.35">3030 111 2626 0,'-3'4'70'0,"3"-1"33"0,0-2 10 16,0-1 20-16,0 0-7 0,0 0 27 0,0 0-6 15,0 0-17-15,0 0-13 0,15 0-37 0,-3 0-12 16,-6 0-15-16,6 0-51 0,-3 0 17 0,0 0-13 16,3 0 10-16,3 0-7 0,-3 0-12 0,0 0-16 15,-1 0-22-15,-2 0-41 0,0 0-53 0,0 0-71 16,0 0-18-16,-6 0-6 0,3 0-34 0,-3 0-61 16,6 0-148-16,0 0-159 0</inkml:trace>
          <inkml:trace contextRef="#ctx0" brushRef="#br0" timeOffset="7088.43">3563 94 2806 0,'-6'0'74'0,"0"0"35"15,0 0 49-15,3 0 16 0,-3 0 21 16,3 0-43-16,-3 0 0 0,3 0-26 0,1 0-68 16,-1 0-10-16,0 0-8 0,0 0-17 0,0 0 3 15,0 15-41-15,3-15 6 0,0 9 10 0,0-9 12 16,0 8 3-16,0 1-19 0,0-9-20 0,0 0 24 16,0 0-28-16,0 0 31 0,0 0-32 0,0 0 24 15,15 0-31-15,-15 0 28 0,11 0-9 0,-2 0-4 16,-9 0-8-16,12 0 5 0,-6 0 15 0,6 0 15 15,-12 0-10-15,6 0-11 0,0 0 23 0,-3 0-13 16,0-9 22-16,-3 9-13 0,0-8-15 0,0 8 25 16,0-9-5-16,0 9-13 0,0-9 6 15,0 9 6-15,-15 0-7 0,3 0-7 0,12 0-4 16,-12 0 4-16,3 0 0 0,0 0-14 0,9 0-11 16,-6 0-68-16,1 0-33 0,5 0-10 0,-6 0-9 15,6 10-24-15,0-10-12 0,0 0-11 0,0 0-23 16,0 0-54-16,0 0-147 0,0 0-123 0</inkml:trace>
          <inkml:trace contextRef="#ctx0" brushRef="#br0" timeOffset="7915.98">3789-137 2586 0,'-3'4'51'0,"0"1"13"0,0-1 7 16,3-2 7-16,0 3-5 0,0 0-13 0,0 2-17 16,0 1-25-16,0-1-3 0,0 0-7 0,0 0-4 15,0 2 2-15,0 0-8 0,0-3 6 0,15 1-12 16,0 1 1-16,-9-1-12 0,6 1 5 15,-12 2-13-15,9 1 6 0,-3-7 2 0,0 4 11 0,-6-1-3 16,6-1 3-16,0-3-10 0,0-3-9 0,0 0-5 16,0 0-4-16,0 0 14 0,0 0 1 0,3-16 7 15,2 4 2-15,-2-1 1 0,3 2 4 0,-3 3 4 16,0 0-2-16,0-1 7 0,0 3 3 0,0 0 7 16,0-1-3-16,0 0 19 0,0 2 14 15,0-3 17-15,-3 3 17 0,3 1-8 0,-1 1-3 16,-2 2 9-16,3 1 48 0,-3 0-4 0,6 0-5 15,-3 0-32-15,0 0-12 0,6 0-42 0,3 12-3 16,0-3-18-16,0 1 0 0,-1 0 19 0,-2 1-28 16,-3 2 21-16,0 1-2 0,-3 1-9 0,0 0-16 15,-6 2 21-15,0-2-2 0,-3 1 6 0,0 0 39 16,0-2 17-16,0 4 35 0,0-3-12 0,-18 2-4 16,0-5-8-16,3 4 23 0,0-4-61 0,1 0 27 15,-1-1-15-15,0-2-14 0,0 0-33 16,-3 1 40-16,6-2-58 0,-6 1 23 0,3 0-2 15,3-4-6-15,-2 1 0 0,2-6-13 0,0 0-6 0,0 0 21 16,0 0-6-16,3 0 9 0,0 0-32 0,-3 0-6 16,6 0 7-16,0 0-10 0,0 0-29 15,3 0-89-15,3 0-29 0,0 0-105 0,0 0-44 16,0 0-32-16,0 0-31 0,0 0-126 0,0 0-257 16</inkml:trace>
          <inkml:trace contextRef="#ctx0" brushRef="#br0" timeOffset="7375.78">3828-196 2540 0,'0'-2'77'15,"-3"1"25"-15,3 0 12 0,0 1-19 0,0-3-8 16,0 1-26-16,0 2-11 0,0 0-23 0,0 0-6 16,0 0-11-16,0 0-10 0,12 0 7 0,-12 0 0 15,18-11-6-15,-3-1 2 0,0 12-7 0,3-11-10 16,-7 11-19-16,1-7-29 0,0 7-21 0,0-7-25 15,0 7-20-15,-3 0-14 0,-3 0-11 0,-3 0-34 16,0 0-35-16,3 0-64 0,-6 0-87 16,3 0-31-16</inkml:trace>
        </inkml:traceGroup>
      </inkml:traceGroup>
    </inkml:traceGroup>
    <inkml:traceGroup>
      <inkml:annotationXML>
        <emma:emma xmlns:emma="http://www.w3.org/2003/04/emma" version="1.0">
          <emma:interpretation id="{9528F754-47E1-4B24-AB3A-1ABB1D1D9D72}" emma:medium="tactile" emma:mode="ink">
            <msink:context xmlns:msink="http://schemas.microsoft.com/ink/2010/main" type="paragraph" rotatedBoundingBox="926,14243 5361,13988 5409,14819 973,15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4E2B55-51C9-4292-8306-4048187528CE}" emma:medium="tactile" emma:mode="ink">
              <msink:context xmlns:msink="http://schemas.microsoft.com/ink/2010/main" type="line" rotatedBoundingBox="926,14243 5361,13988 5409,14819 973,15073"/>
            </emma:interpretation>
          </emma:emma>
        </inkml:annotationXML>
        <inkml:traceGroup>
          <inkml:annotationXML>
            <emma:emma xmlns:emma="http://www.w3.org/2003/04/emma" version="1.0">
              <emma:interpretation id="{DF202EF5-03E7-4759-BC2B-782D3B3D7218}" emma:medium="tactile" emma:mode="ink">
                <msink:context xmlns:msink="http://schemas.microsoft.com/ink/2010/main" type="inkWord" rotatedBoundingBox="926,14243 1739,14196 1785,15003 972,1505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024.75">197 1354 2646 0,'0'-6'55'0,"0"0"22"0,0-1 19 16,0 3 23-16,0 1 26 0,0 0 8 0,0 3-36 15,0 0 6-15,0 0-27 0,0 0 9 0,0 0-26 16,0 0 4-16,0 0 50 0,0 0-23 0,0 0 30 16,0 0-34-16,0 14-49 0,14 1-6 0,-14 2 0 15,12 7 0-15,-12 3-3 0,9-1-12 0,0 3-18 16,-9 5 33-16,9-2-33 0,0 3 14 16,-3 0-11-16,-3-3-8 0,6-1 0 0,-9-2-52 15,6 0 25-15,0-5 35 0,0 0-9 0,-3-5-10 16,3-2 5-16,0-3-31 0,-3 0 33 0,0-6-11 15,3 1-42-15,0-3 15 0,-3 0 6 0,-3-3-4 16,0-1-16-16,0-2 31 0,0 0-6 0,0 0-37 16,0-15 20-16,0 2-15 0,0-1 33 0,0-3-13 15,14-1 11-15,-14 1 5 0,15 0 17 0,-3-4 4 16,0 3-17-16,0-6-7 0,3 3 17 0,0 2-11 16,-3-2 5-16,3-1 10 0,-6 7 8 0,2 2-17 15,1 1 23-15,0 3-10 0,-3 2 2 0,0 2-7 16,0 1-16-16,-3 4 52 0,6 0-40 15,-3 0 32-15,0 0 5 0,0 0-12 0,0 0-4 16,0 14-15-16,-4-1 10 0,4 4-15 0,-6 1 0 16,3-4-28-16,-3 7 50 0,3-9-40 0,-3 1 3 15,-3 2 21-15,0 0-4 0,0-2 19 0,0 2-24 16,0-1 2-16,-15 3 3 0,0 0-11 0,1-2 39 16,-1 0-18-16,0 0 3 0,0-4 15 0,0-4-14 15,3 0-17-15,0-3-2 0,3-1 27 0,0-1-11 16,-3-2-13-16,7 0 14 0,-7 0-10 0,3 0-46 15,-3 0 34-15,0-11-8 0,3 11 18 0,0-11-35 16,3 11 45-16,0 0-63 0,3-8-1 0,0 0-62 16,3 1-39-16,0-2-94 0,0 4-72 15,0-2-29-15,0-2-29 0,0 1-72 0,0 0-231 16</inkml:trace>
          <inkml:trace contextRef="#ctx0" brushRef="#br0" timeOffset="10415.85">715 1285 2517 0,'0'-5'48'0,"0"1"19"0,0-2 19 0,0 2 20 15,0 3 36-15,0-3 20 0,0 2 6 0,0 0-5 16,8-1-34-16,4 3-6 0,-3 0 9 0,0 0-10 16,0 0-11-16,3 0-6 0,3 0 4 0,0 16-48 15,3 1 10-15,-3 2-15 0,5 0-10 0,-5 2 27 16,3 3-44-16,0 5 28 0,-3-2-14 0,0 3-24 16,0 1 20-16,-3 1-1 0,-1 2-29 0,-2 2 42 15,3-5-32-15,-3-2-23 0,0 2 9 0,-3 1 18 16,0 2 3-16,0-8-13 0,0 3-36 15,-6 1 1-15,0-4 51 0,0 0-5 0,0-6-18 16,0 1-37-16,0-2 3 0,0-2 18 0,0-1 12 16,0-5-28-16,0-2-48 0,0 1-31 0,0 1-24 15,0-2-70-15,-9-3-73 0,9-2-69 0,0 0-17 16,-9-1-10-16,9 0-55 0,-12-2-218 0,6-1-83 16</inkml:trace>
        </inkml:traceGroup>
        <inkml:traceGroup>
          <inkml:annotationXML>
            <emma:emma xmlns:emma="http://www.w3.org/2003/04/emma" version="1.0">
              <emma:interpretation id="{CFE310A9-386E-4806-BD82-A1F28E7D61C4}" emma:medium="tactile" emma:mode="ink">
                <msink:context xmlns:msink="http://schemas.microsoft.com/ink/2010/main" type="inkWord" rotatedBoundingBox="2103,14326 3586,14241 3625,14921 2142,1500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011.94">1908 1365 2530 0,'0'-2'79'0,"0"1"33"0,0 1 25 0,0 0 32 15,0 0 33-15,0 0 6 0,0 0-17 0,0 0 13 0,0 0-32 16,0 0-36-16,-12 0-14 0,12 16-32 16,0-2-15-16,-18 0-45 0,18 2 9 0,-17 3-9 15,17 1 15-15,-15 5-20 0,15 0-3 0,0 2 2 16,0-1 22-16,0 5-39 0,0 0 24 0,0-1-48 16,0-1 16-16,0 2-13 0,12-5 45 0,-12 2-19 15,0 1-17-15,14-4-12 0,-2 1 41 0,-6-1-20 16,3-6 7-16,0-4-49 0,3 4 12 0,-6-3-7 15,3-5 6-15,-3-1-33 0,0-5-17 0,0 1-76 16,0 1-44-16,-3-3-61 0,3-4-33 0,-3 0-4 16,3 0-10-16,-6 0-36 0,6 0-138 0,-3 0-131 15</inkml:trace>
          <inkml:trace contextRef="#ctx0" brushRef="#br0" timeOffset="12300.71">2185 1436 2556 0,'0'-5'85'0,"0"0"26"0,0 3 17 16,0 0 17-16,0 2 21 0,0 0-2 16,0 0-7-16,0 0-6 0,0 0 3 0,0 0-15 0,0 14-16 15,0 1-36-15,0 1-7 0,0 0-4 16,0 8 11-16,0-3-41 0,0 2-17 0,15 4 12 15,-15 0 13-15,12 2-19 0,0 0-9 0,-6-5-30 16,-6 1-1-16,9 1-4 0,-3-4-3 0,-6 0 40 16,8-3-42-16,-2 1 17 0,0 2-10 0,0-2-31 15,-3-4-47-15,3 3-37 0,-6-4-62 0,3-6-69 16,0-3-38-16,-3-1-18 0,0-1-6 0,0-2-50 16,0-2-190-16,0 0-174 0</inkml:trace>
          <inkml:trace contextRef="#ctx0" brushRef="#br0" timeOffset="12764.94">2242 1746 2528 0,'0'-4'64'0,"0"4"28"0,0 0 8 15,0-1-10-15,0-1 3 0,0 1 1 16,0-1 9-16,0 0 10 0,11-1-25 0,1 1-28 15,0-2-22-15,0 0-23 0,3-5-12 0,3 3 5 16,0 0-5-16,3-3-46 0,-4-4-32 0,1 2-68 16,0 3-37-16,-3-1-35 0,-3 4-59 0,0-6-124 15,-3 4-199-15</inkml:trace>
          <inkml:trace contextRef="#ctx0" brushRef="#br0" timeOffset="12562.36">2408 1343 2602 0,'0'0'51'0,"-12"0"31"0,12 0 26 0,0 0 27 15,0 0 16-15,0 0 7 0,0 16-14 0,0 0-18 16,0-1-18-16,0 1 0 0,0 3-21 0,0 4 13 15,15 4-24-15,-15 0-18 0,15 2 13 0,-3-1-20 16,-3 2-34-16,-9 0-26 0,9 0 37 16,-3-2-35-16,-6 0-1 0,9-6 33 0,3-2-22 15,-6 2-58-15,0-2-16 0,-3-3-34 0,3-3-65 16,-1-3-50-16,-2 0-29 0,0 1-13 0,-3-1-30 16,0-3-91-16,0-3-240 0,0-3-64 0</inkml:trace>
          <inkml:trace contextRef="#ctx0" brushRef="#br0" timeOffset="13159.87">2626 1350 2321 0,'-6'-4'69'0,"0"4"17"0,6-3 1 16,0 3 2-16,0-1-13 0,0-1-7 0,0 1 10 15,0 1 29-15,0 0 10 0,0 0 10 0,0 0 3 16,0 0-13-16,12 0 5 0,-1 0 3 0,1 15 25 16,3-2-14-16,-3 1-20 0,6 2-55 0,0 2 13 15,0 3-42-15,3-1 20 0,-4 5-29 16,-2-3 30-16,0 5-23 0,3-2-40 16,-6 1 15-16,-3 1 39 0,-3-1-5 0,0 6-26 0,0-5 7 15,0 1 21-15,0-3-49 0,0-2 28 0,-3-3-36 16,0 1 21-16,0-2-16 0,0-1 33 0,-1-5-6 15,-2 2-36-15,0 0 4 0,0-2 33 0,0-2-12 16,0-3-14-16,0-2-60 0,0 3 5 0,0-2-40 16,0-1-19-16,0-2-53 0,0 0-46 0,0-2-10 15,0 1-18-15,0-3-18 0,0 0-6 0,0 0-35 16,0-13-140-16,0 13-201 0</inkml:trace>
          <inkml:trace contextRef="#ctx0" brushRef="#br0" timeOffset="11340.18">1372 1387 2297 0,'6'-5'70'0,"-3"2"38"0,3 2 31 0,-3-1 12 16,0 0 27-16,3-1 19 0,-6 3-2 0,0 0-8 15,0 0-46-15,0 0-19 0,0 0 14 16,0 0-3-16,0 0 4 0,0 0-47 0,0 0 2 15,0 15-3-15,12-2-46 0,-12 3 20 0,12 6-13 16,0 3-47-16,0 0 6 0,-12 2 24 0,9 3-17 16,0 5 4-16,-3-1-7 0,0-6 15 0,0-2-25 15,-6 1 16-15,5-2-31 0,4-2 12 0,-3-2 13 16,3-2-11-16,-3-2-10 0,0 2-6 0,-6 1 41 16,6-4-37-16,-6 3-36 0,0-6-11 0,0-1-27 15,0-1-61-15,0-4-79 0,0-7-68 0,0 0-52 16,0 0-22-16,0 0-60 0,0 0-223 0,0 0-140 15</inkml:trace>
          <inkml:trace contextRef="#ctx0" brushRef="#br0" timeOffset="11676.79">1491 1508 2217 0,'0'-11'21'0,"0"1"17"0,0 0 20 0,15 0-1 15,-15-6 8-15,18 4 2 0,-6-2-6 16,3 3-13-16,3-2-2 0,-3 2-17 0,0 0-12 0,2-1-4 16,-2 4 23-16,-3 3 5 0,0 2 5 0,-3 3 8 15,-3 0 4-15,-3 0-16 0,0 14 14 16,3 0-11-16,-3-1 8 0,0 0-2 0,0 4 19 0,-3-4-15 16,3 3 18-16,-3 0-30 0,0-5 2 15,0 3-12-15,0 2 15 0,0-1-3 0,0 0-14 16,-15-2-11-16,3 0 28 0,0-3-32 0,0 5 13 15,3-4-25-15,0-3-4 0,0-1 7 0,4 1 6 16,-7 3-26-16,3 1 8 0,0-1 0 0,0-1 15 16,-3-1-18-16,0 2-5 0,0-3-29 0,6-1-58 15,0-7-38-15,0 0-51 0,6 0-37 0,0 0-20 16,0 0-47-16,0-11-108 0,0-3-191 16</inkml:trace>
        </inkml:traceGroup>
        <inkml:traceGroup>
          <inkml:annotationXML>
            <emma:emma xmlns:emma="http://www.w3.org/2003/04/emma" version="1.0">
              <emma:interpretation id="{D22C9473-F5C8-4054-8B1C-7D46C95BF69C}" emma:medium="tactile" emma:mode="ink">
                <msink:context xmlns:msink="http://schemas.microsoft.com/ink/2010/main" type="inkWord" rotatedBoundingBox="3928,14373 4181,14359 4190,14507 3936,145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465.52">3200 1448 2550 0,'-3'0'39'0,"3"0"7"16,0 0-1-16,0 0-3 0,0 0 2 0,0 0 4 15,0 0 1-15,0 0-3 0,0 0-15 0,12 0-9 16,0 0-2-16,-3 0-4 0,6 0-10 0,-3-9-12 16,2 9 13-16,1-6-9 0,0 6-5 0,6-9-20 15,0 2-35-15,-3 4-31 0,-3 0-37 0,-3-3-43 16,-1 4-68-16,1 2-126 0,-3 0-143 0,-9 0-8 15</inkml:trace>
          <inkml:trace contextRef="#ctx0" brushRef="#br0" timeOffset="13664.22">3263 1543 2535 0,'0'4'58'0,"0"-2"35"15,0 0 22-15,0-2 19 0,0 0-2 0,0 0-35 16,0 0-16-16,14 0-9 0,1 0-35 0,-3 0-9 16,3 0-6-16,-3 0-22 0,6 0 9 0,-3 0-17 15,-3 0-45-15,6 0-39 0,-4 0-39 0,4-13-43 16,-6 13-49-16,-3 0-116 0,0-10-255 16</inkml:trace>
        </inkml:traceGroup>
        <inkml:traceGroup>
          <inkml:annotationXML>
            <emma:emma xmlns:emma="http://www.w3.org/2003/04/emma" version="1.0">
              <emma:interpretation id="{CF3F3198-24BF-4080-B8B6-D205800E9014}" emma:medium="tactile" emma:mode="ink">
                <msink:context xmlns:msink="http://schemas.microsoft.com/ink/2010/main" type="inkWord" rotatedBoundingBox="4693,14126 5367,14087 5396,14603 4723,14641"/>
              </emma:interpretation>
              <emma:one-of disjunction-type="recognition" id="oneOf4">
                <emma:interpretation id="interp4" emma:lang="" emma:confidence="0">
                  <emma:literal>05</emma:literal>
                </emma:interpretation>
                <emma:interpretation id="interp5" emma:lang="" emma:confidence="0">
                  <emma:literal>O J</emma:literal>
                </emma:interpretation>
                <emma:interpretation id="interp6" emma:lang="" emma:confidence="0">
                  <emma:literal>0 J</emma:literal>
                </emma:interpretation>
                <emma:interpretation id="interp7" emma:lang="" emma:confidence="0">
                  <emma:literal>o5</emma:literal>
                </emma:interpretation>
                <emma:interpretation id="interp8" emma:lang="" emma:confidence="0">
                  <emma:literal>o J</emma:literal>
                </emma:interpretation>
              </emma:one-of>
            </emma:emma>
          </inkml:annotationXML>
          <inkml:trace contextRef="#ctx0" brushRef="#br0" timeOffset="14403.28">4028 1508 2602 0,'0'0'71'0,"0"0"8"0,0 0 3 0,-12 0 7 0,12 0-5 15,0 0 8-15,-9 0-19 0,9 10 7 16,-9-10-37-16,9 10-3 0,-6 0-24 0,6-1 3 15,-6 2-10-15,6-5 15 0,0 4-23 0,0-3 7 16,0 1-5-16,0-6-2 0,0 2-4 0,0 3 10 16,0-5-19-16,0 4 19 0,12 3-6 0,-12-5 6 15,9-4-18-15,0 0 12 0,0 0-10 0,-3 0 11 16,2 0-8-16,1-13 5 0,0 3-15 0,-3 10 9 16,3-11-12-16,-3 1 9 0,-3 1 4 0,3 1 2 15,-6-1-7-15,0 0 5 0,0-1 6 0,0 1-12 16,0 2 10-16,0-3-3 0,0 3 2 15,-12 2-6-15,12 1 1 0,-12-1 15 0,12 4-18 16,-12-2 2-16,12 2-18 0,-9 1-36 0,3 0-10 16,1 0-15-16,-1 0-9 0,0 12-19 0,6-12-22 15,0 0-25-15,0 13-47 0,-6-13-104 16,6 0-144-16,0 0-58 0</inkml:trace>
          <inkml:trace contextRef="#ctx0" brushRef="#br0" timeOffset="15288.46">4269 1245 2285 0,'-3'9'58'0,"0"-4"21"0,3 1 0 0,0-1 10 15,0 4-1-15,0 1-12 0,0-3-10 0,0 0-17 16,0 0-16-16,0 4-8 0,0 0-2 0,0-3-8 16,0-2-12-16,0 2 8 0,12-1-6 0,-12 2-3 15,14-1-4-15,-5-2 8 0,0-2-10 0,-9 3 9 16,0-3-11-16,9 2 8 0,-9 0-9 0,0-6 7 16,6 3 1-16,-3-2-3 0,3 6-13 0,0-6 5 15,0 1 1-15,0-1 1 0,3-1-3 0,0 0-5 16,3 0-1-16,-3 0-4 0,0 0-2 0,3-11 5 15,-4 11 4-15,4-10 5 0,0 0-1 0,0 10 8 16,-6-11-6-16,6 3 6 0,0 2 9 0,3-3-10 16,-3 0 16-16,0 3-2 0,-3-1 10 0,5 1 13 15,1 1 11-15,-3 2 0 0,0-2 16 16,0 5-3-16,0 0 11 0,0 0-26 0,-6 0 10 16,0 0 6-16,0 11-11 0,0 0 8 0,-3-1-18 15,-3 1 6-15,0 0-25 0,0 1-9 0,0 1 4 16,0 2 7-16,0-4 21 0,0 1 19 0,0 2-8 15,0-3 7-15,0 4 34 0,0 0-13 0,0-2 13 16,0-3 4-16,0 3-13 0,0 0 8 0,-12 1-41 16,-3 1 29-16,3 0-45 0,-3 0 30 0,3-2-58 15,-3-3 39-15,0 1-56 0,1 0 39 0,2-4-21 16,3-7 18-16,0 0-23 0,0 0 12 0,0 0-30 16,3 0-15-16,0 0 25 0,6 0 26 15,0 0-7-15,0 0-5 0,0 0-6 0,-18 0-37 16,18 0 21-16,0 0 7 0,0 0 27 0,0 0-37 15,0 0 34-15,0 0-12 0,-12 0-6 0,12 0-38 16,0 0 17-16,0 0 10 0,0 0-29 0,-15 0-44 16,15 0-17-16,0 0-35 0,0 0-71 0,0 0-26 15,0 0-21-15,0 0-17 0,0 0-6 0,0 0-27 16,0 0-81-16,0 0-183 0,0 0-54 0</inkml:trace>
          <inkml:trace contextRef="#ctx0" brushRef="#br0" timeOffset="14698.2">4278 1213 2624 0,'0'0'63'0,"0"0"6"0,0 6 10 0,0-6-10 16,0 0-18-16,0 0-6 0,0 0 9 0,0 0-16 16,0-12-22-16,14 3-7 0,1-2 4 0,0 11-5 15,3-11-5-15,3 1-15 0,-3 2 7 0,0 1-15 16,0 2-27-16,-1-1-33 0,-5 6-14 0,-3 0-17 16,-3 0-17-16,0 0-19 0,-3 0-22 0,0 0-32 15,3 0-92-15,-6 0-112 0,0 0-44 16</inkml:trace>
        </inkml:traceGroup>
      </inkml:traceGroup>
    </inkml:traceGroup>
    <inkml:traceGroup>
      <inkml:annotationXML>
        <emma:emma xmlns:emma="http://www.w3.org/2003/04/emma" version="1.0">
          <emma:interpretation id="{73511E9A-5419-47FE-AB6C-81477C0A9CAC}" emma:medium="tactile" emma:mode="ink">
            <msink:context xmlns:msink="http://schemas.microsoft.com/ink/2010/main" type="paragraph" rotatedBoundingBox="573,15640 9137,15071 9206,16105 641,16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272AD-62E8-491E-A94B-EEFA9E70FACE}" emma:medium="tactile" emma:mode="ink">
              <msink:context xmlns:msink="http://schemas.microsoft.com/ink/2010/main" type="line" rotatedBoundingBox="573,15640 9137,15071 9206,16105 641,16675"/>
            </emma:interpretation>
          </emma:emma>
        </inkml:annotationXML>
        <inkml:traceGroup>
          <inkml:annotationXML>
            <emma:emma xmlns:emma="http://www.w3.org/2003/04/emma" version="1.0">
              <emma:interpretation id="{F73CD8EB-69B0-4EED-BE4A-8F87A9E1CCD1}" emma:medium="tactile" emma:mode="ink">
                <msink:context xmlns:msink="http://schemas.microsoft.com/ink/2010/main" type="inkWord" rotatedBoundingBox="574,15661 1400,15606 1457,16459 631,1651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624.28">66 3040 2670 0,'0'0'30'16,"0"-3"-10"-16,0 3 17 0,0-2 13 0,0-2 10 15,0 0 13-15,0 3-10 0,0-4-2 0,0 1-30 16,0-3 6-16,0 3-26 0,-15-3 10 0,15 7-4 16,0 0 11-16,0 0 30 0,-12 0 4 0,12 0 25 15,0 0-11-15,0 0 26 0,0 0-9 0,0 0-3 16,0 0 3-16,0 0-25 0,0 0-22 0,0 0 15 15,-18 0-20-15,18 0-19 0,0 0 31 0,0 0-35 16,0 0-4-16,0 0 13 0,-15 0-16 16,15 0 6-16,-12 0-5 0,0 0 3 0,12 0-20 15,-15 0 22-15,3 0-40 0,1 0 2 0,2 0 14 16,0 18 26-16,0-18-11 0,3 14-23 0,-3 1 24 16,0 0-22-16,3 2 22 0,0-2-15 0,0 0 22 15,6-5-27-15,0 5 5 0,0 0-7 0,0 1 9 16,0-1 1-16,0 0-11 0,0-3 18 0,15-1-10 15,-15 3 9-15,12 0 17 0,0-1 4 0,-3-5-31 16,3 3 15-16,3-11-28 0,2 0 35 0,-2 0-8 16,3 0-8-16,0 0 20 0,6 0-37 15,-3 0 31-15,-1 0 1 0,1-15-5 0,-6 3-8 16,-3 3-20-16,3 9 37 0,-6-13-29 0,-6 3 9 16,3 3-10-16,3 7 42 0,-3-6-40 0,0 1 5 15,-3 0-1-15,0-1 27 0,3 3-20 0,-3 1-6 16,0 2 27-16,0 0-18 0,-3 0-29 0,0 0 15 15,0 0-58-15,0 0 0 0,0 0-74 0,0 0-54 16,0 0-48-16,0 0-41 0,0 0-35 0,0 0-100 16,0 0-255-16</inkml:trace>
          <inkml:trace contextRef="#ctx0" brushRef="#br0" timeOffset="19132.42">384 2695 2630 0,'0'-7'52'0,"0"1"32"16,0-1 29-16,0 6 4 0,0-3 36 0,0 1 6 15,0 2-12-15,0 1-14 0,0 0-27 0,0 0 29 16,0 0-8-16,0 0 18 0,0 0-21 16,0 11 9-16,0-11-19 0,0 14-53 0,0-3 6 15,15 0 5-15,0 2-24 0,0-1 3 0,0-1-19 16,0 2-13-16,-1 3 10 0,1-1 34 0,0 6-53 16,-3-1 32-16,3 1 11 0,0 1-49 0,0 2-2 15,0 1 62-15,-3 1-13 0,2 0 3 0,-2-2-53 16,3 0 33-16,-3 1-28 0,-3-2 19 0,3 2 17 15,-3 1-38-15,0-1 49 0,0 0-34 0,-3-1-6 16,-3 2 28-16,0-1-49 0,3-5 17 0,-6-2 11 16,6 3-44-16,-6-4 60 0,0 0-18 0,0-1-17 15,0-1-9-15,0-2-16 0,0 5 32 16,-15-1-31-16,15-3 47 0,-12-1-51 0,12-3 57 16,-9-1-45-16,9-2 34 0,-6 3-31 0,-3-7 0 15,3 2-9-15,6-3 16 0,-6 2-16 0,3-1-11 16,0-1-27-16,3 0 25 0,0-2-62 0,0 0 1 15,0 0-23-15,0 0 33 0,0 0-49 0,0 0-55 16,0 0-102-16,0 0-73 0,0 0-17 0,0 0 6 16,0 0-42-16,0 0-140 0,0 0-155 0</inkml:trace>
        </inkml:traceGroup>
        <inkml:traceGroup>
          <inkml:annotationXML>
            <emma:emma xmlns:emma="http://www.w3.org/2003/04/emma" version="1.0">
              <emma:interpretation id="{9FB4C2D9-4AE5-41A9-9860-288057BE492E}" emma:medium="tactile" emma:mode="ink">
                <msink:context xmlns:msink="http://schemas.microsoft.com/ink/2010/main" type="inkWord" rotatedBoundingBox="1852,15605 3637,15486 3691,16295 1906,1641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5072.06">1134 2847 2084 0,'0'-2'54'16,"0"1"25"-16,0 1 5 0,0 0 18 0,0 0 3 15,0 0-4-15,0 0-3 0,0 0-22 0,0 0-3 16,0 0-13-16,0 0-3 0,0 0 1 0,0 0-6 15,0 0 3-15,0 0 0 0,0 0 0 0,0 0 4 16,0 0 17-16,0 0-9 0,0 0 14 0,0 0 10 16,0 0 16-16,0 0 5 0,0 0-4 15,0 0 9-15,0 0-50 0,0 14-5 0,12-14 12 0,-12 17-27 16,12-4-25-16,-12 0 3 0,0 3-9 16,12 4-18-16,-6-2 7 0,-6 4 24 0,12 0-33 15,-6 0-4-15,-3 3-2 0,6-3 27 0,0-3-18 16,0-2 14-16,-4 1-8 0,4 0-10 0,-3 0 21 15,0-1-16-15,3 2 17 0,0-3-15 0,-3 5-25 16,0 0 28-16,0-3 1 0,0 2 8 0,0-1-5 16,-3 0-35-16,0 1 12 0,0-6 19 0,0 1-13 15,-3 0 10-15,3-4-5 0,-3-4-2 16,3 0 7-16,0-5 5 0,-3 1-18 0,0 0 12 16,0-3-7-16,0 0 1 0,0 0 2 0,0 0 6 15,0 0 21-15,0 0-12 0,0 0-35 0,0-15 14 16,0-1-2-16,0 5-6 0,0-3 5 0,0-1 13 15,0 0-42-15,-12-1 7 0,12-5 29 0,-15 0-16 16,3-2-32-16,12-4 39 0,0-3-35 0,0 0 22 16,0 2 13-16,0-3 18 0,0 1-10 0,0 5-3 15,0-1 0-15,0-3 17 0,0 1 9 0,0 6-35 16,0 0 25-16,0 2-4 0,0 3 12 0,0 1-16 16,0-1-1-16,12 8-19 0,-12-2 23 0,6 4-13 15,-6-2 10-15,6 4 7 0,0-1 7 0,-6 2-10 16,3 3 8-16,3-3-5 0,0 3-27 0,0 0 16 15,6-4 13 1,-3 1-13-16,2 1 15 0,1-1-4 0,0 4-14 0,3 0-6 0,0 0 2 16,-3 0 36-16,3 16-32 0,-3-4 22 0,0 3-15 15,0 0 19-15,-7-4-33 0,4 4 25 0,-6-4-23 16,3 1 14-16,0 4-4 0,-3-4 5 0,-3-1 10 16,0-1-15-16,0 1 1 0,0 2 7 0,0-5-7 15,0 1 26-15,0-3-27 0,0 0 18 0,0-2-13 16,0 1 5-16,0 0-12 0,0-1 16 0,-12 3-4 15,0-1 2-15,4 3-7 0,-4-2-12 0,-6 1 22 16,3 1-12-16,-6 0 2 0,3-3 4 16,3-1-8-16,0 2-5 0,-2-2 16 0,2 2-23 15,0-3 26-15,6 2-28 0,0 0 14 0,3-5-12 16,3 2 1-16,-3 4-28 0,3-5-7 0,-3 0-60 16,6-2-62-16,-6 0-42 0,3 0-36 0,3 0-10 15,0 0-16-15,0 0-58 0,0 0-199 0,0 0-138 16</inkml:trace>
          <inkml:trace contextRef="#ctx0" brushRef="#br0" timeOffset="35564.97">1962 2610 2608 0,'0'-7'58'0,"-12"6"21"0,12-3 30 16,-12 3 35-16,12-1-1 0,-12 2 9 0,0 0-20 15,12 0-29-15,-6 0 2 0,6 0-4 0,0 0-16 16,-12 0 3-16,9 0 11 0,3 15-15 0,0-4 1 15,-6-3-28-15,0 5 17 0,0 2 9 16,0 3-13-16,1 0 1 0,-1 2-8 0,0 4-44 16,-3 1 33-16,3 1-44 0,3 4 13 0,3-4-3 15,0 0-6-15,0 0 19 0,0 5-41 0,0-1 40 16,0-2-12-16,12 1-15 0,0-3 28 0,-12 2-30 16,14-3 8-16,-2 0-31 0,0 1 40 0,0-2-24 15,0-3 4-15,0 4-6 0,-3-4 37 0,3-4-10 16,0 1-36-16,0-4 0 0,0 0 26 0,2-3-6 15,-2 2-8-15,3-9 14 0,-3 4-3 0,-3 1-2 16,3-1-30-16,-6 0 17 0,0-1-3 0,0-3 6 16,0 3 0-16,-3 1 35 0,3-6-11 0,-3 1-16 15,-3 1-4-15,0-4-5 0,0 0-39 16,0 0-1-16,0 0-22 0,0 0-41 0,0 0-42 16,0 0-70-16,0 0-88 0,0 0-63 0,0 0-36 15,0 0-92-15,0 0-294 0</inkml:trace>
          <inkml:trace contextRef="#ctx0" brushRef="#br0" timeOffset="68568.13">2325 2822 2371 0,'0'-7'52'0,"0"3"17"0,-6 1 22 0,6-1 26 16,0 2 18-16,0 1-2 0,0-3-7 0,0 4 13 15,0 0-16-15,0 0-25 0,0 0-7 16,0 0-13-16,0 0-17 0,0 0 0 0,0 0-9 16,0 0 9-16,0 0 16 0,0 0 6 0,0 0 13 15,0 0 1-15,0 11-34 0,0 3-3 0,0-1-15 16,0 2-39-16,0 0 19 0,0 2 23 0,0 5-5 16,0 4-12-16,0-1-30 0,0 1 24 0,0-3-42 15,0 4 15-15,9 1-4 0,-9 2 8 0,9-5-13 16,-9 1 11-16,9-1 19 0,-3 4-13 0,-6-6 2 15,6-1-4-15,-3-3-22 0,3 0 15 0,-6-4 1 16,0-1 6-16,0-5-15 0,0-2 30 0,0-1-10 16,0-1-24-16,0-1 24 0,0-4-40 15,0 0 36-15,0 0-25 0,0 0 25 0,0 0-46 0,0 0 11 16,0-13 16-16,0 2-5 0,0-1-10 16,0-1-5-16,0-2 27 0,0 0-6 0,0-4-19 15,0 0-9-15,0-6 32 0,0 5 2 0,0-2-19 16,0 1 7-16,0-3 13 0,0 3 20 0,0-3-15 15,0 1 19-15,0 4-14 0,0 0-2 0,0 2 7 16,0 3-14-16,0 0-14 0,0-2 12 0,0 2 14 16,0 4-7-16,0-3-4 0,0 2 9 0,0 1-8 15,0 4 20-15,11 2-11 0,-11 1-18 0,0 3 18 16,0 0 0-16,0 0 10 0,0 0 6 0,9 12 5 16,0-12-14-16,-9 17-1 0,9-1-25 0,0-4 5 15,6 2 18-15,-3 2-15 0,0 0-6 16,3-4 24-16,0 2-5 0,3 1-27 0,-1-2 44 15,4 6-12-15,-3-6-37 0,3 0 16 0,-3-3-2 16,0-1 1-16,0-1 24 0,-7-8-8 0,1 0-3 16,-3 0 4-16,-3 0-36 0,0 0 35 0,0 0-19 15,-3 0 5-15,3-13-4 0,-3 1-30 0,3 0 20 16,-3 1-20-16,-3 0-3 0,3-3 9 0,0-2-18 16,0-5 27-16,0 2 10 0,0-2-5 0,-3 2 12 15,3-1 2-15,-3 0-5 0,0 0 16 0,0 4-7 16,0-4 8-16,0 1-13 0,0-2 17 0,0 0-2 15,0 2-25-15,0-2 18 0,0 2 0 16,0 1 12-16,0 2-6 0,0-3-1 0,0 7-12 16,0 1 19-16,0-3-23 0,12 3 14 0,-12 1-3 15,6 2 20-15,-6 2 30 0,0 3-2 0,12 2-13 16,-12-4-14-16,0 5 13 0,0 0 38 0,0 0-17 16,0 0 33-16,0 0-13 0,0 13-50 0,0 0 16 15,14 5 4-15,-2 2 0 0,0 1-19 0,-3 5 24 16,6 4 10-16,-3 1-8 0,-3 0-51 0,3 5 21 15,0 0 0-15,3 2 21 0,-6-1-6 0,-1 1-10 16,1-7-13-16,-3-3-21 0,-3-2-10 0,3-3 33 16,-3-4-22-16,3-4-9 0,-3 0 27 15,0-5-29-15,3 1 45 0,0-4-57 0,0 1-6 16,-6-4-7-16,0 2 31 0,0-6-39 0,0 0-40 16,0 0-47-16,0 0-89 0,0 0-59 0,0 0-75 15,0 0-34-15,0 0-65 0,0 0-315 0</inkml:trace>
        </inkml:traceGroup>
        <inkml:traceGroup>
          <inkml:annotationXML>
            <emma:emma xmlns:emma="http://www.w3.org/2003/04/emma" version="1.0">
              <emma:interpretation id="{333C765D-D772-4C59-B2E1-14119930E4B8}" emma:medium="tactile" emma:mode="ink">
                <msink:context xmlns:msink="http://schemas.microsoft.com/ink/2010/main" type="inkWord" rotatedBoundingBox="4020,15522 4058,15519 4114,16364 4076,1636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5488.13">3289 2585 1747 0,'0'-3'55'0,"0"1"2"0,0-1-8 0,0 1 10 16,0 1-10-16,0-1 3 0,0 0-4 0,0 1 4 15,12-2-4-15,-12 3 11 0,9-2-2 0,-9 0-5 16,0 2 7-16,0 0 5 0,0 0 8 0,0 0-6 16,0 0 9-16,0 0 7 0,0 0 3 0,0 0 4 15,0 15 14-15,0-3-11 0,0 1 2 0,0-2 5 16,0 4-2-16,0-1-13 0,0 3-9 0,0 1-15 16,0 6 12-16,0-3-9 0,12 4-12 0,-12 6 0 15,0 0-14-15,0 4 16 0,0-2-13 0,0 0-16 16,0 3 2-16,0 0-29 0,15-3 25 0,-15 0 25 15,12-2-33-15,-12 0 1 0,9 2-7 16,-9-1 19-16,0-7-8 0,12 1-26 0,-12 0 21 16,0-5-16-16,0 1 7 0,0-5-5 0,0-1-6 15,0-1 12-15,0-3-14 0,0-1 1 0,0 0 27 16,0-3-9-16,0-1-25 0,0-2 17 0,0 0-1 16,0-2-19-16,0-3 14 0,0 1-6 0,0-1 1 15,0 0-19-15,0 0-19 0,0 0 4 0,0 0-53 16,0 0-4-16,0 0-38 0,0 0-15 0,0 0-7 15,0 0-21-15,0 0-10 0,0 0-10 0,0 0-37 16,0 0-105-16,0 0-221 0</inkml:trace>
        </inkml:traceGroup>
        <inkml:traceGroup>
          <inkml:annotationXML>
            <emma:emma xmlns:emma="http://www.w3.org/2003/04/emma" version="1.0">
              <emma:interpretation id="{84DEE90C-7E4C-47EB-8C14-5BCB48298FEF}" emma:medium="tactile" emma:mode="ink">
                <msink:context xmlns:msink="http://schemas.microsoft.com/ink/2010/main" type="inkWord" rotatedBoundingBox="4558,15375 5322,15324 5391,16359 4626,1641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6576.92">3840 2642 2051 0,'3'0'55'0,"0"0"11"0,0 0 13 0,-3 0 23 16,3 11 4-16,0-11-1 0,-3 8-5 0,3-8-26 15,-3 13-15-15,3-2-1 0,-3 0-11 0,3 0-13 16,0 0-13-16,0 2 8 0,-3 5 11 0,3 2-17 15,3-1-4-15,-6 1 3 0,6 1-2 0,-6 4 24 16,3-2-11-16,0 1-2 0,0 1 11 0,0-2-8 16,-3 2-21-16,3 0 9 0,-3-3-4 0,3 2-9 15,0-1 1-15,-3-1-14 0,0-2 9 0,0-1 4 16,2 0 1-16,-2-2-20 0,3 2 8 0,-3-4-3 16,0-3 2-16,0-1-1 0,0-2 11 15,0-1-9-15,0-2-3 0,0-5 16 16,0 3-16-16,0-2 4 0,0-2-8 0,0 0 0 0,0 0-4 15,0 0 7-15,0-15-27 0,0 0 9 0,0-1-12 16,0-1 11-16,0 3-9 0,0-3 0 0,0-1 5 16,-14-1-7-16,14 0 4 0,0-1-1 0,-12-3 8 15,12-1 14-15,-12-1 7 0,12 0 2 0,0 2 3 16,-9-2-6-16,9 3-4 0,0 0 11 0,0 2-4 16,0 1 0-16,0-2 0 0,0 6 3 0,0-2 5 15,15-1-11-15,0 4 20 0,-6 3 7 0,2-3 11 16,-2 1-1-16,0 4-8 0,3-2-7 15,0 3-2-15,0 1 17 0,0 2-2 0,0 0 3 16,-3 4 2-16,3 1-11 0,0 0 3 0,-1 0-11 16,1 0 0-16,-3 14-4 0,3 0-8 0,0 2 0 15,0 2 15-15,-3 1-13 0,0 3-5 0,0-1 8 16,0 3-5-16,-3 1 8 0,0-1 1 0,0 0-12 16,-3-3 9-16,3 4-13 0,-3-4 9 0,-3-3 3 15,3 0 12-15,-1-3 21 0,-2-1-3 0,0 1 21 16,0 0 4-16,0-4-10 0,0 0 17 0,0-2-7 15,-14 4 21-15,2 0-14 0,0-5-2 0,0 3-12 16,0-2 9-16,-3 1-19 0,3-3-17 16,-3-2 19-16,0 1-18 0,4-3 2 0,-4 2-25 15,0 0 11-15,-3 0-22 0,6-4 32 0,0 3-31 0,0-2 17 16,0-1-9-16,3 2-25 0,0-3 10 16,3 0-39-16,0 0-11 0,4 0-63 0,-4-11-70 15,3 11-56-15,0-13-58 0,-3 2-28 0,3 11-71 16,3-11-263-16</inkml:trace>
          <inkml:trace contextRef="#ctx0" brushRef="#br0" timeOffset="107048.17">4287 2386 1663 0,'0'0'43'0,"0"0"17"0,0 0-7 16,0 0-7-16,0 0-5 0,0 0-7 0,0 0-7 16,0 0-6-16,0 0 4 0,0 0-7 0,0 0 16 15,0 0 10-15,0 0 2 0,0 0 5 0,0 0 3 16,0 0 7-16,0 0 6 0,0 0 0 0,0 0 8 15,0 0 0-15,0 0-4 0,0 0-3 0,0 0-8 16,0 0 3-16,0 0-18 0,0 0-8 0,0 0-6 16,0 0-14-16,0 0-4 0,0 0-2 0,0 0-2 15,0 0 2-15,0 0 0 0,0 0 0 0,0 0 3 16,0 12 8-16,0-12-7 0,0 15-12 16,0-5 4-16,0 1-1 0,0 0-2 0,0-3-6 15,0 1 6-15,0 2 2 0,0 0-10 0,0 0 13 16,0-1 1-16,0 0-4 0,0 2-13 0,0 2 15 15,0-4-11-15,0 1 6 0,0 1-2 0,0-1 0 16,0-1 8-16,0-3-6 0,0 1-9 0,0-4 0 16,0 3 16-16,0-4-16 0,0 1 2 0,0-3 7 15,0-1 5-15,0 0-5 0,0 0 5 0,0 2-4 16,0-2-3-16,0 0 3 0,0 0 3 0,0 0-6 16,0 0 3-16,0 0-1 0,0-14-7 0,0 3 6 15,0 0-10-15,0 3 9 0,0 8-4 0,0-12 0 16,0 1-2-16,0 0 14 0,0 0-3 15,-15 2-13-15,15-3 3 0,0 0-2 0,-9-2 16 16,9-1-8-16,-9 2-6 0,9 0 16 0,-6 1 1 16,0 0-15-16,0 2 6 0,3 3 18 0,0 0-4 15,3-1-5-15,-3 5 6 0,3 0-7 0,-3 3-6 16,0 0 7-16,3 0 3 0,0 0-10 0,-3 0 8 16,3 0-6-16,-3 14-7 0,0-14 4 0,3 12 8 15,0 1-15-15,0-2 13 0,0 0-8 0,0-2-11 16,0-2 15-16,0 3-5 0,0-4 2 0,0 4-14 15,0 0 17-15,0-2 0 0,0 0-6 0,0 1-11 16,0-3 16-16,0 4-2 0,0-3-1 0,0 1 3 16,0-3-9-16,0 3 3 0,0-2-6 15,0-1-19-15,0-1-14 0,0-2-31 0,15-2-33 16,-15 4-35-16,0-2-27 0,0-1-34 0,0 1-52 16,0-2-147-16,0 0-184 0</inkml:trace>
          <inkml:trace contextRef="#ctx0" brushRef="#br0" timeOffset="67076.15">4528 2417 2669 0,'0'0'36'0,"0"0"3"15,0 0 3-15,0 0 2 0,0 0 12 0,0 0-11 16,0 0-7-16,0 0-4 0,0 0-9 0,0 0 18 16,0 0 2-16,0 0 7 0,0 0-1 0,0 11-3 15,0-1 9-15,0 1-12 0,0 2 13 0,0-2-1 16,0 3 10-16,0 5-5 0,0 2 18 0,0-1-14 16,0 2 30-16,15 0 10 0,-15 0-14 0,11 4-3 15,-11 1-15-15,15 3 18 0,-15 1-17 0,15 4-28 16,-15 0-2-16,0 3 9 0,6 2-25 0,-6-5-10 15,12 1-26-15,-6 0 36 0,0-1-10 0,0-4-24 16,3 0 18-16,-3-1-20 0,0-1 22 0,-6 1-12 16,0-3 0-16,0 3-7 0,0-9 18 15,0-1-38-15,0 2 24 0,0-4 24 0,0-2-43 16,0-1 7-16,0-3 31 0,0-1-19 0,0-1-8 16,-15 1-45-16,15-2-16 0,-18-1-24 0,18-3-104 15,-15-3-82-15,0-1-71 0,6-1-39 0,0 0-85 16,-6 0-328-16</inkml:trace>
        </inkml:traceGroup>
        <inkml:traceGroup>
          <inkml:annotationXML>
            <emma:emma xmlns:emma="http://www.w3.org/2003/04/emma" version="1.0">
              <emma:interpretation id="{2D361CD9-2E12-40C6-A555-38BED74806AB}" emma:medium="tactile" emma:mode="ink">
                <msink:context xmlns:msink="http://schemas.microsoft.com/ink/2010/main" type="inkWord" rotatedBoundingBox="5834,15404 9145,15184 9201,16022 5890,16242">
                  <msink:destinationLink direction="with" ref="{045ABA4E-4FC6-4307-8625-426ED76E2EFD}"/>
                </msink:context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9385.46">5120 2718 2545 0,'0'0'43'0,"0"0"13"16,0 0 8-16,0 0 11 0,0 0 11 0,0 0 2 15,0 0 12-15,0 0-13 0,6 0-25 0,3 0 8 16,-3 0-6-16,6-8-6 0,0-1-10 0,5-1-2 16,-2 4-27-16,3-4-10 0,0 5 9 0,0 0-6 15,3-3-14-15,-3 1 4 0,-3 6-4 0,-1-6-3 16,1 3 2-16,-6 0 7 0,0 1-15 15,0 1-12-15,-6 2-15 0,3 0-18 0,0 0-28 16,-3 0-36-16,0 0-27 0,0 0-21 0,-3 0-25 16,0 0-39-16,0 0-82 0,0 0-158 0,0 0-61 15</inkml:trace>
          <inkml:trace contextRef="#ctx0" brushRef="#br0" timeOffset="69614.16">5177 2829 2229 0,'0'4'67'0,"0"-4"32"0,0 0 26 15,14 0 19-15,-2 0 6 0,0 0 19 0,-6 0-9 0,6 0 11 16,0 0-8-16,-3-11-34 0,3 11-26 16,0-9 5-16,3 0-37 0,0 2-34 0,-1 7 2 15,-2-9-18-15,3-1-4 0,-3 5-19 0,0-1-16 16,-3 1 15-16,0 1-59 0,-6 3-61 0,3-2-78 15,0 3-33-15,-3 0-28 0,-3 0-30 0,6 0-90 16,0 0-217-16,-3 0-69 0</inkml:trace>
          <inkml:trace contextRef="#ctx0" brushRef="#br0" timeOffset="70092.74">5593 2502 2429 0,'0'-4'59'0,"0"1"27"15,0 2 19-15,0-2 17 0,0 2 4 0,0-2 2 16,0 3 8-16,0 0-1 0,0 0 9 0,0 0 31 15,0 0-17-15,0 0 7 0,0 13-21 0,0 0-19 16,0-3-40-16,12 5-26 0,-12 0-19 0,12 2-6 16,0 6 7-16,-3 1-8 0,3-2-27 15,-3 4-18-15,0 0 22 0,0-1 6 0,3 1-22 16,2-1-2-16,-5-2 5 0,0 2 7 0,0 0 7 16,0 0-11-16,0-2-50 0,0-1 14 0,0-2-19 15,-6-4-91-15,3 1-49 0,-3-3-45 0,0-6-18 16,0 2-23-16,-3-6-22 0,0-4-54 0,0 0-186 15,0 0-160-15</inkml:trace>
          <inkml:trace contextRef="#ctx0" brushRef="#br0" timeOffset="70403.31">5677 2549 2064 0,'0'-15'39'0,"0"2"15"16,12-3 16-16,-12 5 0 0,14-3 2 0,1 3-8 15,-3 0-9-15,-3 1-12 0,3 0 0 0,-3 5-6 16,0 0-1-16,0-1 3 0,0 2 9 0,0 4 1 16,0 0-13-16,0 0 3 0,-4 0-7 0,4 0-8 15,0 0-4-15,0 0-8 0,3 13-7 0,-3-2 4 16,3 0-9-16,-6 0 0 0,0 2 4 0,0 0 8 16,3-1 12-16,-6 1 4 0,-3-1 9 0,0 2-19 15,0 0 8-15,0-3-18 0,0 0 8 0,0-1-22 16,-18 3 16-16,6-2-16 0,-3 0 13 0,0-2-8 15,0-1 2-15,0 3-4 0,1 0 5 16,-1 2-5-16,0-7-6 0,3 2-23 0,3 0-18 16,-3 2-23-16,0-5-25 0,0 2-10 0,3-1-23 15,3 0-32-15,0 1-38 0,1-3-82 0,-1-1-179 16,3 0-71-16</inkml:trace>
          <inkml:trace contextRef="#ctx0" brushRef="#br0" timeOffset="70707.8">6221 2371 2932 0,'-15'11'41'0,"1"-1"16"16,-1 1 25-16,-3 3 13 0,0 0 14 0,0 2 3 15,0 1-25-15,3 3-29 0,3 5 9 0,1 0-43 16,2 3 4-16,3 3-1 0,6 0-26 0,0 4 7 16,0-1 11-16,0 0-15 0,0-3-16 0,15 1 12 15,-1-3 16-15,1 3-19 0,3-6-14 0,3-2 24 16,-3 1-15-16,0-5-30 0,3-3-26 16,-1 3-15-16,-5-5-39 0,-3-3-20 0,0-2-19 0,-6-3-5 15,3-3-12-15,-3-4-11 0,3 0-33 16,-3 0-78-16,3 0-115 0,0 0-74 0</inkml:trace>
          <inkml:trace contextRef="#ctx0" brushRef="#br0" timeOffset="71511.63">6486 2553 2433 0,'0'-6'61'0,"0"1"16"16,0 1 7-16,0 0 9 0,0 1 4 0,0 2 9 15,0 1-1-15,0 0 15 0,0 0 9 0,0 0 13 16,0 0-17-16,0 12 26 0,0 1-20 0,0-2-5 16,0 5-30-16,0 2-16 0,0 4-46 0,0 5-4 15,0-1 25-15,0 6-16 0,0-2-21 0,0 2 25 16,0 1-41-16,0-2 28 0,0 1-20 0,0-4-19 15,0 1 39-15,0-4-23 0,0-1-25 0,0-7 24 16,0-3 4-16,0 3-15 0,0-9-14 0,0 0 22 16,0-3-12-16,0-3-22 0,0-2-41 15,0 3 0-15,0-3-45 0,0 0 16 0,0-14-31 16,0-2 17-16,0 0-4 0,0 0 0 0,0-7 24 16,15-3 18-16,-15-4 0 0,0-1 28 0,0-2 26 15,0 2-8-15,0-1 28 0,0 1-7 0,0 1 14 16,0 5-13-16,0 0 16 0,0 5 1 0,0-1 3 15,0 6 15-15,0-2 17 0,0 4 0 0,0-1 21 16,0 6 9-16,0 1 17 0,0 2-9 0,0 0-29 16,0 2-1-16,0 1-3 0,0 0 7 0,0 2-1 15,0 0-1-15,0 0 29 0,0 0-16 0,0 12-20 16,0 0-5-16,12 0-18 0,-12 5-5 0,12 2-25 16,0 3-8-16,0-4 38 0,0 2-35 15,3 2 15-15,-4 1-13 0,4-1 16 0,0 0 4 16,3-4-26-16,-3-1 20 0,-3 1 8 0,3-7-6 15,-3-1-10-15,0-5-27 0,-1 1 32 0,-5-2-21 16,3-4-27-16,-3 0 6 0,0 0-14 0,0 0 4 16,0-11-7-16,0-3-30 0,0-1-13 0,0 1 14 15,-3-1 31-15,3-2 7 0,-3 1 7 0,0-4 16 16,0 0 20-16,0-5 2 0,-3 5 4 0,3-4-6 16,-3 2 12-16,0-2-12 0,0-1 20 0,0 5-2 15,0 1 36-15,0 2 20 0,0 2-4 16,-12 4-14-16,12 0 22 0,-12 4-8 0,12 1 9 0,0-1-6 15,0 3 10-15,0 1-8 0,0-1-48 0,0 0 25 16,0 1 8-16,0 3-11 0,0 0 15 16,0 0 44-16,0 0-51 0,12 0 1 0,-3 0 29 15,3 14-29-15,0-1-19 0,6-2-46 0,-4 4 26 16,1 1-12-16,0 6-9 0,3 2 19 0,-6 4 8 16,3 0-21-16,-3 1 2 0,0 0-14 0,0 2 26 15,-3-4 0-15,-1-1-28 0,1-3 14 0,-3 0 21 16,-3-4-41-16,3-4 32 0,-3 1-11 0,0-1-33 15,3-4-16-15,-6 2 18 0,0-2-64 0,0-5-6 16,0 2-74-16,0-2-24 0,0-6-79 0,0 0-37 16,0 0-37-16,0 0-65 0,0-11-164 15,0 0-153-15</inkml:trace>
          <inkml:trace contextRef="#ctx0" brushRef="#br0" timeOffset="72144.59">7141 2813 2250 0,'0'5'62'15,"3"-4"4"-15,0 4 19 0,0 0 17 0,0-1 1 16,-3-3 3-16,0 4-5 0,0 0-2 0,0-4-23 16,0 0 0-16,0 0-17 0,0 3-5 0,0-1-22 15,0-2-8-15,0-1 5 0,0 3-13 0,0-3-4 16,0 2 10-16,0 3 13 0,0-4-9 0,0 1-6 15,0-2 7-15,0 0-16 0,0 0 25 16,0 0-23-16,0 0-12 0,0 0 12 0,0 0-4 16,0 0-11-16,0 0-3 0,0 0 8 0,0-18-7 15,0 1-6-15,0 3 4 0,0-3 17 0,0-2-19 16,0 2 12-16,0-2-12 0,12-1 11 0,-12 0-13 16,9-2 1-16,-3-2 16 0,3 1-6 0,0-4 5 15,-3 7-4-15,0-2-15 0,3 2 8 0,-4 1 5 16,4 2 10-16,-3 2-3 0,-3 7-11 0,3 1 23 15,0-3 15-15,0 4 12 0,-3 1-5 0,0 5-20 16,0 0 19-16,-3 0 38 0,3 0 11 0,-3 0 8 16,0 0-14-16,0 0-11 0,6 0-4 15,0 17-41-15,0-1 21 0,3-2-6 0,0 0 17 16,3 4-20-16,0-1 3 0,0 2-46 0,-1 1 41 16,1 0-36-16,-6 2 3 0,3 0-6 0,-3 2 29 15,3-6-37-15,-3 1 19 0,-3-2-29 0,0-1 19 16,-3-2 19-16,0-1-28 0,0-2 22 0,0 0-2 15,0 0-34-15,0-2 33 0,0-4-44 0,0 0-8 16,0-2-15-16,0-3-47 0,0 0-44 0,0 0-84 16,0 0-45-16,0 0-29 0,0 0-16 0,0 0-42 15,0 0-203-15,0-11-158 0</inkml:trace>
          <inkml:trace contextRef="#ctx0" brushRef="#br0" timeOffset="72772.26">7611 2523 2521 0,'0'-1'54'16,"-11"0"15"-16,11 1 35 0,0 0 23 0,-9 0 9 16,9 0-1-16,0 0-8 0,0 12-7 0,0 1-27 15,0-4 25-15,0 2-38 0,0 3 7 16,0 1 1-16,0 1-34 0,14 2 11 0,-14 2 18 0,0-2-33 15,0 6 12-15,0-2 0 0,0 2-10 16,0-1-14-16,0 0 4 0,0-2-39 0,12 4 4 16,-12-3-6-16,0-5 26 0,15-3-38 0,-15 0 35 15,0-3-3-15,0-1-24 0,0-3-1 0,0-4 2 16,0 2-2-16,0 0-9 0,0-1 14 0,0 0-21 16,0-4 17-16,0 0-30 0,0 0-27 0,0 0 15 15,0 0 0-15,0-15 0 0,0 4-23 0,0-2-1 16,0-2 4-16,0 3-4 0,0-7-2 0,-12 4 23 15,12-1 17-15,-12-5-8 0,12-4 22 0,0 2-7 16,0 0 22-16,0-3 0 0,0 3-4 16,0 1 12-16,0 2-16 0,0 2 2 0,15 0 5 15,-15 3 11-15,15 0 4 0,0-1-17 0,-3 3 3 16,0 3 17-16,-6-1 26 0,3 4 15 0,6 0-13 16,-3 1 16-16,-3 2-27 0,-1 3 22 0,1 1 6 15,-3 0-1-15,3 0-38 0,-3 0 33 0,0 0-34 16,3 0-16-16,-3 16 27 0,3-3-5 0,0 0-27 15,3 2 18-15,-3 3-20 0,0-1-7 0,3 0 19 16,-3 3 6-16,-1-4-15 0,1 5-10 0,3-1 29 16,-6-1-13-16,0 0 1 0,0-2-11 0,0-1 11 15,0-3 4-15,-3 2-22 0,-3-3 7 0,0-1 23 16,0-2-27-16,0 2 28 0,-15-4-14 0,15 4 10 16,-24 3-7-16,9-8-32 0,-2 2 26 15,-1 3-9-15,6-2-5 0,-3-1-5 0,3-4 15 16,0 4 17-16,3-5-28 0,3 1 22 0,-3-4-11 15,3 0-31-15,-3 0 23 0,-2 0-24 0,2 0 6 16,3 0-38-16,-3 0-4 0,0 0-37 0,9 0-36 16,0 0-20-16,0 0-32 0,0 0-36 0,0 0-18 15,0 0-37-15,0-11-102 0,0 11-240 0</inkml:trace>
          <inkml:trace contextRef="#ctx0" brushRef="#br0" timeOffset="108502.49">7995 2286 1935 0,'-11'-2'47'16,"11"0"16"-16,0-1 4 0,-6 3-20 0,6 0 3 15,0 0-5-15,0 0-1 0,0 0-3 0,0 0-5 16,0 0-5-16,0 0 6 0,0 0 2 16,0 0-3-16,0 0 4 0,0 0 7 0,0 0 3 15,0 11-2-15,0-11-8 0,0 14 8 0,0-4-1 16,0-2-18-16,0 0 7 0,0 2-1 0,0-3-1 15,0 2-1-15,0 2 0 0,0-1-13 0,0-1-4 16,0-5 5-16,0 4-12 0,0 0 1 0,0-1-13 16,0-3 3-16,0 1 2 0,0-1 5 0,0 0-6 15,0-4-4-15,0 0-1 0,0 0 2 0,0 0 9 16,0 0-11-16,0 0 7 0,0 0-8 0,11 0 12 16,-11 0-2-16,0 0-14 0,0 0 11 0,0 0 2 15,0 0-5-15,0 0 2 0,0 0-8 16,0-13 3-16,0-1 5 0,0 1-3 0,0 5 2 15,0-3 0-15,0 1 6 0,0 0 0 0,-8 0-11 0,8-1 7 16,-9 3-2-16,3 1-8 0,0-3 5 16,0 3 11-16,6-1-5 0,0 4-6 0,-6-3 7 15,6 2 3-15,0-1 6 0,0 1 1 0,0 4-5 16,0 0 4-16,0-4 4 0,0 5 2 0,0 0-7 16,0 0 12-16,0 0-9 0,0 0-2 0,0 0-13 15,0 0-2-15,0 0 11 0,0 9-10 0,0-9 7 16,0 11 0-16,0-1-6 15,0 1-19-15,0-4-25 0,0 0-21 0,0 2-33 0,9-3-25 16,-9 3-24-16,0-3-43 0,0-1-63 0,0 0-137 16,0 2-166-16</inkml:trace>
          <inkml:trace contextRef="#ctx0" brushRef="#br0" timeOffset="73142.28">8168 2358 2614 0,'0'0'37'0,"0"0"22"0,0 0 26 16,0 0 16-16,0 0 14 0,0 13-7 0,0-2-12 16,0-3-1-16,0 4-18 0,0-1-7 15,12 2 2-15,3 3-21 0,0-2 7 0,0 3-11 16,5 0 12-16,4 2-37 0,-6 2 16 0,6 2-2 16,-3-1-14-16,0 1 11 0,-4 1 41 0,1 0-13 15,0-3-34-15,-6 5 16 0,0-3-15 0,-3 0-1 16,-3 0 6-16,-3 1-17 0,0-2 11 0,-3 3-14 15,0-3-21-15,0 2 7 0,-15-2-12 0,0 1 1 16,3-1-32-16,-3 2-52 0,0-5-49 0,4 1-60 16,-4-5-44-16,0-1-15 0,0 1-49 0,-3-2-98 15,-3-3-264-15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0:18.0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6B1A44-4FA9-4995-8D24-190B8EF01F86}" emma:medium="tactile" emma:mode="ink">
          <msink:context xmlns:msink="http://schemas.microsoft.com/ink/2010/main" type="writingRegion" rotatedBoundingBox="16366,15804 20259,15763 20261,15975 16368,16015">
            <msink:destinationLink direction="with" ref="{4E97268D-B67F-4458-AEE4-88E61EF201F0}"/>
          </msink:context>
        </emma:interpretation>
      </emma:emma>
    </inkml:annotationXML>
    <inkml:traceGroup>
      <inkml:annotationXML>
        <emma:emma xmlns:emma="http://www.w3.org/2003/04/emma" version="1.0">
          <emma:interpretation id="{4CB95E97-E3BB-4A9B-8BB3-B9BC6D8E9FEB}" emma:medium="tactile" emma:mode="ink">
            <msink:context xmlns:msink="http://schemas.microsoft.com/ink/2010/main" type="paragraph" rotatedBoundingBox="16366,15804 20259,15763 20261,15975 16368,16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E625D2-ECE7-4B07-A558-C65061FCF1B2}" emma:medium="tactile" emma:mode="ink">
              <msink:context xmlns:msink="http://schemas.microsoft.com/ink/2010/main" type="line" rotatedBoundingBox="16366,15804 20259,15763 20261,15975 16368,16015"/>
            </emma:interpretation>
          </emma:emma>
        </inkml:annotationXML>
        <inkml:traceGroup>
          <inkml:annotationXML>
            <emma:emma xmlns:emma="http://www.w3.org/2003/04/emma" version="1.0">
              <emma:interpretation id="{C1D0BED5-3787-4D81-90EE-DC54BC19DDDE}" emma:medium="tactile" emma:mode="ink">
                <msink:context xmlns:msink="http://schemas.microsoft.com/ink/2010/main" type="inkWord" rotatedBoundingBox="16366,15804 16451,15803 16453,16011 16368,160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 2 1591 0,'0'-1'63'0,"-11"1"3"0,11-1 4 15,0 1-33-15,0 0 3 0,0 0-7 0,0 0-21 16,0 0 0-16,0 0-8 0,0 0-8 0,0 0 15 16,0 0-18-16,0 0 14 0,0 0 0 0,0 0 7 15,0 0 20-15,0 0 17 0,0 10-26 0,0-10 0 16,0 13 27-16,0-13-12 0,0 11-13 0,11-4-11 15,-11 3 14-15,0-2 13 0,9-1-26 0,-9 8-3 16,0-4-7-16,6 1 0 0,-6-1 5 0,6-3-6 16,0-2-3-16,0 5-3 0,-6 2 3 0,0-7 0 15,0 4-5-15,0-3 7 0,0-1-6 0,0 2-5 16,0-1 1-16,0-3 8 0,0 0 1 16,0-1-5-16,0-3-3 0,0 0 8 0,0 0-3 15,0 0 5-15,0 0-3 0,0 0-3 0,0 0 6 16,0 0-4-16,0 0 1 0,0 0-9 0,0 0 8 15,0 0-2-15,0 0-9 0,0-11 2 0,0 0 8 16,0 0-4-16,0 1-5 0,0 2 6 0,0-3 5 16,0 1-9-16,0-3 4 0,0-2 7 0,0 7-10 15,0-3 9-15,0-1-5 0,0 1-3 0,0 1 2 16,0 0 9-16,0 5-3 0,0 0-1 0,0 1-3 16,0 2-3-16,0 2-1 0,0 0-2 0,0 0 7 15,0 0-3-15,0 0-6 0,0 0 3 16,0 0 9-16,0 0 0 0,0 0-5 0,0 0 5 0,0 0-7 15,0 15 5-15,0-15-5 0,0 14 1 16,0-14 10-16,0 15 0 0,0-2-5 0,0-3-9 16,0 0 6-16,0-10 1 0,0 11-9 0,0-1 12 15,9 0-9-15,-3-4 3 0,-6-1 10 0,9-5-10 16,-3 4-1-16,0-3 7 0,-6 2-6 0,6-3 8 16,-6 0-8-16,0 0-1 0,0 0 11 0,0 0-11 15,0 0 4-15,0 0 11 0,0 0-3 0,0 0-6 16,0 0-13-16,0 0 9 0,0 0-1 0,0 0-7 15,0 0 13-15,0-11-13 0,0 2 12 0,0 9-5 16,0-9-4-16,0-1 4 0,-12 4 6 0,12-4 3 16,0 4-10-16,0-1 0 0,-15 3 10 15,15-2-5-15,0 1-2 0,-9 1 0 0,9-1 6 16,0 2-11-16,0 2 4 0,0-1 5 0,0-1-5 16,0 1-2-16,0 2-2 0,0 0 11 0,0 0-13 15,0 0 7-15,0 0-1 0,0 0-2 0,0 0 7 16,0 0-4-16,0 0-1 0,0 0 6 0,0 0-7 15,0 0 2-15,0 0 10 0,0 12-11 0,12-2 2 16,-12-10 9-16,9 9 16 0,-9-2-2 0,0-2-5 16,0 5-11-16,0-5 7 0,0 1-6 0,0 1-9 15,0-3 1-15,0 4 4 0,0-5-6 0,0 3 10 16,0-2-12-16,0 0 1 0,0-1 2 16,0-1 0-16,0-2 3 0,0 0-4 0,0 0 7 15,0 0-6-15,0 0 6 0,0 0-8 0,0 0 8 16,0 0-11-16,12 0 5 0,-12 0 6 0,0 0-8 15,0 0 1-15,0 0-1 0,0 0-5 0,0 0 10 16,0 0 8-16,0 0-14 0,0 0 6 0,0 0-6 16,0 0 7-16,0 0-7 0,0 0-2 0,0 0 8 15,0 0-7-15,0 0 9 0,0 0-10 0,0 0 0 16,0 0 1-16,0 0 7 0,0 0-9 0,0 0-30 16,0 0-48-16,0 0-76 0,0 0-124 0,0 0-171 15,0 0-70-15</inkml:trace>
        </inkml:traceGroup>
        <inkml:traceGroup>
          <inkml:annotationXML>
            <emma:emma xmlns:emma="http://www.w3.org/2003/04/emma" version="1.0">
              <emma:interpretation id="{8DD8F562-4658-4270-AED4-A5127139101B}" emma:medium="tactile" emma:mode="ink">
                <msink:context xmlns:msink="http://schemas.microsoft.com/ink/2010/main" type="inkWord" rotatedBoundingBox="17470,15838 17516,15837 17518,16003 17471,1600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76.31">1103 66 1311 0,'0'0'42'0,"0"0"27"16,0 0 2-16,0 0-14 0,0 0-6 0,0 0-6 15,0 0-2-15,0 0-10 0,0 0-3 0,0 0-15 16,0 0 35-16,0 0 0 0,0 0 12 0,0 0-12 16,0 0 4-16,0 0 16 0,0 0-4 15,0 0 10-15,0 0-9 0,0 0-3 0,0 0-1 0,0 0-8 16,0 0 3-16,0 0 8 0,0 0-2 0,0 0-11 15,0 0 0-15,0 0-12 0,0 0-10 16,0 13-10-16,0-13-2 0,0 13-12 0,0-13 0 16,0 10-2-16,0-10-3 0,0 13 2 0,0-5-8 15,0-2 7-15,0-6-2 0,12 9 0 0,-12-4-3 16,12 5 4-16,-12-6 1 0,0 3-5 0,0-6 2 16,9 3-2-16,-9-1-1 0,0-1 4 0,0-1 2 15,0 5-2-15,0-5 1 0,0 3-7 0,0-1 5 16,0 0-2-16,0 0 1 0,12 2 2 0,-12-5 1 15,0 0-4-15,0 0 3 0,0 0-1 0,0 0 1 16,0 0 1-16,0 0-7 0,0 0 6 0,0 0 2 16,0 0 2-16,0 0-3 0,0 0 1 15,0 0-5-15,0 0 2 0,0 0-3 0,0 0 0 16,0 0-1-16,0 0 0 0,0-11-1 0,0 1 6 16,0 0-2-16,0-2 2 0,0 1-4 0,0-2 4 15,0-2 0-15,-12 4 3 0,12-3-7 0,0 2 0 16,0-3 4-16,-9 5-1 0,9 2 1 0,0 3 2 15,0 0-3-15,0 1 1 0,0 4 0 0,0 0-1 16,0 0-3-16,0 0 1 0,0 0 1 0,0 0-4 16,0 0 5-16,0 0 0 0,0 0 0 0,0 0-3 15,0 0 6-15,0 0 0 0,0 0-2 0,0 0 0 16,0 0-5-16,0 0 5 0,0 12 6 0,0-12-6 16,0 13-3-16,0-13 0 0,0 11 2 15,0-4-2-15,0-7 3 0,0 8-4 0,12-1 7 16,-12-7-1-16,0 4-3 0,0-4-2 0,0 5 3 15,0-5 1-15,0 3-7 0,0 1 6 0,0 0 2 16,0-1 2-16,0-1-10 0,0 4 3 0,0-1-4 16,0-4 3-16,11 2-2 0,-11-3 2 0,0 0-3 15,0 0-53-15,0 0-17 0,0 0-44 0,0 0-43 16,0 0-79-16,0 0-163 0,0 0-172 0</inkml:trace>
        </inkml:traceGroup>
        <inkml:traceGroup>
          <inkml:annotationXML>
            <emma:emma xmlns:emma="http://www.w3.org/2003/04/emma" version="1.0">
              <emma:interpretation id="{E857766C-A8C1-43A9-B53A-3E9EB12C2D3F}" emma:medium="tactile" emma:mode="ink">
                <msink:context xmlns:msink="http://schemas.microsoft.com/ink/2010/main" type="inkWord" rotatedBoundingBox="18759,15788 18806,15787 18808,15984 18761,1598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28.74">2392-16 1679 0,'0'0'70'16,"0"0"-4"-16,0 0-6 0,0 0-10 0,0 0 17 15,0 0-27-15,0 0-1 0,0 0-10 0,0 0-13 16,0 0-9-16,0 0 9 0,0 0-4 0,0 0 1 15,0 0 5-15,0 0 16 0,0 0-15 0,0 0 18 16,0 0 0-16,0 0 3 0,0 0 2 0,0 0 0 16,0 0 4-16,0 0-1 0,0 0-3 15,0 0 1-15,0 0 6 0,0 0-1 0,0 0-7 16,0 0-17-16,0 0-1 0,0 0-10 0,0 0-2 16,0 0-4-16,0 16 4 15,0-6-9-15,0 0 5 0,0-10-7 0,0 10-3 0,0-2 3 0,0 0 4 16,0 0-1-16,0-3-3 0,6 2 6 0,-6 3 30 15,0-1-4-15,9 2-18 0,-3 0-3 0,0 0-5 16,-3 4-1-16,2-4-3 0,-2-1-2 0,0 0 2 16,3-4-4-16,-6 0 2 0,0-1 3 0,0-5-8 15,0 0 5-15,0 0-3 0,0 0 4 16,0 0-3-16,0 0 3 0,0 0-4 0,0 0-1 16,0 0-3-16,0 0-3 0,0 0-4 0,0 0-1 15,0-13 4-15,0-1-1 0,0 3 8 0,0-3-4 16,0 3 8-16,0 0-2 0,0-4 1 0,0 4 4 15,0 0-3-15,0 0 0 0,0 1 1 0,0 4 1 16,0-3-1-16,0 1-3 0,0 5 0 0,0 0 4 16,0-2-7-16,0 3 10 0,0-1-11 0,0 3 6 15,0 0 1-15,0 0 1 0,0 0-6 0,0 0 7 16,0 13-5-16,0-13 1 0,0 11 2 0,0-11 1 16,0 11-2-16,0-5-5 0,0-6 3 0,0 11 0 15,0-11 0-15,0 8-44 0,0-4-32 0,0 3-30 16,0-7-57-16,0 6-69 0,0-1-164 15,0-5-134-15</inkml:trace>
        </inkml:traceGroup>
        <inkml:traceGroup>
          <inkml:annotationXML>
            <emma:emma xmlns:emma="http://www.w3.org/2003/04/emma" version="1.0">
              <emma:interpretation id="{5A14157B-243F-42F5-87D7-A41F75E0C8E8}" emma:medium="tactile" emma:mode="ink">
                <msink:context xmlns:msink="http://schemas.microsoft.com/ink/2010/main" type="inkWord" rotatedBoundingBox="20221,15824 20259,15823 20261,15936 20222,15937"/>
              </emma:interpretation>
              <emma:one-of disjunction-type="recognition" id="oneOf3"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A</emma:literal>
                </emma:interpretation>
                <emma:interpretation id="interp6" emma:lang="" emma:confidence="0">
                  <emma:literal>'</emma:literal>
                </emma:interpretation>
                <emma:interpretation id="interp7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3670.03">3853 20 1397 0,'0'0'96'0,"0"0"2"15,0 0 6-15,0 0-4 0,0 0-6 0,0 0-7 16,0 0-10-16,0 0-14 0,0 0-16 0,0 0-5 16,0 0 8-16,15 0-3 0,-15 0-2 15,0 10 14-15,0-10-5 0,0 0 7 0,0 0-7 16,0 11-6-16,0-4-14 0,0 1-5 0,0-8-3 16,0 0-14-16,0 8 1 0,0-2-4 0,0-2-7 15,0 3 2-15,0-3 0 0,0 0-7 0,0 3 4 16,0-1 6-16,0 2-8 0,0-1 2 0,0 1-1 15,0-5 0-15,0-2-4 0,9-1 8 0,-9 4-6 16,0-4 1-16,15 0-1 0,-15 0 4 0,0 0 1 16,0 0-3-16,0 0-3 0,0 0 9 0,0 0-4 15,0 0-8-15,0 0 6 0,0 0-2 16,0 0-3-16,0 0 5 0,0 0-2 0,0 0 3 0,0 0-7 16,0 0 9-16,0-15-5 0,0 15 8 15,0-14-8-15,0 14 3 0,0-12-1 0,0 2 1 16,0 10-6-16,0-10 11 0,0 2-8 0,0 8 2 15,0-8-3-15,0 1 2 0,0 3 5 0,0-3-8 16,0 3 2-16,0 0 6 0,0 4-5 0,0-4-8 16,0 4 13-16,0 0-6 0,0 0 4 0,0 0 0 15,0 0-4-15,0 0 1 0,0 0-1 0,0 0 5 16,0 0 3-16,0 0 4 0,0 0-10 0,0 0 6 16,0 0-3-16,0 0 0 0,0 15 0 0,0-15-5 15,0 13 0-15,0-13 2 0,0 11 6 16,0-11-10-16,0 9 6 0,0-2-8 0,0 1 10 0,0-8-6 15,0 0 0-15,0 4 6 0,0 0-9 16,0-4-3-16,0 0 13 0,0 0-13 0,0 0 6 16,0 0 0-16,0 0-7 0,0 0 0 0,0 0-2 15,0 0 7-15,0 0-1 0,0 0 8 0,0-10-7 16,0 10 7-16,0-10-1 0,0 3-4 0,0-2 2 16,0 2 4-16,0 7 2 0,0-8-5 0,0 8 2 15,0-5-5-15,0 5-3 0,0 0 4 0,0 0-1 16,0 0-2-16,0 0-16 0,0 0-41 0,0 0-34 15,0 0-66-15,0 0-97 0,0 13-164 16,-15-13-126-16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7:26.73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5ABA4E-4FC6-4307-8625-426ED76E2EFD}" emma:medium="tactile" emma:mode="ink">
          <msink:context xmlns:msink="http://schemas.microsoft.com/ink/2010/main" type="inkDrawing" rotatedBoundingBox="6611,16339 8989,16099 8994,16150 6616,16390" semanticType="underline" shapeName="Other">
            <msink:sourceLink direction="with" ref="{2D361CD9-2E12-40C6-A555-38BED74806AB}"/>
          </msink:context>
        </emma:interpretation>
      </emma:emma>
    </inkml:annotationXML>
    <inkml:trace contextRef="#ctx0" brushRef="#br0">0 238 1767 0,'9'-1'61'16,"-3"0"4"-16,0 1 13 0,0-2 22 0,0 2-5 16,-3-2-7-16,3 2 2 0,0 0-14 0,0 0-5 15,3 0-7-15,2 0-3 0,-2 0-1 0,6 0 7 16,3 0 1-16,0 0 5 0,3 0-1 0,6 0 12 16,-1 0-6-16,7 0-5 0,0 0 5 0,6 0-8 15,-1-12-4-15,1 12-7 0,3 0-17 0,-4 0-8 16,4-9-14-16,-3 9-8 0,2 0 7 15,1 0-24-15,-6-9 9 0,5 9-3 0,-2-6 11 16,0 6-13-16,3-2-6 0,-1-4 19 0,4 6-14 16,-6-4 5-16,2 1-5 0,4-1-1 0,0 0 2 15,-1-3 13-15,1-1 25 0,-1 3-8 0,1 1-17 16,3-2-4-16,-1 0-5 0,1 1 11 0,0 1 1 16,2-3 0-16,1 3-8 0,-1-1-3 0,1-4 8 15,3 7-9-15,-7-5-25 0,4 1 14 16,-4 0 6-16,1 0 15 0,-3-2-9 0,-1 1-7 15,-2 1-5-15,-3-3 11 0,2 3-11 0,-5-3 5 16,-3 0 17-16,-3 2-26 0,-4 4 12 0,-2-4 5 16,-3 3 3-16,-6 4-9 0,-3 0 3 0,-3 0-3 15,-3 0-5-15,0 0 15 0,-6 0-18 0,0 0 18 16,0 0-21-16,0 0 4 0,0 0 14 0,0 0-15 16,0 0-20-16,0 0-55 0,12 0-35 0,0 0-70 15,-12 0-42-15,11 0-55 0,-11 0-171 0,9 0-310 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7:28.06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C1529A-3D73-4228-9038-0BA19F4EEC8E}" emma:medium="tactile" emma:mode="ink">
          <msink:context xmlns:msink="http://schemas.microsoft.com/ink/2010/main" type="writingRegion" rotatedBoundingBox="5873,16520 10261,16643 10194,19028 5806,18904"/>
        </emma:interpretation>
      </emma:emma>
    </inkml:annotationXML>
    <inkml:traceGroup>
      <inkml:annotationXML>
        <emma:emma xmlns:emma="http://www.w3.org/2003/04/emma" version="1.0">
          <emma:interpretation id="{16A2DC32-54B1-4B9D-9296-C1D025307493}" emma:medium="tactile" emma:mode="ink">
            <msink:context xmlns:msink="http://schemas.microsoft.com/ink/2010/main" type="paragraph" rotatedBoundingBox="7729,16688 9306,16566 9356,17214 7780,173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D16AB8D-2820-4A29-8461-3E75E3D478D1}" emma:medium="tactile" emma:mode="ink">
              <msink:context xmlns:msink="http://schemas.microsoft.com/ink/2010/main" type="line" rotatedBoundingBox="7729,16688 9306,16566 9356,17214 7780,17336"/>
            </emma:interpretation>
          </emma:emma>
        </inkml:annotationXML>
        <inkml:traceGroup>
          <inkml:annotationXML>
            <emma:emma xmlns:emma="http://www.w3.org/2003/04/emma" version="1.0">
              <emma:interpretation id="{88A2DFFA-A43D-4D6B-896F-34AEEF0D1835}" emma:medium="tactile" emma:mode="ink">
                <msink:context xmlns:msink="http://schemas.microsoft.com/ink/2010/main" type="inkWord" rotatedBoundingBox="7729,16688 9306,16566 9356,17214 7780,173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7620 3703 2813 0,'0'0'66'0,"0"0"16"0,-12 0 5 0,12 0 11 15,-14 0 20-15,14 0 4 0,-15 11 5 0,3-11-14 16,3 10-23-16,0 1-16 0,-3 3 17 0,3-3-40 16,3 3 27-16,-3 2-38 0,6 0 0 15,0 6-9-15,-3-1 12 0,0 6-4 0,6-2-5 16,0 0 10-16,0 3-38 0,0-1 7 0,0-4 6 15,0 1-7-15,18 1 3 0,-6-5-11 0,-12-3 4 16,15 1-33-16,-3-1 7 0,-12-1-8 0,12 2-33 16,0-4-12-16,-6-1-30 0,3-2-65 0,0-3-51 15,-4-2-25-15,1-6-39 0,3 0-36 0,0 0-113 16,0 0-222-16</inkml:trace>
          <inkml:trace contextRef="#ctx0" brushRef="#br0" timeOffset="593">7853 3865 2646 0,'0'-3'70'0,"-12"-2"26"0,12 3 4 16,0-1 0-16,0 0 3 0,0 3 2 0,0 0 23 16,0 0 3-16,0 0 33 0,0 0-32 0,0 0-15 15,0 0-11-15,0 17-19 0,0-2-32 0,12-1-18 16,-4 1-18-16,-8 2 23 0,12 2-42 0,-3 0 24 15,0 1-39-15,-3 2 37 0,-3-1-34 0,3-3 24 16,3 1-19-16,0 0 5 0,-3-4-10 0,0 2 42 16,0-4-52-16,-3-2 31 0,0-4 13 15,-3 0-27-15,0 0-16 0,0-6-6 0,0 3-15 16,0-1 7-16,0-3-44 0,0 0-17 0,0 0-23 16,0 0-3-16,0 0 12 0,0 0 1 0,0-15 25 15,0 5 10-15,0-4 15 0,-12 2 28 0,12-3 13 16,-15-4-17-16,3-2 5 0,12 1 18 0,-12-5 1 15,12 3-4-15,0-2 13 0,0 2 7 0,0-3-12 16,0 1 2-16,0 2 12 0,0 5-3 0,0-2-6 16,0 2 2-16,15 0 9 0,-3 2-7 0,-12 2 13 15,15 1 15-15,-6 3 15 0,3-2-2 0,-3 1-2 16,0 4-1-16,0 2 14 0,-7-3 10 0,4 7 0 16,0 0 0-16,-3 0 7 0,3 0-11 15,-3 13-31-15,3 2-12 0,0 0-9 0,3 0-2 16,0 3 7-16,-3 0 6 0,3 3-7 0,0-1-17 15,3-1 9-15,-3 0-15 0,-3 0 29 0,0-1 3 16,-6 0 7-16,0 2 22 16,0-4 17-16,0 2-9 0,0 0-2 0,0-1-4 0,0 1-35 0,0-2 4 15,-12 1 8-15,12-1-31 0,-15-2 13 0,15-1 1 16,-12-2-27-16,12-3 16 0,0-4-7 0,-12 1 17 16,12-1 10-16,-6 0-22 0,6-4 0 0,0 0-5 15,0 0-33-15,0 0-7 0,0 0-21 0,0 0-1 16,0 0-8-16,0 0 1 0,0 0-55 15,-18-13-11-15,18 13-25 0,0-15-18 0,0 4-12 16,0 11-14-16,0-10-31 0,-15 4-76 0,15-3-175 16,0 1-125-16</inkml:trace>
          <inkml:trace contextRef="#ctx0" brushRef="#br0" timeOffset="-308.24">7004 3735 2368 0,'0'-2'60'0,"0"2"21"0,0-1 9 0,0-1 5 0,0 1 4 16,0 1 27-16,0 0-1 0,0 0 1 16,0 0-18-16,0 0-8 0,0 14-31 0,0 0-3 15,0 0-7-15,0 0 2 0,0 3-7 0,0 2-8 16,12-2 9-16,-12 4-21 0,9 3 17 0,-9 0 10 15,12 1-28-15,-3 2 4 0,0 0-18 0,3 1 9 16,-6 1-4-16,0-3-33 0,6 4 5 0,-4-4 1 16,1 3 7-16,0-2 2 0,-3 1-5 0,6-4 4 15,-6 1 7-15,0-2-12 0,0-2-9 16,0-4 15-16,-3-4-20 0,3-4-6 0,-3-1 3 0,0-5 6 16,-3 1-4-16,0-2-26 0,3-2 0 15,0 0-4-15,-3 0-24 0,0-16-8 0,0 2 9 16,0 1 6-16,0-5-14 0,-12-1-8 0,12-3 10 15,-18-1 12-15,6-1-6 0,3 1 16 0,-3-4 2 16,12-3 11-16,-9 0 13 0,0 4 12 0,1-4-2 16,8-1 8-16,0 1 3 0,0 3 9 0,0-2-5 15,0 4-1-15,0 1 3 0,0 1 2 0,0 3-3 16,14 2 0-16,-2 3 3 0,0-1 12 0,0 6 6 16,-3 0 7-16,0 3-2 0,0 1-2 0,-3 3-11 15,0-1 0-15,3 2 9 0,0 2 8 16,-3 0 1-16,3 0-16 0,0 0 1 0,2 0 8 0,1 17-3 15,0-4-8-15,0-1-15 0,0 2 3 16,0-2 1-16,-3 3 5 0,0-3-10 0,-6 4 11 16,-3 0-9-16,0 1 10 0,0-2-1 0,0 2-5 15,-12 1-1-15,12-2-7 0,-21-2 2 0,6 0 4 16,0-2 8-16,0 2-7 0,3-4-7 0,1 0 2 16,-4-3 11-16,3 2-5 0,3-8-11 0,0 1-18 15,0 2-16-15,0-4-12 0,0 0-26 0,3 0-42 16,0 0-29-16,0 0-36 0,0 0-52 0,0-11-104 15,3 11-179-15,0-14-59 0</inkml:trace>
          <inkml:trace contextRef="#ctx0" brushRef="#br0" timeOffset="53432.75">8195 3688 880 0,'0'0'36'0,"0"0"6"16,0 0-3-16,0 0-11 0,0 0-1 0,0 0 34 15,0 0-9-15,0 0 19 0,0 0 3 0,0 0-4 16,0 0 20-16,0 0-18 0,0 0 5 16,0 0-17-16,0 0 16 0,0 0-18 0,0 0 2 0,0 0-1 15,0 0 2-15,0 0 0 0,0 0-3 16,0 0-8-16,0 0-5 0,0 0-8 0,0 0-6 15,0 0 3-15,0 0-3 0,0 0-9 0,0 0-4 16,0 0 2-16,0 0-11 0,0 0 3 0,0 0-2 16,0 0 3-16,0 0 5 0,0 0-12 0,0 0 5 15,0 0-6-15,0 0-4 0,0 0 6 0,0 0-3 16,0 0 3-16,0 0-5 0,0 0 4 0,0 0 7 16,0 0-5-16,0 0 4 0,0 0 1 0,0 0 1 15,0 10-4-15,0-10-10 0,0 13-1 16,0-13 1-16,12 11 3 0,-12-3-1 0,0 0-1 15,9-3-1-15,-9-5-1 0,9 6 1 0,-9-3 4 16,0 2 2-16,6-2-1 0,-6 0-6 0,0 2 3 16,0-2 3-16,0 1 0 0,0 1-6 0,0-2-2 15,0 4 3-15,0-3 1 0,0 1-1 0,0-3-5 16,0-1 5-16,0 2-4 0,0-3 5 0,0 0-4 16,0 0-2-16,0 0 0 0,0 0 3 0,0 0 0 15,0 0 2-15,0 0-3 0,0 0 6 0,0 0-2 16,0 0-3-16,0 0 4 0,0-9-5 0,0 9 1 15,0-11 2-15,0 6 1 0,0-2 2 0,0-1-3 16,0 1-6-16,0-1 4 0,0 1 0 0,0-3 5 16,0 4 1-16,0-3-4 0,0 0-2 15,0 3 4-15,0-3-5 0,0 3-1 0,0 0 2 16,0-2 0-16,0 2 6 0,0 1 1 0,0-1-5 16,0 3 3-16,0 1 4 0,0-2-7 0,0 4 8 15,0 0-1-15,0 0-7 0,0 0 1 0,0 0-1 16,0 0-3-16,0 0 2 0,0 0 2 0,0 0-2 15,0 0-4-15,0 0 1 0,0 0 8 0,0 0-6 16,0 13 2-16,0-2-3 0,0 0 12 0,0-1 0 16,0 1-12-16,0 3 3 0,0 0-3 0,9-3 1 15,-9 3 0-15,8-2 6 0,-2-1-4 16,0 0-2-16,-6-1 5 0,9-2-1 0,-3 0-4 16,-3 1 2-16,0-1 2 0,0-4-1 0,0 4-1 15,-3-5-5-15,0 2-3 0,0-2-20 0,0-1-30 16,0 1-43-16,0-1-58 0,0 0-122 0,0 0-218 15</inkml:trace>
          <inkml:trace contextRef="#ctx0" brushRef="#br0" timeOffset="988.19">8314 3686 2406 0,'-6'-2'54'0,"6"1"10"0,0 1 2 15,0 0 7-15,0-1 14 0,0 1 6 0,0 0-3 16,0 0 11-16,0 0 19 0,0 0 39 0,0 0 10 15,0 0 26-15,0 0-14 0,0 0-26 0,0 0-30 16,12 0-24-16,-12 11-20 0,15 0-23 0,-6 0-3 16,6 3-23-16,-4-4 11 0,1 5-37 0,3 2 16 15,0 2 14-15,0 0-42 0,0 0 11 0,3 2 23 16,0 4-35-16,0 1 7 0,-1-3-5 16,1 0 17-16,0 2-4 0,-3-3-9 0,0 2-4 0,-6 3 16 15,0-4-21-15,-3-1 36 0,3-2-20 16,-9 1-23-16,0 1 42 0,0-3-31 0,0-3 25 15,0-2-38-15,0-2 20 0,0 0-26 0,0-3-25 16,-12 0-46-16,12-3-21 0,-9 0-58 0,9-3-59 16,-12-3-42-16,0 0-14 0,3 0-18 0,3 0-41 15,-6 0-173-15,6-13-218 0</inkml:trace>
        </inkml:traceGroup>
      </inkml:traceGroup>
    </inkml:traceGroup>
    <inkml:traceGroup>
      <inkml:annotationXML>
        <emma:emma xmlns:emma="http://www.w3.org/2003/04/emma" version="1.0">
          <emma:interpretation id="{864CDDA2-911F-4F3E-B37E-10770818C673}" emma:medium="tactile" emma:mode="ink">
            <msink:context xmlns:msink="http://schemas.microsoft.com/ink/2010/main" type="paragraph" rotatedBoundingBox="5844,17551 10232,17674 10208,18518 5821,18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150B0A-365C-427E-9A13-057598833B55}" emma:medium="tactile" emma:mode="ink">
              <msink:context xmlns:msink="http://schemas.microsoft.com/ink/2010/main" type="line" rotatedBoundingBox="5844,17551 10232,17674 10208,18518 5821,18395"/>
            </emma:interpretation>
          </emma:emma>
        </inkml:annotationXML>
        <inkml:traceGroup>
          <inkml:annotationXML>
            <emma:emma xmlns:emma="http://www.w3.org/2003/04/emma" version="1.0">
              <emma:interpretation id="{52D3BE13-120B-4EF7-AC2B-3B511096705E}" emma:medium="tactile" emma:mode="ink">
                <msink:context xmlns:msink="http://schemas.microsoft.com/ink/2010/main" type="inkWord" rotatedBoundingBox="5826,18216 6281,18228 6277,18383 5821,1837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40.76">5093 5274 681 0,'0'0'127'0,"0"0"65"16,0 0 40-16,0 0 6 0,0-8-15 0,0 8-20 16,0 0-13-16,0 0-18 0,0 0-15 0,0 0-14 15,0 0-9-15,0 0-16 0,0 0-15 0,0 0-12 16,0 0-13-16,0 0-6 0,0 0 6 0,0 0 21 16,0 0 7-16,0 0-7 0,0 0-6 15,12 0-14-15,-12 0-19 0,12 0 9 0,0 0-10 16,-3 0-4-16,6 0-10 0,-3 0-40 0,5 0-2 15,-2 0 23-15,3 0-20 0,-3 0-6 0,0 0-12 16,6 0 3-16,-6 0 27 0,0 0-29 0,-1 0 19 16,-5 0-28-16,6 0 31 0,-6 0-14 0,0 0-42 15,0 0-2-15,0 0-14 0,-3 0-16 0,0 0-24 16,0 0-12-16,0 0 7 0,-3 0-12 0,3 0-20 16,-3 0-8-16,0 0-16 0,-3 0-27 0,0 0-42 15,0 0-86-15,0 0-139 0,0 0-89 0</inkml:trace>
          <inkml:trace contextRef="#ctx0" brushRef="#br0" timeOffset="2880.77">5200 5415 1374 0,'-3'0'80'0,"3"0"23"0,0 0 8 0,0 0-2 0,0 0 3 16,0 0 7-16,0 0-2 0,0 0 0 0,12 0-7 16,-12 0-6-16,9 0-2 0,0 0 3 15,-9 0 6-15,9 0 12 0,0 0-6 0,0 0-1 16,-3 0 10-16,0 0 1 0,0 0 8 0,6 0 2 16,-6 0-10-16,6 0-30 0,-1 0 9 0,1 0-36 15,3 0 6-15,-3 0-48 0,3 0-4 0,0 0-7 16,0 0 13-16,3-10-19 0,0 10-1 0,-4-12-3 15,1 12-15-15,-3 0 7 0,3-8-20 0,-3 8 24 16,0-9 5-16,-3 9-17 0,0 0 0 0,-3 0-41 16,-3 0 8-16,0 0-33 0,-3 0-55 0,3 0-59 15,-3 0-33-15,0 0-18 0,0 0-22 0,0 0-36 16,0 0-138-16,0 0-254 0</inkml:trace>
        </inkml:traceGroup>
        <inkml:traceGroup>
          <inkml:annotationXML>
            <emma:emma xmlns:emma="http://www.w3.org/2003/04/emma" version="1.0">
              <emma:interpretation id="{EE31A261-57E0-4AB5-A3EA-C28E5FBDD48A}" emma:medium="tactile" emma:mode="ink">
                <msink:context xmlns:msink="http://schemas.microsoft.com/ink/2010/main" type="inkWord" rotatedBoundingBox="6571,17571 7929,17609 7909,18311 6551,182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658.41">5831 5314 1691 0,'-3'0'68'0,"0"0"14"0,3 0-9 0,-3 0-3 15,3 0-4-15,0 0 0 0,0 0-14 0,-3 0 0 16,3 0-9-16,0 0 2 0,0 0-6 0,0 0 13 15,0 0-4-15,0 0 2 0,0 0-2 16,0 0 7-16,0 0-7 0,9 0 1 0,-9 0 6 16,9 0-5-16,0 0-4 0,-9 0-12 0,12 0-1 15,-3 0 21-15,3 0-4 0,-3 0-7 0,3 0-6 16,3 0-11-16,3 0-16 0,2 0 0 0,1 0 17 16,0 0 14-16,3 0-3 0,0 0-21 0,3 0 2 15,-1 0 2-15,1 0-8 0,0 0 29 0,3 0-12 16,-4 0-5-16,7 0 3 0,0-8-14 0,0 8-7 15,-4-12-4-15,4 1 4 0,3 0 0 0,-3 3 5 16,-4 1-6-16,4-3 4 0,-3 2-7 16,3 1 4-16,-4 2-9 0,1-1 7 0,0 1-8 0,-3-2-1 15,6 3 16-15,-4-1-18 0,1-1 1 16,3 0-3-16,0-3 18 0,-4 3-2 0,4 2-1 16,-3-4-13-16,0 0 11 0,-4 2-2 0,1 1-12 15,-3 0 16-15,-3 2-3 0,0 0-1 0,-3-2-12 16,-1 4 12-16,-5-2-9 0,0 3 15 0,-6 0-5 15,6-2-13-15,-6 1 16 0,3 1-10 0,-6 0 16 16,0 0-13-16,3 0 0 0,-6 0 12 0,3 0-8 16,-3 0 6-16,0 0-5 0,0 0 1 0,0 0-11 15,0 0 14-15,0 0-12 0,0 0 12 0,0 0-3 16,0 0-14-16,0 0-12 0,0 0-41 0,0 0-71 16,0 0-58-16,0 0-49 0,0 0-56 15,-9 0-152-15,-3 0-245 0</inkml:trace>
          <inkml:trace contextRef="#ctx0" brushRef="#br0" timeOffset="64006.59">6144 5090 1029 0,'0'-1'74'0,"0"-2"37"16,0 3-24-16,0 0-17 0,0 0-9 0,0 0 4 16,0-2-1-16,0 1-7 0,0-1 3 0,0 1-9 15,0 1 15-15,0 0-8 0,0 0 11 16,0-2-5-16,0 2-1 0,0 0-5 0,0 0 3 16,0 0-3-16,0 0 5 0,0 0 1 0,0 0-6 15,0 0-10-15,0 0-10 0,0 0-2 0,0 0 6 16,0 0-13-16,0 0 3 0,0 0 0 0,0 0-4 15,0 0 2-15,0 0-2 0,0 0 2 0,0 0-1 16,0 0-9-16,0 0-7 0,0 0 2 0,0 0-10 16,0 0-1-16,0 0-3 0,0 0 3 0,0 0-4 15,0 0 1-15,0 12-6 0,0-12 3 0,0 0-1 16,0 15 3-16,0-15-5 0,0 0 1 0,0 0-2 16,0 0-1-16,0 0 5 0,0 0-3 15,0 0 4-15,0 0-1 0,0 0 0 0,0 0 0 16,0 0-1-16,0 0 10 0,0 0 0 0,9 0-12 15,-9 0 5-15,0 0 0 0,0 0 0 0,0 0-1 16,0-10-2-16,0 5 10 0,0 5-4 0,0-7-8 16,0 0 4-16,0 2 5 0,0-1-1 0,0 2 3 15,0-1-3-15,0 2 0 0,0 0 0 0,0-2-3 16,0 1 8-16,0 0-12 0,0 4 2 0,0 0 6 16,0 0 4-16,0 0-10 0,0 0 5 0,0 0-5 15,0 0 2-15,-15 0-2 0,15 0 3 16,0 0 0-16,0 0 0 0,0 0-5 0,0 0 3 0,-15 0 0 15,15 0 2-15,0 0 0 0,0 0-7 16,0 0 6-16,0 0-1 0,0 0-8 0,0 0 8 16,0 11-5-16,0-11-1 0,0 0 5 0,0 0 2 15,0 0 2-15,0 0-4 0,0 0-5 0,0 0 7 16,0 0-11-16,0 13 2 0,0-13 3 0,12 0 2 16,-12 0 2-16,0 8-4 0,15-8 7 0,-6 0-4 15,-9 0-1-15,12 0 2 0,-12 0 0 0,9 0 0 16,-9 0-13-16,0 0-2 0,0 0-7 0,0 0-11 15,0 0 1-15,0 0 7 0,0-11 7 0,0 11 6 16,0-13 4-16,0 3 7 0,0 10 1 0,0-9 0 16,0 1 0-16,0 4-2 0,0 4-13 15,0 0-17-15,0 0-19 0,0 0-32 0,0 0-44 16,0 0-73-16,0 0-148 0,0 0-115 0</inkml:trace>
          <inkml:trace contextRef="#ctx0" brushRef="#br0" timeOffset="64838.62">6275 4771 1957 0,'0'0'36'0,"0"0"-7"0,0 0 8 16,0 0-1-16,0 0-3 0,0 0-9 0,-9 0-11 15,9 0-5-15,0 0 0 0,0 0-5 16,0 0-4-16,0 0-1 0,0 0-1 0,0 0 0 16,0 0 1-16,0 0 1 0,0 0 3 0,0 0 0 15,0 0-2-15,0 0-1 0,0 0 4 0,0 0-5 16,0 0 0-16,0 0 2 0,0-11-1 0,0 11 2 16,15-13 5-16,-3 3-6 0,-12-1-1 0,18-2 2 15,-6 4 4-15,-4-1-4 0,1 3 2 0,0-3-6 16,3 2 4-16,-3-1-5 0,0 0 7 0,0 2-2 15,0 2 0-15,-3-1-2 0,3 2 5 0,-6 4 31 16,0 0 16-16,3 0-3 0,-3 0-12 0,-3 0-2 16,0 0-9-16,0 15-12 0,0-1 6 0,0 1 6 15,0-1-3-15,15 1-4 0,-15 0-8 16,0 0 1-16,0 0-1 0,0 0-11 0,0-3 7 16,0 6-7-16,12-6 6 0,-12 1-2 0,0-4-3 15,0 1 6-15,0-4-6 0,0 0 1 0,0 1 1 16,0-6 1-16,0 0-5 0,0 2 5 0,0-2-3 15,0-1-1-15,0 0-8 0,0 0 3 0,0 0-3 16,0 0 4-16,0 0 6 0,0 0-4 0,0-10 3 16,0-1-6-16,0 11 1 0,0-8 7 0,0 1 1 15,0 7-11-15,0-7 12 0,0-1-5 0,11 4 2 16,1-1-6-16,-12-1 7 0,12 3-2 0,0-4 1 16,-6 3-1-16,3-3 1 0,0 6 3 15,3-2-8-15,0 1 4 0,3 2 6 0,-3 0-5 16,2 0 4-16,4 0-4 0,0 13 2 0,-3-13 1 15,0 15 6-15,-3-2-2 0,3-1 4 0,-3 1 14 16,0 2 2-16,-7 0 3 0,1-3 7 0,-3 2-2 16,-3-1-3-16,0 1-2 0,0-4 5 0,0 5-3 15,0-9 5-15,0 7 3 0,0-4 0 0,0-1-6 16,-14-2-5-16,2 3 9 0,-3-3-9 0,3-1-3 16,0 0-16-16,-3-2-8 0,0-1 2 0,3-2 3 15,-3 0 0-15,0 0-3 0,4 0-16 16,-1 0 11-16,0 0-1 0,3 0-11 0,0 0-1 15,0 0-35-15,3 0-37 0,3 0-35 0,0 0-33 0,0 0-36 16,3 0-83-16,0 0-141 0,0 0-136 16</inkml:trace>
        </inkml:traceGroup>
        <inkml:traceGroup>
          <inkml:annotationXML>
            <emma:emma xmlns:emma="http://www.w3.org/2003/04/emma" version="1.0">
              <emma:interpretation id="{3651FEC6-6FBF-4C17-8874-9198169166DC}" emma:medium="tactile" emma:mode="ink">
                <msink:context xmlns:msink="http://schemas.microsoft.com/ink/2010/main" type="inkWord" rotatedBoundingBox="8216,18126 8553,18135 8546,18370 8210,1836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2770.92">7495 5179 2335 0,'-3'9'22'0,"-3"-9"1"0,3 8-1 0,3-8 9 16,0 0 3-16,0 0-10 0,0 0 3 0,0 0 6 15,0 0 8-15,0 0 8 0,12 0-16 0,-12 0-11 16,12 0-7-16,0 0-1 0,-6 0-9 0,6 0-4 16,-3 0 3-16,-3 0-7 0,3-8 12 0,0 8-11 15,3-9 5-15,0 3-2 0,2 6-11 0,-2 0-19 16,0 0-45-16,3 0-46 0,0 0-61 0,0 0-99 16,-6 0-190-16,0 0-53 0</inkml:trace>
          <inkml:trace contextRef="#ctx0" brushRef="#br0" timeOffset="72986.18">7564 5396 2311 0,'0'4'29'0,"0"-3"21"15,0 2 31-15,12-3 8 0,-3 0-2 0,3 0 1 16,-4 0-13-16,1 0-24 0,6-13-16 0,3 13-11 15,0-15-8-15,0 4-12 0,0-1 1 0,3 1-3 16,-4 1-39-16,4 0-38 0,-9 1-42 0,3 3-41 16,-6 3-63-16,0 3-110 0,-3 0-164 0,0 0-43 15</inkml:trace>
        </inkml:traceGroup>
        <inkml:traceGroup>
          <inkml:annotationXML>
            <emma:emma xmlns:emma="http://www.w3.org/2003/04/emma" version="1.0">
              <emma:interpretation id="{D971206C-8004-43D8-B05A-29DE36E0BA28}" emma:medium="tactile" emma:mode="ink">
                <msink:context xmlns:msink="http://schemas.microsoft.com/ink/2010/main" type="inkWord" rotatedBoundingBox="8846,17965 9284,17977 9270,18492 8832,1847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2718.5">8192 5026 1525 0,'0'-1'75'0,"3"-1"4"0,-3-1-4 0,3 0 5 15,-3 2 1-15,0-1-2 0,0 2 0 16,0-2-7-16,0-1 0 0,0 3-5 0,0 0 11 0,0 0-3 16,0 0 1-16,0 0-5 0,0 0 12 0,0 0-2 15,0 0 8-15,0 0 2 0,0 0-15 0,0 0-7 16,0 0 10-16,0 0-17 0,-12 0-16 0,12 0-12 15,-9 0-11-15,9 0-17 0,-9 0 3 0,3 11-5 16,6-11-11-16,-6 10 0 0,0-10 9 16,6 14 7-16,-3-4-8 0,0 1-3 0,-3 2 2 15,3-1 6-15,-3 3-8 0,3 2 6 0,0 2-3 16,0-2-3-16,3-3-2 0,0 2 7 0,0 1-5 16,0-1 2-16,0 1 0 0,0-2 15 0,12 4-8 15,-12-2-6-15,12 2 2 0,0 1-4 0,0-4 4 16,0 5-10-16,0-6 8 0,3 4-1 0,-3-3-1 15,3 1 11-15,-1 0-13 0,4-1 12 0,0-4-3 16,3-2-12-16,-6 0 8 0,3 0-1 0,0-4-4 16,-1-1 7-16,1-1-11 0,-3 0 15 15,0 0-7-15,-3-4 4 0,3 0-7 0,-3 0-4 16,3 0 3-16,-3 0 5 0,-1 0-2 0,-2-17-4 16,0 5 1-16,-3-2 7 0,0 3-9 0,0-7 3 15,-3 4-7-15,0-1 8 0,-3-4-1 0,0 0 10 16,0-3-5-16,0 3 0 0,0-2-13 0,0 2 6 15,0 1 4-15,0-2-1 0,0 1 2 0,-12 2-2 16,-3 2 7-16,3-1-9 0,1 0 1 0,-1 2 8 16,0 0-6-16,0 0 7 0,0 1-16 0,0 1 13 15,0 2-13-15,0-1 9 0,-3 4-4 0,0-1-4 16,4 3 14-16,-4 2-11 0,-3 0 5 0,3-1-2 16,-3 4-1-16,0-2 9 0,0-2-11 15,0 4 3-15,4-1-1 0,-4-1-4 0,0 1-11 16,3 1 2-16,3 0-8 0,-3 0-28 0,6 0-28 15,-3 0-18-15,3 0-21 0,6 0-9 0,-3 0-13 16,4 10-28-16,2 2-39 0,0 0-80 0,0 2-116 16,0 2-84-16</inkml:trace>
        </inkml:traceGroup>
        <inkml:traceGroup>
          <inkml:annotationXML>
            <emma:emma xmlns:emma="http://www.w3.org/2003/04/emma" version="1.0">
              <emma:interpretation id="{6017291E-5E12-487B-A0CB-7D61FCF1345E}" emma:medium="tactile" emma:mode="ink">
                <msink:context xmlns:msink="http://schemas.microsoft.com/ink/2010/main" type="inkWord" rotatedBoundingBox="9593,17766 10229,17784 10211,18445 9575,18427"/>
              </emma:interpretation>
              <emma:one-of disjunction-type="recognition" id="oneOf5">
                <emma:interpretation id="interp5" emma:lang="" emma:confidence="0">
                  <emma:literal>M</emma:literal>
                </emma:interpretation>
                <emma:interpretation id="interp6" emma:lang="" emma:confidence="0">
                  <emma:literal>m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R</emma:literal>
                </emma:interpretation>
                <emma:interpretation id="interp9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83234.02">8981 5374 2057 0,'0'-5'35'0,"0"2"14"0,0 0 20 16,0-1 19-16,-15 0 0 0,3 1-5 0,0 0 2 15,12 3-11-15,-12-3-7 0,3 3-22 0,9 0-6 16,-9 0-11-16,9 0-13 0,0 0-5 0,0 0 5 15,0 13 3-15,-6-13-2 0,0 13-7 0,3 0 7 16,3-3-3-16,-3 0-10 0,0-1-5 0,0-1 0 16,0 0 12-16,0-1-6 0,3 0-9 0,0-2 9 15,-3-2-6-15,3-3-7 0,0 0-2 0,0 5 6 16,0-5 4-16,0 0 2 0,0 0-9 0,0 0 7 16,0 0 4-16,0 0-2 0,0-13 1 0,0 1-4 15,0 2 1-15,0 2 4 0,0-1-5 16,0 3 5-16,0-2 4 0,0 2-7 0,0 0-7 15,0 6 6-15,0-5-17 0,0 5-6 0,0 0-12 16,0 0-12-16,0 0-20 0,0 0-18 0,0 0-21 16,-11 11-33-16,2-11-41 0,9 11-83 0,-9-11-114 15,3 9-72-15</inkml:trace>
          <inkml:trace contextRef="#ctx0" brushRef="#br0" timeOffset="83626.59">9067 4997 2348 0,'3'-4'54'15,"-3"4"9"-15,0 0 1 0,0 0 7 0,0 0 9 16,0 0 6-16,0 0 13 0,0 0-11 0,0 0-13 15,0 0-9-15,0 0-21 0,0 0-12 0,12 12-9 16,-12-1-2-16,0-11 11 0,0 13-11 0,0 2-7 16,0-3-3-16,0-3-3 0,0 4-3 0,0-5-5 15,0 4 0-15,0 3 7 0,0-3-1 16,0 0-14-16,0 0 5 0,0 0 0 0,0-3-1 16,0 1-2-16,0-2 14 0,0-2-5 0,0 0-3 15,15-4-4-15,-15-1-1 0,18-1 13 0,-6 2-13 16,5-1 4-16,1-1-6 0,0 0 18 0,0 0-12 15,0 0-10-15,3 0 17 0,0-14-6 0,-4 5-12 16,1 9-1-16,-6-13-14 0,0 13-15 0,-3-9-16 16,0 1-23-16,-3 0-26 0,0 4-11 0,0 4-29 15,-6-5-42-15,0 2-50 0,0-2-113 0,0 1-123 16,0 0-21-16</inkml:trace>
          <inkml:trace contextRef="#ctx0" brushRef="#br0" timeOffset="83913.9">9237 4840 2435 0,'0'-11'63'15,"0"7"24"-15,0 0 18 0,0 1 12 0,0 3-9 16,0 0-2-16,0 0 15 0,0 0 25 0,0 0-5 16,0 14-10-16,0-14 7 0,0 19-21 0,0-2-8 15,0 4 21-15,12 0-40 0,0 2-17 16,-12 3-11-16,14 2 25 0,-5 1-47 0,3 0 31 0,3-1-26 15,-6 4-23-15,-3-3-22 0,3 1 11 0,0 0-4 16,0 0 12-16,3-5-2 0,-3 3-18 16,0 0-14-16,-1-1-6 0,4-4 13 0,0-2 30 15,0-2-14-15,0-2 3 0,-6 0-26 0,3-5-8 16,-3-1 17-16,0-2-9 0,3-3-39 0,-6 1-53 16,-3-1-63-16,0 0-58 0,0-6-43 0,0 0-38 15,0 0-38-15,0 0-93 0,0 0-279 0</inkml:trace>
        </inkml:traceGroup>
      </inkml:traceGroup>
    </inkml:traceGroup>
    <inkml:traceGroup>
      <inkml:annotationXML>
        <emma:emma xmlns:emma="http://www.w3.org/2003/04/emma" version="1.0">
          <emma:interpretation id="{BCC39D91-9691-4263-8A6A-FA98DADB83A9}" emma:medium="tactile" emma:mode="ink">
            <msink:context xmlns:msink="http://schemas.microsoft.com/ink/2010/main" type="paragraph" rotatedBoundingBox="6944,18358 8022,18437 7983,18975 6905,188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C5B31E-6E67-42C0-99F0-6B52A23E2819}" emma:medium="tactile" emma:mode="ink">
              <msink:context xmlns:msink="http://schemas.microsoft.com/ink/2010/main" type="inkBullet" rotatedBoundingBox="6916,18738 6979,18742 6971,18848 6909,18843"/>
            </emma:interpretation>
            <emma:one-of disjunction-type="recognition" id="oneOf6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70706.08">6212 5806 2024 0,'0'0'60'0,"0"0"-1"0,0 0-5 16,0 0 6-16,0 0 1 0,0 0 5 0,0 0-9 16,0 0 1-16,0 0-22 0,0 0-18 0,-14 0 2 15,14 0-6-15,0 0-11 0,0 0 3 0,0 0 17 16,0 0 6-16,0 0 0 0,0 0 8 0,0 0-6 15,0 0 3-15,0 0-3 0,0 0-1 0,0 0-8 16,0 0-2-16,0 0-4 0,0 0-4 0,0 0 1 16,0 14-9-16,0-3-3 0,0-2-1 15,0-9 6-15,0 11-3 0,0-11-4 0,0 0 6 16,0 0-8-16,0 7-2 0,0 0 8 0,0-7-1 16,11 8-4-16,-2-3 2 0,-3-1-6 0,-6 1 1 15,9-3 4-15,-3-2-7 0,-6 0 9 0,0 0-9 16,0 0 6-16,0 0 6 0,0 0 4 0,0 0-7 15,0-13 2-15,0 13-3 0,0-11-2 0,0 11 0 16,0-12 9-16,0 1 0 0,0 2-7 0,0 1 3 16,0 0-5-16,0 1 7 0,0-2-3 0,0 5 6 15,0-2-2-15,0 5-6 0,0 1 1 0,0-4 5 16,-9 3-4-16,9 0-6 0,-12 0 10 16,3-1-8-16,9 2-2 0,-8 0 2 0,2 0 0 15,0 0 9-15,3 0-11 0,0 10-1 0,3-10-7 16,0 13-22-16,0-13-10 0,0 0-35 0,0 0-19 15,0 0-20-15,0 0-20 0,0 0-40 0,0 0-74 16,0 0-120-16,0 0-96 0</inkml:trace>
      </inkml:traceGroup>
      <inkml:traceGroup>
        <inkml:annotationXML>
          <emma:emma xmlns:emma="http://www.w3.org/2003/04/emma" version="1.0">
            <emma:interpretation id="{2A90F927-5520-463F-B89D-25DA3F48D2B0}" emma:medium="tactile" emma:mode="ink">
              <msink:context xmlns:msink="http://schemas.microsoft.com/ink/2010/main" type="line" rotatedBoundingBox="7176,18375 8022,18437 7983,18975 7137,18913"/>
            </emma:interpretation>
          </emma:emma>
        </inkml:annotationXML>
        <inkml:traceGroup>
          <inkml:annotationXML>
            <emma:emma xmlns:emma="http://www.w3.org/2003/04/emma" version="1.0">
              <emma:interpretation id="{792453A9-2C7A-4168-8007-4E9790D6EC43}" emma:medium="tactile" emma:mode="ink">
                <msink:context xmlns:msink="http://schemas.microsoft.com/ink/2010/main" type="inkWord" rotatedBoundingBox="7176,18375 8022,18437 7983,18975 7137,1891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1226.66">6468 5501 2228 0,'-11'0'40'0,"11"7"-8"0,-12-7-3 16,12 5 9-16,-9 0-3 0,9-5-6 0,0 4-13 15,0-4-8-15,0 0-2 0,0 0-8 16,0 0 4-16,0 0-2 0,0 0 0 0,0 0 0 16,0 0 1-16,12 0-3 0,-3 0 1 0,-1 0-2 15,1-7 2-15,0 7 1 0,0-8 6 0,0 2-6 16,-3 6 3-16,0-5 2 0,3-3 19 0,-6 5 21 15,3-2 22-15,0 5 3 0,-3 0 9 0,0 0-12 16,3 0-10-16,0 0-8 0,-3 14 8 0,3-1-9 16,0 2-12-16,-3 0-4 0,6 0 13 0,-1 2-14 15,1 4-15-15,0-2 5 0,0 2-5 0,0 2-11 16,0 1-1-16,0-1 2 0,0 2 2 16,-3-4-5-16,3 0-6 0,0-1 2 0,-3-1 0 15,0-2 5-15,0 0-4 0,0-4 1 0,0-2-1 16,-1 1-2-16,-2-1-3 0,0-4 9 0,0 0-16 15,0-2 1-15,-3-2-29 0,0 0-19 0,0-3-33 16,0 0-18-16,0 0-27 0,0 0-42 0,0 0-70 16,0 0-131-16,0 0-144 0,0 0-22 0</inkml:trace>
          <inkml:trace contextRef="#ctx0" brushRef="#br0" timeOffset="71483.55">6537 5729 1679 0,'0'0'42'0,"0"0"-11"0,0-1-5 0,0-1 56 16,0 0 10-16,0-2 18 0,0 1-19 0,0-5 5 16,12 3-11-16,0-3 5 0,0-3-10 0,-1 0-15 15,1-3-20-15,3 1-18 0,0-2-5 0,-3 3-11 16,0 1-11-16,0 0 3 0,-3 3 2 0,3 3-9 15,-6 1 6-15,0 0-3 0,0 4-3 0,0-3 1 16,-3 2-32-16,2 1-18 0,-2 0-43 0,0 0-31 16,3 0-65-16,0 0-71 0,-3 0-141 0,0 0-62 15</inkml:trace>
          <inkml:trace contextRef="#ctx0" brushRef="#br0" timeOffset="71768.54">6843 5533 2111 0,'-5'0'41'0,"5"0"3"16,0 0 7-16,0 0-5 0,0 0 0 0,0 0-6 15,0 0 4-15,0 0-10 0,0 0-11 16,0 0-3-16,0 0-3 0,0 0-5 0,0 0 0 15,8 0-5-15,-8 0-3 0,12-11-3 0,0 11 2 16,-6-9-5-16,6 1 6 0,-3 8-1 0,0-9-2 16,0 9-2-16,-3-8-2 0,3 2 4 0,0 4-2 15,-3-4-4-15,-3 6 3 0,3-5-37 0,-3 3-18 16,0 0-40-16,0-2-49 0,0 1-64 0,-3 2-124 16,2-1-118-16</inkml:trace>
          <inkml:trace contextRef="#ctx0" brushRef="#br0" timeOffset="72414.47">6864 5552 2050 0,'0'0'50'0,"0"0"-3"0,0 0-13 16,0 0 4-16,0 0 1 0,0 0-4 0,0 0-4 15,0 0 4-15,0 0 1 0,0 0 0 0,0 0 1 16,0 0-6-16,0 13-4 0,0-1-12 0,15-1 0 16,-15-3 0-16,12 5 1 0,-12 1 10 0,9 0-10 15,-9 2 0-15,9-5-7 0,-3 3-5 16,0-3-3-16,-3 0 6 0,3-1-2 0,-3 1-6 16,0-1 1-16,0-2-1 0,0 2 2 0,0-5 0 15,0 2-6-15,-3-1 2 0,3-1 0 0,-3-3-2 16,3 0-7-16,-3 5 1 0,3-5 2 0,-3-1-3 15,3 0 1-15,0-1-9 0,0 0-13 0,-3 0 2 16,2 0 7-16,1 0 1 0,0-13 6 0,3 0 3 16,-3 1 11-16,3 0-1 0,0 0 1 0,0 0 2 15,0-3 2-15,3 0-5 0,-3 2 4 0,0 2 2 16,-3 1-4-16,3 3-1 0,0 0 5 0,-3 1 2 16,3 1-2-16,-3 1-1 0,3 2 5 0,-6 2-7 15,6 0 5-15,-3 0-3 0,0 0-1 16,3 0 2-16,-3 0-1 0,0 0 13 0,3 0-7 15,-1 0-1-15,1 0-1 0,3 13 2 0,-3-13 2 16,3 14 1-16,0-3 0 0,3-3 7 0,-3-1 9 16,3-7-13-16,0 12 3 0,-3-2-1 0,0 1-6 15,3 2 8-15,-3-4-3 0,-1 3 7 0,-2 0 0 16,3 3-11-16,-3-2 3 0,0-1-2 0,-3-1-8 16,0 5 10-16,-3-5-3 0,0-2 2 0,0 4-3 15,0-5 1-15,0 2 5 0,0-2-11 0,0 3 2 16,-18 0 5-16,18-1 21 0,-18 0-9 0,7 1 5 15,-4-1-4-15,3 1 1 0,0-2 0 16,-3 1 4-16,3-6 2 0,0 3-13 0,0-3 2 16,0 2-10-16,3-2-5 0,1-3-5 0,-1 3 6 15,3-4-14-15,0 1 2 0,0 0 11 0,0-1-10 16,0 0 0-16,3 0-10 0,-3 0-17 0,3 0-20 16,0-13-32-16,0 13-34 0,-3-11-23 0,3 11-51 15,-3-8-90-15,3 8-155 0,0-11-119 0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7:57.64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D955BF8-3906-4E2D-BCC6-4ECC0D4DC5D8}" emma:medium="tactile" emma:mode="ink">
          <msink:context xmlns:msink="http://schemas.microsoft.com/ink/2010/main" type="inkDrawing" rotatedBoundingBox="5893,5247 7260,4202 8249,5497 6883,6541" hotPoints="7982,5523 7178,6327 6375,5523 7178,4720" semanticType="enclosure" shapeName="Circle"/>
        </emma:interpretation>
      </emma:emma>
    </inkml:annotationXML>
    <inkml:trace contextRef="#ctx0" brushRef="#br0">2 782 1082 0,'-3'32'25'16,"3"-2"19"-16,0-2 20 0,0 1 2 0,0-2 23 15,0-2-10-15,15 3 19 0,-3-2-22 16,0 1-3-16,-3 0-1 0,3 1 6 0,0 0-8 15,0-1-13-15,-1 3-7 0,1-3-3 0,0-1-14 16,0-1 1-16,3-1-3 0,-3 1-20 0,3-3 1 16,-3 0-2-16,3 2 11 0,0-3 1 0,-1 1 9 15,4-2-11-15,-3 0 8 0,3-1-12 0,3-2 4 16,0-2-11-16,0 0 5 0,2-4-4 0,4-1 3 16,0 0-10-16,3-2 6 0,2 0-11 0,4 0 0 15,3-1-1-15,0-2 2 0,-4 1 12 0,4-1-7 16,-3-1-2-16,-1-1 12 0,4-2 11 0,-6 1-1 15,0-2 11-15,-1 0 4 0,4 0-8 0,0 0-10 16,0 0 9-16,-1 0 4 0,1 0-12 0,0-10-15 16,-7 10 2-16,4-12 0 0,-6 3-7 0,3-1 4 15,-6 0-3-15,-4 2-6 0,4-5 6 16,-3 0 10-16,-3 3 18 0,0-3-16 0,3-3 10 16,-4 1-1-16,-2-3-8 0,0 0-1 0,3-2-9 15,-3-1 0-15,3 0 0 0,0 1-1 0,-3-2-4 16,-1 0 6-16,4 1-4 0,0 0-6 0,-3-1 8 15,0 2-6-15,0 0 8 0,-3-2-10 0,0 2 0 16,3-1 6-16,-4-1-9 0,1 2 8 0,-3-4-5 16,0 3 4-16,-3-2 3 0,3 2 5 0,-3-5-6 15,0-2-11-15,0 3 6 0,0-6 6 0,0 3-6 16,0-4-2-16,0 1 0 0,-6 1 8 0,6 0 3 16,-6 5 0-16,0 1-5 0,0-1 2 15,0 2-4-15,0 0 9 0,0-1 0 0,-12 1-9 16,12 0 0-16,-18 1 9 0,6-1-13 0,0 0-1 15,0 0 9-15,0-1 8 0,-3 3-14 0,1 0 8 16,-4 1-8-16,3-2 6 0,-3 1-2 0,0 0-1 16,0 3-4-16,-6-2-8 0,4 0 1 0,-1-1-2 15,-3 4-2-15,0-2 4 0,0 4 1 0,-3-2-3 16,-5 5-8-16,2-2 0 0,0 0 3 0,0 0-3 16,-5 0-1-16,-1 3 5 0,-3 2-4 0,4-2-7 15,-7 2-11-15,3-1-12 0,1 3 6 16,-4-2-9-16,3 3-16 0,3 0-7 0,4 1-23 0,-4 0-32 15,3-1-49-15,0 2-51 0,-2 0-78 16,-4 4-39-16,-3 0-25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9:15.3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F77BF8-0B40-447B-B851-71E5BCE67881}" emma:medium="tactile" emma:mode="ink">
          <msink:context xmlns:msink="http://schemas.microsoft.com/ink/2010/main" type="inkDrawing" rotatedBoundingBox="23491,8948 27137,8998 27135,9124 23489,9074" shapeName="Other"/>
        </emma:interpretation>
      </emma:emma>
    </inkml:annotationXML>
    <inkml:trace contextRef="#ctx0" brushRef="#br0">0 60 1498 0,'0'0'51'0,"0"0"8"0,12 0-1 0,-12 0 36 0,0 0 14 16,0 0-3-16,0 0-15 0,11 0-28 0,-11 0-5 16,12 0-9-16,-3 0-4 0,-3 0-2 0,0 0-5 15,0 0-12-15,3 9-3 0,0-9-6 16,0 0 2-16,6 0-5 0,-3 6-2 0,6-6-8 15,-4 0 1-15,-2 0-1 0,9 0-3 0,-3 0 9 16,0 0-5-16,3 0-9 0,0 0 6 0,2 0 1 16,-5 0-5-16,9 0 7 0,-6 0-5 0,3 0-2 15,3 0 11-15,-7 0-9 0,4 0 5 0,3 0-4 16,-6 0 3-16,3 0 1 0,-4-12-3 0,4 12-4 16,-3 0 0-16,0 0-2 0,3 0 14 0,-3 0-8 15,2 0 0-15,4 0 4 16,0-13 3-16,-6 13 12 0,9-11-7 0,-4 11 7 0,7-9-6 15,-6 2-9-15,6 7 12 0,-4-9-13 0,4 9 0 16,0-6-6-16,-9 1 8 0,8 2-4 0,-5 3-3 16,6 0 0-16,-6 0 3 0,-3 0-6 0,2 0 3 15,1 0 3-15,-6 0 6 0,3 0-1 0,3 0-4 16,-7 0 6-16,10 0 28 0,-9 0-16 0,6 0-8 16,-3 0-10-16,8 0-1 0,1 0 4 0,0 0-1 15,-3 0-1-15,8 0 4 0,-2 0 4 0,3 0-7 16,-4 0 2-16,-2 0 0 0,6 0 0 0,-6 0-3 15,-1 0-2-15,-5 0-2 0,6 0 7 0,0 0-7 16,-1 0-2-16,-2 0 11 0,3 0-3 16,-6 0-4-16,0 0 1 0,-4 0-1 0,4 12-6 15,-6-12 3-15,3 0 27 0,-3 0 8 0,2 0-10 16,4 0-6-16,0 0 18 0,-3 0 0 0,9 0-5 16,-1 0-11-16,1 0-8 0,0 0 16 0,0 0-13 15,5 0-9-15,-11 0 6 0,9 16-8 0,-1-16-5 16,1 16 8-16,-3-16-7 0,0 11 0 0,5-11-5 15,-5 10 3-15,0 0 0 0,0-10-3 0,-7 8 8 16,4-8 1-16,-3 6-3 0,0-6-7 0,0 5 6 16,-4-5-2-16,4 0 3 0,-3 0 3 0,3 0-4 15,-6 0 4-15,2 0 20 0,4 0 46 0,0 0-18 16,6 0-15-16,-9 0-21 0,8 0-1 16,-5 0-11-16,6 0-7 0,0 0-1 0,-4 12 6 15,-2-2-1-15,0-10 5 0,6 11 3 0,-7-1-16 16,4-10 13-16,-3 0-12 0,0 9 12 0,-9-9-5 15,8 0 2-15,-14 0 1 0,3 0-4 0,-3 0 3 16,-6 0-14-16,-6 0 5 0,0 0 9 0,0 0-8 16,0 0 9-16,0 0-49 0,0 0-25 0,0 0-60 15,0 0-53-15,0-11-73 0,0 11-150 0,0-15-260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9:16.62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366067-4598-473E-B4D6-60CD14EB8931}" emma:medium="tactile" emma:mode="ink">
          <msink:context xmlns:msink="http://schemas.microsoft.com/ink/2010/main" type="writingRegion" rotatedBoundingBox="26446,7573 25801,8262 25393,7880 26038,7191"/>
        </emma:interpretation>
      </emma:emma>
    </inkml:annotationXML>
    <inkml:traceGroup>
      <inkml:annotationXML>
        <emma:emma xmlns:emma="http://www.w3.org/2003/04/emma" version="1.0">
          <emma:interpretation id="{9C4D7A25-523D-4C06-B264-CF014373752F}" emma:medium="tactile" emma:mode="ink">
            <msink:context xmlns:msink="http://schemas.microsoft.com/ink/2010/main" type="paragraph" rotatedBoundingBox="26446,7573 25801,8262 25393,7880 26038,7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DB12B2-C169-46C3-A143-07BA14166F07}" emma:medium="tactile" emma:mode="ink">
              <msink:context xmlns:msink="http://schemas.microsoft.com/ink/2010/main" type="line" rotatedBoundingBox="26446,7573 25801,8262 25393,7880 26038,7191"/>
            </emma:interpretation>
          </emma:emma>
        </inkml:annotationXML>
        <inkml:traceGroup>
          <inkml:annotationXML>
            <emma:emma xmlns:emma="http://www.w3.org/2003/04/emma" version="1.0">
              <emma:interpretation id="{74138E2F-748C-4A68-B01B-E068F31AFC43}" emma:medium="tactile" emma:mode="ink">
                <msink:context xmlns:msink="http://schemas.microsoft.com/ink/2010/main" type="inkWord" rotatedBoundingBox="26446,7573 25801,8262 25393,7880 26038,7191"/>
              </emma:interpretation>
              <emma:one-of disjunction-type="recognition" id="oneOf0">
                <emma:interpretation id="interp0" emma:lang="" emma:confidence="0">
                  <emma:literal>~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ü</emma:literal>
                </emma:interpretation>
                <emma:interpretation id="interp3" emma:lang="" emma:confidence="0">
                  <emma:literal>. a</emma:literal>
                </emma:interpretation>
                <emma:interpretation id="interp4" emma:lang="" emma:confidence="0">
                  <emma:literal>ñ</emma:literal>
                </emma:interpretation>
              </emma:one-of>
            </emma:emma>
          </inkml:annotationXML>
          <inkml:trace contextRef="#ctx0" brushRef="#br0">0 40 2143 0,'6'-5'46'0,"0"4"13"0,-3-3 29 0,9 1 20 0,-12 1 10 15,6-2-10-15,-6 4-15 0,6-2-2 0,-6 1-11 16,0 0-1-16,0 1 3 0,0 0 12 0,0 0-11 15,0 0-5-15,0 0 4 0,0 0-16 16,0 15-12-16,0-2-27 0,0-3-9 0,0 2 4 16,0-1-12-16,0 0 6 0,0 1-21 0,0 1 9 15,0-2-9-15,0 1 9 0,0-3-13 0,0-1 6 16,0 2 21-16,0-3-7 0,0-2-24 0,0 0 23 16,0 0-15-16,0-2 1 0,0-2 4 0,0 1 21 15,0-2-26-15,0 0-14 0,0 0 22 0,0 0-6 16,0-12-9-16,0-1-16 0,0 2 23 0,0-1 6 15,0 1-21-15,0-2 25 0,0 1-18 0,0-4 4 16,0-2 21-16,0 6-25 0,0-1 26 0,0 2-23 16,-12 2 17-16,12-1 3 0,0 3-5 15,0 2-10-15,0 0 18 0,0 3-2 0,0 2-11 16,0 0 20-16,0 0 5 0,0 0-34 0,0 0 19 16,0 0 7-16,0 17-21 0,0-5-8 0,0-3 25 15,0 2-28-15,0 0-8 0,0 1-26 0,0-2-46 16,0 0-46-16,0-1-43 0,0 0-58 0,0-1-64 15,0 0-185-15,0-1-222 0</inkml:trace>
          <inkml:trace contextRef="#ctx0" brushRef="#br0" timeOffset="-479.72">-574 218 2402 0,'-9'0'26'0,"6"0"19"0,0 0 19 15,3 0 8-15,-6 0-1 0,6 0-3 0,0 0-30 16,-6 0-6-16,6 0 29 0,0 0 1 0,0 0 16 16,0 0-23-16,0 12 4 0,0 3 4 0,15 1-14 15,-15 1-23-15,12 6 2 0,0 0-18 0,-7 0-4 16,4-1 10-16,-3 4-1 0,6-4-20 0,-6 3 6 16,0 1-2-16,3-3 2 0,-6-1 5 15,6 1 3-15,-9 0-4 0,6-4-16 0,0 2 11 16,-6-4-5-16,0-2 9 0,6-2 11 0,-6 0-14 15,0-3 1-15,0 0 6 0,0-2-8 0,0 0-9 16,0 0 12-16,0-5-8 0,0 1 14 0,0-2-6 16,0 0-13-16,0-2 7 0,0 0-2 0,0 0-12 15,0-13 11-15,0 13-5 0,0-14 9 0,0 2-17 16,0-3-2-16,0 4-8 0,0-5 5 0,0-1-9 16,0-1 8-16,0-2 3 0,0-2 11 0,0 0-4 15,0 0 18-15,0 0-4 0,0 0-15 0,0 2 16 16,0-1 3-16,0 5-13 0,0-4 6 15,0 5 4-15,0 1 8 0,0-1-5 0,0 3-14 16,0 1 9-16,0-3 0 0,9 4 2 0,3 1 3 16,6 1-3-16,-4-2 14 0,-2 4-7 0,3 2 8 15,3-1-9-15,0 5 5 0,-3 0 8 0,3 0 0 16,-3 0-13-16,-4 0 10 0,1 11-3 0,3-11-9 16,-3 19 11-16,0-4-10 0,-3 1 9 0,3 3 4 15,-6-2-12-15,6-1-5 0,-9 3 7 0,0 2-3 16,0 1 2-16,-3 0-15 0,0 2 16 0,0-2-18 15,0 1 10-15,0-1 6 0,0 2-13 16,0-1 20-16,-15-3-9 0,15-2-12 0,-18-3 20 16,3 2-15-16,3-1 5 0,-6-3-5 0,3-2 1 15,-2-2 12-15,2 1-10 0,-3-3 11 0,-3-1-7 16,3-1-3-16,-3-2-12 0,3 1 20 0,4-4-5 16,-4 0 8-16,3 4-14 0,-3-4 3 0,3 2 14 15,3-2-8-15,6 0 5 0,-6 0-19 0,6 0 19 16,0 0-12-16,3 0-19 0,3 0-9 0,0 0-5 15,0 0-55-15,0 0-37 0,0 0-41 0,0-10-26 16,0 10-63-16,0-11-125 0,15 1-213 0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0:07.68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675039-B041-40B8-B5FE-4BC06407CF63}" emma:medium="tactile" emma:mode="ink">
          <msink:context xmlns:msink="http://schemas.microsoft.com/ink/2010/main" type="writingRegion" rotatedBoundingBox="16471,9152 17389,10786 16360,11365 15442,9730"/>
        </emma:interpretation>
      </emma:emma>
    </inkml:annotationXML>
    <inkml:traceGroup>
      <inkml:annotationXML>
        <emma:emma xmlns:emma="http://www.w3.org/2003/04/emma" version="1.0">
          <emma:interpretation id="{57D4B59A-4C1A-4D92-9EEE-0E2B46CDCBA5}" emma:medium="tactile" emma:mode="ink">
            <msink:context xmlns:msink="http://schemas.microsoft.com/ink/2010/main" type="paragraph" rotatedBoundingBox="16471,9152 17389,10786 16360,11365 15442,9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59B144-C052-4272-B9C0-C472DCAA2755}" emma:medium="tactile" emma:mode="ink">
              <msink:context xmlns:msink="http://schemas.microsoft.com/ink/2010/main" type="line" rotatedBoundingBox="16471,9152 17390,10786 16360,11365 15442,9730"/>
            </emma:interpretation>
          </emma:emma>
        </inkml:annotationXML>
        <inkml:traceGroup>
          <inkml:annotationXML>
            <emma:emma xmlns:emma="http://www.w3.org/2003/04/emma" version="1.0">
              <emma:interpretation id="{6203852E-A28E-4EE4-A189-B3D7F9AC4C0D}" emma:medium="tactile" emma:mode="ink">
                <msink:context xmlns:msink="http://schemas.microsoft.com/ink/2010/main" type="inkWord" rotatedBoundingBox="16471,9152 17390,10786 16360,11365 15442,9730"/>
              </emma:interpretation>
              <emma:one-of disjunction-type="recognition" id="oneOf0">
                <emma:interpretation id="interp0" emma:lang="" emma:confidence="0">
                  <emma:literal>'a</emma:literal>
                </emma:interpretation>
                <emma:interpretation id="interp1" emma:lang="" emma:confidence="0">
                  <emma:literal>la</emma:literal>
                </emma:interpretation>
                <emma:interpretation id="interp2" emma:lang="" emma:confidence="0">
                  <emma:literal>da</emma:literal>
                </emma:interpretation>
                <emma:interpretation id="interp3" emma:lang="" emma:confidence="0">
                  <emma:literal>-a</emma:literal>
                </emma:interpretation>
                <emma:interpretation id="interp4" emma:lang="" emma:confidence="0">
                  <emma:literal>ra</emma:literal>
                </emma:interpretation>
              </emma:one-of>
            </emma:emma>
          </inkml:annotationXML>
          <inkml:trace contextRef="#ctx0" brushRef="#br0">2377-1778 1895 0,'0'-5'47'16,"0"2"14"-16,0 2 23 0,0-1 3 0,0 1 4 15,0-1-4-15,0 0-15 0,0 1-12 0,-12 0-12 16,12 0-8-16,0 0 10 0,0 1 14 0,0 0 3 15,0 0 12-15,0 0-7 0,0 0-9 0,0 11 9 16,0-11-11-16,0 12 12 0,0-3-9 0,0-9 0 16,0 11-1-16,0-4-24 0,12 0 24 0,-12-7-8 15,12 9 6-15,-3-3 9 0,-9 1-13 16,0-2-39-16,0 2 4 0,0 1 3 0,0-1 1 16,12-1-25-16,-12 2-7 0,0-1 11 0,12 1-5 15,-12 1-3-15,9-2 1 0,-9-2 6 0,0 2 14 16,0 1-10-16,0-2-14 0,15-1 0 0,-15-1 16 15,0 1-20-15,0-4 9 0,0 6 5 0,0-5-1 16,0-1-8-16,0-1-46 0,0 0-20 0,0 0-25 16,0 0-42-16,0 0-33 0,0 0-42 0,0 0-38 15,0 0-87-15,0 0-209 0,0 0-145 0</inkml:trace>
          <inkml:trace contextRef="#ctx0" brushRef="#br0" timeOffset="-444.03">2175-1381 952 0,'0'-2'19'15,"-9"2"27"-15,0-4 9 0,3 4 33 0,0-3 8 16,0 2-6-16,0-2 13 0,0 1 1 0,3 0-16 15,0-2 13-15,0 0-7 0,-3-2-12 0,6 1-9 16,0 3 4-16,0-3-13 0,0 2-10 16,0-1 4-16,0 3-7 0,0-1-2 0,0 1 12 0,0-1-9 15,0 1-1-15,0 1-3 0,0 0-5 16,0 0 4-16,0 0-9 0,0 0-7 0,0 0 8 0,0 0 9 16,0 0-9-16,0 0-9 0,0 12-7 15,0-1 16-15,0-11-7 0,0 17-13 0,0-6 0 16,0 5-12-16,0 1 7 0,0-3 5 0,15 2-12 15,-3 0 3-15,-3-5-6 0,3 4 1 0,-3 0-1 16,3-4 6-16,-3 1-1 0,3 1-9 0,6-3-4 16,-4 1 12-16,1-1-12 0,-6 2 0 0,3-2 4 15,0-3 0-15,0 0 3 0,-3-3-6 0,-3-3 3 16,0 3 3-16,-3-3-3 0,3-1 5 0,0 0 1 16,-3 0 5-16,-3 0-4 0,0 0-8 0,0 0-1 15,0 0 1-15,0 0 0 0,0 0-3 0,0 0-5 16,0-12 7-16,-18 0-9 0,18 1-7 15,-12 0-16-15,12 1 10 0,-12-2 6 0,0-2-3 16,0 0-9-16,6-3 7 0,-6 2 9 0,3-5 14 16,-3-1-2-16,4-2-2 0,-1 0 0 0,0 2-1 15,3 0 5-15,0 1 0 0,3 0 0 0,0 4 3 16,3 0-6-16,0 4-3 0,0 1 5 0,0-1-5 16,0 5 6-16,0-2 3 0,0 4-5 0,0 0-2 15,0-1 2-15,12 2 8 0,-12-1 0 0,12 1-2 16,-3-3-5-16,-1 3 6 0,7-2 1 0,-3 1 9 15,0 0-6-15,6 0 0 0,0 3 1 0,-3-2-5 16,3 2 1-16,2-1 0 0,-2 3-5 16,3 0 3-16,-3 0-7 0,0 0 11 0,-3 0-5 15,0 19 9-15,0-3-14 0,-4-4 8 0,1 5-2 16,-6 0-6-16,0-1 2 0,-6 3 13 0,0 0-15 16,0 3 9-16,0 0-3 0,0 3 7 0,0-4-5 15,-12 3 10-15,12-2-5 0,0-2 1 0,-15-1-12 16,4 0 9-16,-1-3-9 0,0-1 6 0,0 0 10 15,-3 1 11-15,0-4 0 0,0 2-17 0,-3 0 5 16,6-3-5-16,3 0 2 0,1-2 0 0,-4-3-5 16,3-1 2-16,3 3-1 0,0-5-7 0,0 1 10 15,3-2-14-15,0 1 7 0,-3 2-6 16,6-5 8-16,-3 0-8 0,0 0 0 0,3 0 2 0,-3 0-12 16,3 0 0-16,0 0-27 0,-3 0-49 0,3 0-29 15,0 0-31-15,0 0-35 0,0 0-73 16,0 0-139-16,0 0-175 0</inkml:trace>
          <inkml:trace contextRef="#ctx0" brushRef="#br0" timeOffset="-54299.72">2222-2402 1868 0,'0'0'27'0,"0"0"16"16,0 0-2-16,0 0-5 0,0 0-8 0,0 0-9 16,0 0-8-16,0 0 10 0,0 0-12 0,0 14-1 15,0-14 7-15,0 11-8 0,0 0 24 0,0-2 14 16,0 2 1-16,0-2-4 0,0 1-6 0,0 0-11 16,12 1 2-16,0-1 0 0,0-1-6 0,-3 2-14 15,0-1 3-15,-3-1 2 0,3 1-6 16,-3-1 4-16,0 1 10 0,0 0-8 0,0 1-5 0,0-2 1 15,-6 1-6-15,0-1 2 0,0 1-4 16,0-2 1-16,0-1 1 0,0 1 1 0,0-1 3 16,0 2-6-16,0-4 0 0,0-2 4 0,0-1-2 15,0-2 3-15,0 1 1 0,0-1-2 0,0 0-2 16,0 0-3-16,0 0 3 0,0 0-5 0,0 0-2 16,0 0 6-16,0 0-4 0,0-11 4 0,0 0-6 15,0 2 6-15,-12-2-6 0,12 0 2 0,-12 0 3 16,0 0-3-16,3 0 0 0,9-2 0 0,-9 2 1 15,3-3-1-15,6-3 3 0,-6 0 4 0,6 0-10 16,0-1 4-16,0 1-2 0,0 0 4 16,0-2 0-16,0 2-2 0,0 4 1 0,0 0-3 15,0 1 5-15,12 1 1 0,-12 3-2 0,0 1-4 16,12-1 3-16,0 3 2 0,-3 1 0 0,0-3-3 16,0 3 3-16,0 2 4 0,3-2 1 0,-3 0-9 15,-4-1 1-15,7 4-1 0,-6 1 0 0,0 0 3 16,3 0 5-16,0 0-4 0,-6 0-6 0,3 0 8 15,3 0 1-15,-3 0-3 0,-3 0-1 0,3 14 6 16,0-1-8-16,3-1 8 0,0 0-12 0,-6 2 6 16,0 1 1-16,0-3-2 0,0 4 1 0,0-4 1 15,-3 4-3-15,3-3 2 0,0 1 4 0,0-4 0 16,-1 0-6-16,1-4 2 0,0 4 3 0,3-4-4 16,-6 0 2-16,0-3 5 0,0 0-6 0,0 2 0 15,0-2 5-15,0 0-4 0,0 2 9 16,-20-2-5-16,5 4-1 0,3 0 0 0,3-2 11 15,-3 2 0-15,3-1 9 0,0 0-1 0,-3 1-8 16,3 0-11-16,0 1 0 0,0 0 6 0,3-1-1 16,0 1 7-16,1-1 3 0,-1 1-9 0,0-2 3 15,3-2-12-15,-3 1 0 0,3-2 2 0,-3 0 0 16,3 0-6-16,-3-1 12 0,6 0-13 0,-6 2 2 16,6 0 0-16,-3-4 2 0,0 1 7 0,3 0-1 15,0 2-15-15,0-2 9 0,0-1 0 0,0 0-30 16,0 0-29-16,0 0-30 0,0 0-31 15,0 0-66-15,0 0-123 0,0 0-186 0</inkml:trace>
          <inkml:trace contextRef="#ctx0" brushRef="#br0" timeOffset="-2019.58">2785-1000 873 0,'9'0'84'0,"-9"0"47"0,0 0-8 16,0 0 7-16,0 0 5 0,0 0-36 0,0 0 16 15,0 0-26-15,0 0-19 0,0 0-13 0,0 0-11 16,0 0-6-16,0 0-15 0,0 0-5 0,0 0 5 16,0 0 3-16,0 0 13 0,0 0 10 0,0 0-8 15,0 0 3-15,0 0-15 0,12 0-3 0,-12 0-15 16,0 0 1-16,6-11 2 0,-6 11-6 16,12 0 22-16,-6 0-5 0,0 0-2 0,-3-9 2 15,3 9-7-15,0 0 1 0,0 0-9 0,-4 0 3 16,1 0-14-16,3 0 9 0,0 0 14 0,3 0 6 15,-3 0-12-15,0-11 1 0,3 11-2 0,3 0 5 16,0-9-5-16,3 9-10 0,-3-8-4 0,3 0 6 16,0 8-11-16,2-5 11 15,-2 5-9-15,0-5 4 0,6 5-6 0,-3-5-3 0,-3 5 11 0,0 0-9 16,-1 0 4-16,4 0 0 0,-3 0 6 0,3 0-10 16,-6 0 4-16,3 0 1 0,0 0 2 0,3 0-9 15,-1 0 10-15,1 0 4 0,0 0 3 0,-3 0 15 16,3 0-3-16,0 0-12 0,0 0 0 15,0 0-8-15,-4 0 2 0,4 0 1 0,-3 0-7 0,0 0-3 16,0 0 1-16,0 0 8 0,3 0-7 16,-3 0 4-16,-1 0-6 0,-2 0 5 0,3 0-1 15,-3 0-2-15,0 0 2 0,0 0-4 0,-6 12-2 16,6-12 10-16,-6 0 2 0,0 0-10 0,0 0 6 16,0 0 2-16,-3 0-5 0,0 0-6 0,3 0 8 15,-4 0-7-15,-2 0 2 0,0 0 4 0,0 0 3 16,0 0-4-16,0 0-1 0,0 0 5 0,0 0-4 15,0 0-7-15,0 0 6 0,0 0-8 0,0 0 14 16,0 0-1-16,0 0-5 0,0 0 4 16,0 0-6-16,0 0 3 0,0 0 4 0,0 0-3 15,0 0-3-15,0 0 2 0,0 0 1 0,0 0 13 16,0 0-9-16,0 0-7 0,0 0-2 0,0 0 1 16,0 0 1-16,0 0 6 0,0 0 2 0,0 0 0 15,0 0-3-15,0 0-13 0,0 0 14 0,0 0-9 16,0 0 5-16,0 0 6 0,0 0-15 0,0 0 5 15,0 0-8-15,0 0-3 0,0 0-1 0,0 0-20 16,0 0-27-16,0 0-44 0,0 0-63 0,0 0-90 16,0 0-162-16,-14 0-150 0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8:59.62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A31B00-9A53-4739-9CE6-853CC54F83BC}" emma:medium="tactile" emma:mode="ink">
          <msink:context xmlns:msink="http://schemas.microsoft.com/ink/2010/main" type="writingRegion" rotatedBoundingBox="13719,11667 29637,10713 29979,16419 14061,17374"/>
        </emma:interpretation>
      </emma:emma>
    </inkml:annotationXML>
    <inkml:traceGroup>
      <inkml:annotationXML>
        <emma:emma xmlns:emma="http://www.w3.org/2003/04/emma" version="1.0">
          <emma:interpretation id="{964C9CC4-D627-4737-B1DA-CC379110BAE5}" emma:medium="tactile" emma:mode="ink">
            <msink:context xmlns:msink="http://schemas.microsoft.com/ink/2010/main" type="paragraph" rotatedBoundingBox="13719,11667 24454,11023 24525,12204 13790,12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9B65B0-DAE6-4637-BDAD-163D088587AE}" emma:medium="tactile" emma:mode="ink">
              <msink:context xmlns:msink="http://schemas.microsoft.com/ink/2010/main" type="inkBullet" rotatedBoundingBox="13719,11667 14494,11621 14561,12743 13786,12790"/>
            </emma:interpretation>
          </emma:emma>
        </inkml:annotationXML>
        <inkml:trace contextRef="#ctx0" brushRef="#br0">347-183 1179 0,'-3'-1'97'0,"3"-2"8"0,-3 1-8 16,3 0-22-16,0 2 5 0,-3-2-6 0,3 2 2 15,0 0-19-15,-3 0-8 0,3 0-8 0,0 0-3 16,0 0 13-16,0 0 4 0,0 0-3 0,0 0 3 16,0 0 6-16,0 0-3 0,0 10-1 0,0-10 6 15,0 0-8-15,12 11 0 0,-3-11-10 0,-3 11-11 16,-6-3-4-16,9-3 17 0,3 1-5 0,-6 0-3 16,3 3-4-16,0-1-1 0,0 2 5 0,0 2-8 15,0 0-9-15,2 2 4 0,1 2-14 0,0 0 2 16,0 1 0-16,3 2 23 0,-3 1 2 15,6-4 1-15,-3 3 9 0,0-2-6 0,-1-1-1 16,-2 3-20-16,6-1-4 0,-3 1 0 0,-3 3 0 16,0 1-7-16,3 3-4 0,-3-3 24 0,3 2-1 15,-4 3-6-15,-2 1-19 0,3-1 7 0,0-1-6 16,-3 1 1-16,0 0-4 0,-6 1 3 0,3 0 10 16,0 0-19-16,3 0 17 0,-9-1-19 0,6 0 10 15,0-1 2-15,-6-2-6 0,0-4-2 0,0 3-7 16,0-4 8-16,0-1 9 0,0-2-11 0,0 1 10 15,0-4-5-15,0 0 0 0,0-2-13 0,0-1 19 16,0 1-13-16,0-5 13 0,0 1-19 16,0-2 6-16,0-1 16 0,0-2-16 0,0 2 11 15,0-2-1-15,0 2-11 0,0-1 4 0,0-2-11 16,0 3 3-16,0-3 9 0,0 2-5 0,0-1 7 16,0-2-16-16,0 3-11 0,-18 0-4 0,18-2-18 15,0-1-10-15,0-1-36 0,0 0-31 0,0 0-18 16,0 0-29-16,0 0-33 0,0 0-72 0,-15 0-168 15,15 0-141-15</inkml:trace>
        <inkml:trace contextRef="#ctx0" brushRef="#br0" timeOffset="-787.31">249 158 832 0,'0'-6'96'0,"0"3"33"16,0-1 4-16,0 3-19 0,0-3-21 0,0-1 13 16,0 1-15-16,0 2 6 0,0-2 3 0,0 0-20 15,0-2-11-15,0 1-7 0,-12-1-13 0,12 1 5 16,0-1 2-16,-9 1 2 0,9-3-6 0,0 1-15 16,0 2-13-16,0-4-2 0,-9 4 3 0,9 3 3 15,-9-2-1-15,3-2 2 0,6 1 3 0,-3 0 2 16,0 0-1-16,3 1 0 0,0-1 0 0,0 0 6 15,0 3-7-15,0-3-3 0,0 3-8 16,0 2 1-16,0-2-5 0,0 2 10 0,0 0-11 16,0 0-3-16,0 0 2 0,0 0-10 0,0 0 19 15,0 0-8-15,0 0 0 0,0 0 2 0,0 0-6 16,0 0-3-16,0 0 1 0,0 0 0 0,0 0 7 16,0 0-2-16,0 0-3 0,0 0 9 0,0 0 6 15,0 0 1-15,0 0-8 0,0 12 9 0,0-12-11 16,0 0 2-16,0 15 5 0,0-15-6 0,0 13-5 15,0-3-2-15,0-1 2 0,0-1-9 0,0 3 4 16,0-2-11-16,0-1 2 0,12 0 6 0,-12 1-4 16,0 3-3-16,0-1-9 0,0 0 0 15,0 1 15-15,0-1-10 0,0 3 0 0,12-1 8 16,-12 1 3-16,12-4 6 0,-12 5 1 0,12-3 15 16,-12-1 14-16,9 2-12 0,-9 2 10 0,0-1-17 15,6 1-2-15,-6-1-8 0,9-2-21 0,-9 2 10 16,3 2 6-16,0-2-9 0,0-3-6 0,0 3 23 15,-3-1-22-15,3 1 18 0,0 2-10 0,-3-3 6 16,3-1-20-16,3-1 15 0,-3-1-1 0,-3 1 6 16,3-3-3-16,0 1-12 0,0-2-7 0,-1 1 14 15,-2-1 3-15,0-2-13 0,0 2 17 0,0-1-15 16,0-3 19-16,0 1-11 0,0-4 4 16,0 1 7-16,0 2-25 0,0-2 18 0,0 0-14 15,0 0 4-15,0 0 9 0,0 2-5 0,0-2-4 16,0 2 0-16,0-2 5 0,0-1 4 0,0 3 3 15,0 0 4-15,0-2-3 0,0 1-6 0,0 0-5 16,0-2 11-16,0 3-11 0,0-1-9 0,0-2 2 16,0 0 27-16,0 0-24 0,0 0 12 0,0 0-13 15,0 0 9-15,0 0 10 0,0 0-4 0,0 0-7 16,0 0-8-16,0 0 12 0,0 0 8 0,0 0-16 16,0 0 13-16,0 0-17 0,0 0 6 15,0 0 13-15,0 0-6 0,0 0-6 0,0 0-3 0,0 0 6 16,0 0-5-16,0 0 2 0,0 0 6 0,0 0-18 15,0 0 7-15,0 0 19 0,0 0-15 16,0 0-8-16,0 0 9 0,0 0-2 0,-14-11 11 16,14 1-1-16,-9 10-16 0,0-11 1 0,9 4 16 15,-9 0-15-15,0 0 1 0,3-1 16 0,0 3-15 16,-3 5 2-16,0-6 0 0,3 1 1 0,-3 1 4 16,0 4-5-16,0-2 20 0,-3-3-7 0,1 1 0 15,2 0-11-15,-3 2 3 0,3-3-6 0,0 1-4 16,3-2 6-16,0 4 13 0,-3 0-9 0,3 0-13 15,3-3 10-15,0 1 8 0,-3 4-16 0,0 0 13 16,-3 0-11-16,6 0-9 0,-3 0 22 0,0 0-22 16,0 0 9-16,-5 0 11 0,5 0 0 15,0 15-4-15,0-15-11 0,-3 11 12 0,3-11 0 16,0 10-11-16,6-10 15 0,-6 9-4 0,6-9 7 16,-3 11-20-16,3-5 13 0,0 3-11 0,0 2 20 15,0-1-2-15,0 1-15 0,0-2 1 0,0 2 13 16,0-2-11-16,0 1 9 0,0-2-16 0,0 1 10 15,9-1 9-15,-9-1-13 0,15 2 0 0,-6 0 9 16,-3-1 0-16,3 0-13 0,-1-4 13 0,1 0-4 16,3 0-6-16,0-1 9 0,0-1-15 0,0-2 26 15,3 0-7-15,-3 0-11 0,3 0-3 0,0 0 6 16,-1-13 0-16,1 2 3 0,0 2 15 0,0 0-10 16,-3 9-15-16,0-11 14 0,3 3-5 15,-6 1 3-15,0 3-8 0,0-1 7 0,-3 5 1 16,-3-5-14-16,2 5 11 0,-2 0 9 0,-3-3-15 15,3 3 9-15,-3 0 5 0,3 0-5 0,3 0-14 16,-6 0 12-16,6 0-2 0,-3 0-6 0,0 0 5 16,0 0-8-16,-3 0 6 0,0-11-11 0,0 11-19 15,0 0-32-15,0 0-15 0,0 0-14 0,0 0-14 16,0-11-11-16,0 11-15 0,0 0-27 0,0-11-35 16,0 11-60-16,0 0-106 0,-12 0-120 0</inkml:trace>
      </inkml:traceGroup>
      <inkml:traceGroup>
        <inkml:annotationXML>
          <emma:emma xmlns:emma="http://www.w3.org/2003/04/emma" version="1.0">
            <emma:interpretation id="{86F146EB-1B9B-4578-B33D-AB35D1DFAC6D}" emma:medium="tactile" emma:mode="ink">
              <msink:context xmlns:msink="http://schemas.microsoft.com/ink/2010/main" type="line" rotatedBoundingBox="14990,11775 24465,11206 24525,12204 15050,12772"/>
            </emma:interpretation>
          </emma:emma>
        </inkml:annotationXML>
        <inkml:traceGroup>
          <inkml:annotationXML>
            <emma:emma xmlns:emma="http://www.w3.org/2003/04/emma" version="1.0">
              <emma:interpretation id="{BC6CF734-623B-46EE-B6F8-8D93DBB96A2B}" emma:medium="tactile" emma:mode="ink">
                <msink:context xmlns:msink="http://schemas.microsoft.com/ink/2010/main" type="inkWord" rotatedBoundingBox="14990,11775 17902,11600 17959,12550 15047,1272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4192.53">1800 151 2278 0,'0'-6'33'0,"0"2"11"16,0 4 20-16,0 0 17 0,0 0 10 0,-15 0 4 16,3 0-4-16,0 0-20 0,12 12-7 0,-15 0-18 15,3 1 16-15,0-1-8 0,3 3-10 0,1 2 18 16,2 2-10-16,3 1 5 0,-3 0-10 0,6 4-14 16,0-3-19-16,0 4 6 0,0 1 2 15,0-1-4-15,0 1-12 0,15 1-2 0,-4 2 8 16,-11-2-18-16,12 2 1 0,3-2 11 0,-3 1-11 15,0-1 8-15,0-3 5 0,3-3-2 0,0-1-12 16,-3-1 13-16,3-5-4 0,-1 1-1 0,-2-3-17 16,0-3-20-16,0 1-22 0,-6-1-30 0,3-4-37 15,-3-1-36-15,0 0-11 0,0-1-19 0,-6-2-59 16,0 2-141-16,0-3-166 0</inkml:trace>
          <inkml:trace contextRef="#ctx0" brushRef="#br0" timeOffset="23841.01">1243 230 1714 0,'3'0'60'0,"-3"0"15"16,3 0 7-16,-3 0 12 0,0-7-6 0,0 7-1 15,0-3-3-15,0 0-14 0,0 3 0 16,0 0-19-16,0 0 1 0,0 0-11 0,0 0 2 16,0 0-6-16,0 0 6 0,0 0-9 0,0 0 5 15,0 0-5-15,0 0 7 0,0 0-11 0,0 0 15 16,0 0 18-16,0 0-5 0,0 11 8 0,0-11-25 16,0 15 0-16,0-2-6 0,15 1 5 0,-15 2-3 15,0 3-12-15,9-2-2 0,-9 2-22 0,0-2 8 16,9 2 3-16,-9 2 3 0,6 0-8 0,-6 2-3 15,9 2 1-15,-3-1-13 0,-3 4 16 0,0-1-10 16,3 1-7-16,-3-2 13 16,3 1 4-16,-3-1-13 0,2-1 11 0,1-3 0 0,3-2-8 15,0 2-4-15,0-3 0 0,0-3 6 0,0 1 2 16,0-1 0-16,-3-4-10 0,3 1 3 0,-3-4 4 16,-3-1 5-16,0-2-10 0,0-1 11 0,-3-3-4 15,0-1-7-15,0-1 6 0,0 0-1 0,0 0-2 16,0 0-7-16,0 0 16 0,0-14-2 0,0 1-19 15,0-1 19-15,0-1-18 0,0-1-5 0,-15-3-7 16,15-1 0-16,-12 0-9 0,3-3 16 0,9 0 2 16,-12-2 3-16,12-1-2 0,-9-2 9 0,9-1-3 15,-6-2 12-15,6 0-2 0,0-1-6 16,-6 3 3-16,6-1-7 0,-3 0 4 0,3 4 3 16,0 1 10-16,0-2-9 0,0 2 4 0,0 5 5 15,0-1-13-15,0 1 9 0,15 5-8 0,-3-2 8 16,-3 4-4-16,0 2 4 0,3 2 1 0,0 0-3 15,0 0-4-15,3 3 6 0,-4 3-1 0,4 3-1 16,3 0-4-16,0 0 6 0,-3 0-8 0,3 0 1 16,0 0 4-16,-3 12 6 0,-4-12-2 0,1 15 3 15,0-5-7-15,-3 1-1 0,-3 4 11 0,-6-3-6 16,0 1-8-16,0 0 4 0,0 2 3 0,0 2 4 16,-15 2-13-16,-3 0 13 0,1-1-11 0,2-1 3 15,-3 2 7-15,0-1-3 0,0 0-3 0,0-2 1 16,-3-1-4-16,4-2 13 0,-1-2-16 15,0 0 8-15,0-2 4 0,3-3-11 0,0-1 15 16,0 0-12-16,3-4 4 0,1 2-5 0,2-1 4 16,0-2 0-16,0 0-2 0,0 0 6 0,0 0-5 15,3 0-9-15,0 0-24 0,3 0-19 0,0 0-33 16,3 0-22-16,-3 0-22 0,0 0-21 0,3 0-31 16,0 0-29-16,0 0-72 0,0 0-118 0,0 0-103 15</inkml:trace>
          <inkml:trace contextRef="#ctx0" brushRef="#br0" timeOffset="24874.72">2112 286 2552 0,'0'-7'34'0,"0"3"36"0,0-1 25 0,0 1 25 0,0-1-20 16,-9 3-12-16,9 1-11 0,-9 1-16 0,9 0 12 15,0 0-8-15,0 12-15 0,0 2-19 0,0 2-9 16,0 1 4-16,0 4-7 0,0 3-19 0,0 1 10 16,0 2-4-16,0-1-15 0,12 2 6 15,-12-1-1-15,12 3 3 0,3-6 9 0,-6-1-8 16,-9 0-1-16,9-1 11 0,-9-1-16 0,6-7 10 16,0 1 2-16,0-6-5 0,-6-1 6 0,0 1-10 15,0-4 6-15,0-5-6 0,0 0 6 0,0 0-3 16,0 0-11-16,0 0-4 0,0 0-13 0,0-14-6 15,0 6-9-15,0-4 16 0,0 1 2 0,0-2-1 16,-12-4 14-16,0-1-11 0,3-1 13 0,0-1 9 16,0 0-12-16,-3 0 17 0,6-2-10 0,-5 2 0 15,5-5 7-15,0 5 5 0,6-3-14 0,0 1 4 16,0 0 2-16,0 1 3 0,15 2-10 16,-1 0 16-16,4 2-8 0,0 1 8 0,3 2-2 15,0 2 4-15,0-3-6 0,2 4 12 0,1-2-1 16,-3 3-5-16,-3 3 7 0,0 4 13 0,3 3-7 15,-3 0 2-15,-7 0 1 0,4 20-18 0,3-2-1 16,0 0 17-16,-6 3-14 0,6 3-2 0,-6 0-2 16,0-1 8-16,-3 0 5 0,-4-2-16 0,1 3 2 15,0-1 9-15,-6-2 5 0,0-1-7 0,0 0 4 16,0 0 6-16,0 1-19 0,-14 0 14 0,-1 0 5 16,3 1-7-16,-3 0-10 0,0-2 17 0,-3 1-15 15,0-1 1-15,0-3 11 0,3 0-20 0,-2-3 15 16,-1-1-19-16,3-2 21 0,0 0-17 15,3-11-13-15,0 0 10 0,0 0-1 0,-3 0 8 16,6 0 8-16,1 0-30 0,-1 0 11 0,0-16-24 16,0 6-8-16,0-1-16 0,3-1-48 0,-3 1-22 15,3 2-21-15,0-1-18 0,3-1-21 0,0 2-47 16,3-1-72-16,0 4-171 0,0-3-109 0</inkml:trace>
          <inkml:trace contextRef="#ctx0" brushRef="#br0" timeOffset="25192.24">2657 45 2708 0,'0'-5'27'0,"0"1"32"0,0 1 23 16,0 0 22-16,0-1 4 0,0 4 10 0,0 0-10 15,-15 0-17-15,15 16 0 0,0-16-22 0,0 20 27 16,0 1-17-16,0 3-22 0,0-1 21 0,0 1-29 16,0 1-10-16,18 5-11 0,0 2-15 15,-3 2-12-15,0-3 16 0,-3-1-16 0,-1 0-2 16,-5-2 12-16,6-1-19 0,-3-3 31 0,0 1-29 15,-3-1 14-15,-3-3 4 0,3-2-15 0,0 0 5 16,-3 2-14-16,0-3 3 0,0 0-5 0,0-3-9 16,3 0-28-16,-6-3-33 0,3-3-46 0,0-1-39 15,-3-1-30-15,0-5-37 0,0-2-19 0,0 0-62 16,0 0-141-16,0 0-138 0</inkml:trace>
          <inkml:trace contextRef="#ctx0" brushRef="#br0" timeOffset="25508.34">3005-56 2570 0,'0'-10'49'0,"0"4"24"0,0 0 25 0,0 6 13 15,0 0-5-15,0 0 1 0,0 0 34 0,0 0-11 16,0 0-17-16,0 0-2 0,0 18-6 0,0 0-44 15,0 4 4-15,0 3-13 0,0 3 12 0,0 1-15 16,12 6-24-16,-3-2-25 0,-3-1 27 0,-6 4-11 16,12-3-23-16,-3 2 28 0,-3-1-38 15,0-2 39-15,0 2-37 0,0-2 30 0,0-2-16 16,3-3-1-16,-3-2-1 0,3-1 11 0,-1-1-14 16,-2-4-3-16,0 1-6 0,0-5-9 0,0-3-51 15,3-1 7-15,-6-3-44 0,0 2-29 0,0-5-6 16,0-4-26-16,0 1-36 0,0-2-18 0,-3 0-39 15,0 0-84-15,0 0-139 0,0-14-90 0</inkml:trace>
          <inkml:trace contextRef="#ctx0" brushRef="#br0" timeOffset="26048.78">2955 372 2063 0,'0'-2'35'16,"0"-2"16"-16,0 0 30 0,0 0 21 0,15-1 19 15,-3 0-16-15,-4 0-17 0,4-4-17 0,3 1-8 16,0 2-11-16,0-1-10 0,3-1-15 0,0-3-7 15,0 3-7-15,2 1-9 0,-2-2-5 0,6-2-4 16,-3 3 2-16,-3 0 0 0,3 1-45 0,-3-1-32 16,2-1-28-16,-5-1-52 0,0 3-61 0,-3 2-110 15,0-2-196-15</inkml:trace>
          <inkml:trace contextRef="#ctx0" brushRef="#br0" timeOffset="25816.34">3214-147 2084 0,'0'-9'66'0,"0"1"19"0,0 0 10 0,0 3-2 16,0 3 10-16,0-1-13 0,0 3 9 0,0 0 19 15,0 0-16-15,0 0 12 0,0 15-13 0,0 3-12 16,0 0 3-16,0 1 0 0,0 1-14 0,0 5 1 16,0 3 7-16,0 0-20 0,0 5-15 15,0-1-22-15,0 1-13 0,0 3 27 0,12-1-16 0,-3 2 7 16,-1 1-31-16,1-2 9 0,0-3-18 0,0 2 16 15,0-2-8-15,3-1 12 0,0-2-15 16,0-4 1-16,-3-5 0 0,3-1-23 0,-6 0-25 16,0-8-19-16,-3 3-33 0,0-5-34 0,-3 0-35 15,0-4-26-15,0 0-21 0,0-1-25 0,0-3-61 16,0 0-127-16,0 0-141 0</inkml:trace>
          <inkml:trace contextRef="#ctx0" brushRef="#br0" timeOffset="26432.49">3541-138 2654 0,'-12'-3'39'0,"12"2"5"15,-9 0 16-15,9 1 3 0,0 0-2 0,0-3-20 16,0 3 1-16,0 0 21 0,0 0 4 0,0 0-24 15,0 13-10-15,0 1 0 0,15 0-19 0,3 6 20 16,-3 4 1-16,3 2-8 0,0 3 1 16,2 2-14-16,1 2 7 0,3 3 0 0,-3 4-15 15,3 1 10-15,3-3-10 0,-4-1 0 0,1 3 3 16,-6 2-1-16,-3-1-5 0,-3-3-2 0,0-4 8 16,-9 0-3-16,0-2 8 0,-3-2-8 0,0-1-12 15,0-5 0-15,0-1 22 0,0-2-25 0,-18-2-7 16,18-2-8-16,-12-4-18 0,-3 2-31 0,6-5-30 15,9-2-12-15,-9 0-21 0,-3-2-20 0,6-2-24 16,6-4-44-16,-12 0-102 0,6 0-167 0,-2 0-85 16</inkml:trace>
          <inkml:trace contextRef="#ctx0" brushRef="#br0" timeOffset="26664.38">3958 215 2674 0,'0'0'36'0,"0"0"10"15,0 0 8-15,0 0-2 0,0 0-8 0,0 0-12 16,12 0-10-16,-12 0-11 0,12 0-11 0,0 0 15 15,0 0-19-15,2 0 6 0,1 0 1 0,3 0-21 16,0 0-43-16,0 0-41 0,0 0-56 0,-3 0-56 16,-1-8-136-16,-2 8-145 0,3-6-64 0</inkml:trace>
          <inkml:trace contextRef="#ctx0" brushRef="#br0" timeOffset="26849.19">4003 421 2452 0,'0'1'25'15,"0"0"-4"-15,0-1 27 0,11 0-1 0,-11 0-11 16,15 0-10-16,-6 0-16 0,0-15-3 0,3 5-6 16,0-1-4-16,6 11-32 0,-3-10-61 0,0 1-91 15,2 3-166-15,1 6-240 0</inkml:trace>
        </inkml:traceGroup>
        <inkml:traceGroup>
          <inkml:annotationXML>
            <emma:emma xmlns:emma="http://www.w3.org/2003/04/emma" version="1.0">
              <emma:interpretation id="{9DC42D45-8745-444A-979C-35A6D40B4F70}" emma:medium="tactile" emma:mode="ink">
                <msink:context xmlns:msink="http://schemas.microsoft.com/ink/2010/main" type="inkWord" rotatedBoundingBox="18665,11604 21524,11433 21574,12266 18715,12437">
                  <msink:destinationLink direction="with" ref="{404A961D-34D7-4C4A-B8AC-8BDD086DD533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824.47">6455 327 2649 0,'-12'4'27'0,"3"-3"16"0,1-1 14 0,8 0 22 15,-9 0-23-15,3 0-17 0,0 0-15 0,6 0-13 16,-3-10-1-16,3 10-6 0,0-14-3 0,0 3-3 16,0 0 0-16,0-3-2 0,0 0 0 15,0-3 7-15,0 1-2 0,12-1 1 0,-12 0-7 16,9-1 0-16,-1-1 2 0,-8-1-2 0,0 3 3 15,9-2 4-15,-3-1-1 0,3-2 2 0,-6 2-7 16,3 0 7-16,3 1-6 0,-3 3 7 0,0 0-6 16,3 5 6-16,-6 2 34 0,6 3 24 0,0 0 25 15,-3 6-8-15,0 0 17 0,3 0-10 0,3 0 14 16,-4 0-11-16,1 0 4 0,6 0-40 0,0 12-5 16,0 4-6-16,3 0-10 0,-3 5-17 0,0 3 12 15,3-1-7-15,-1 2-22 0,-5 2 11 16,3-5 12-16,-9 4-27 0,0-2 21 0,3 1-3 15,0-2-3-15,-9 1-30 0,0-4 29 0,0-1-14 16,0-1-11-16,0-2-16 0,0 0 19 0,0-4-25 16,0-4 10-16,0 0-33 0,0 0-51 0,0-6-11 15,0 2-30-15,0-4-30 0,0 0-12 0,0 0-26 16,0 0-38-16,0 0-41 0,0-17-169 0,0 3-63 16</inkml:trace>
          <inkml:trace contextRef="#ctx0" brushRef="#br0" timeOffset="29084.04">6943-264 2727 0,'0'-9'65'0,"0"2"7"0,0 7 26 16,0 0 13-16,0 0 28 0,0 0 13 0,0 0-16 15,0 0-34-15,0 12 1 0,0 2-27 0,0 1-9 16,0 2-40-16,0 5 9 0,0 3-21 0,18 3 13 15,-6 1-7-15,0 3-23 0,-12 2 8 0,9 0-5 16,3 0-8-16,-12 0-3 0,12-2 6 0,-6-2 10 16,3 1-9-16,-3-5-4 0,3-1-48 0,0 0-13 15,-3-5-41-15,2 0-31 0,-8-2-22 0,0-5 1 16,0-3-6-16,0-2-29 0,0-8-46 0,0 0-79 16,0 0-206-16,0 0-96 0</inkml:trace>
          <inkml:trace contextRef="#ctx0" brushRef="#br0" timeOffset="29550.46">7089 94 2271 0,'0'-2'64'0,"-9"0"12"0,6 2 7 0,0 0 12 15,0 0 1-15,0 0 1 0,3 0 7 0,0 0 6 16,0 0-4-16,0 0 4 0,15 0 6 0,0 0-48 15,0-12-13-15,0 12-15 0,3 0-30 0,-3 0 7 16,6 0-20-16,2-16-41 0,-8 6-55 0,9-1-63 16,-9 0-39-16,3-1-36 0,0 1-78 0,3 1-164 15,-4-1-169-15</inkml:trace>
          <inkml:trace contextRef="#ctx0" brushRef="#br0" timeOffset="29400.74">7205-321 2822 0,'0'-5'59'0,"0"1"17"0,0 3 21 16,0 1 17-16,0 0 14 0,0 0-14 0,0 0-10 15,0 0-11-15,0 0-34 0,0 17-21 0,0 3-22 16,0-5 14-16,0 8-14 0,0 1-15 15,0 3 27-15,0 1 35 0,12 1-39 0,0 3 18 16,3 4-29-16,-6 3 9 0,3-3-25 0,3-1 7 16,-6 0-11-16,0 1 23 0,-3 0-3 0,6-1-27 15,-7-6-37-15,1-2-34 0,-3-1-48 0,-3 0-68 16,3-4-33-16,3-1-20 0,-6-3-25 0,0-8-68 16,0 5-176-16,0-7-129 0</inkml:trace>
          <inkml:trace contextRef="#ctx0" brushRef="#br0" timeOffset="29811.63">7592-326 2456 0,'0'0'45'0,"0"0"43"16,0 0 45-16,0 0 43 0,0 0 9 0,0 10-10 16,0-1-1-16,0 4-35 0,0-3 5 0,15 6-37 15,-3 0-47-15,3 5-2 0,3 0-34 0,-3 5-5 16,3 0 10-16,-3 4-9 0,8-1-23 15,-11 3 20-15,3 4-19 0,-3-2-9 0,0 4 6 16,-3-2 10-16,-3 2-8 0,-3 0-16 0,-3 0-23 16,0-4-6-16,0-1-55 0,0-4-38 0,0-1-46 15,0 0-35-15,0-5-26 0,-18 0-52 0,6-1-130 16,-6-1-257-16</inkml:trace>
          <inkml:trace contextRef="#ctx0" brushRef="#br0" timeOffset="27312.2">4961-122 3021 0,'-12'-6'41'0,"3"-1"45"16,0 4 45-16,9-2 40 0,-9 1 3 0,3 1-27 16,0-3-73-16,0 4-7 0,6 2-46 0,0 0 5 15,0 0 22-15,0 0-20 0,0 0 9 0,15 0-14 16,-3 20-12-16,0 5 1 0,-12-3-25 0,15 6 31 15,0 2-33-15,-3 0 2 0,3 3 30 16,3-2-41-16,-7 0 1 0,1-1-21 0,3 1-41 16,-6-1-49-16,0 0-33 0,-3-4-52 0,-3-1-4 15,0-4 1-15,-3 0-24 0,0-5-50 0,0-2-151 16,0-6-175-16</inkml:trace>
          <inkml:trace contextRef="#ctx0" brushRef="#br0" timeOffset="27600.36">4934-19 2136 0,'-6'-22'26'16,"3"0"28"-16,3 2 13 0,0-2 8 0,0 5 11 15,0-2-1-15,0 4-1 0,0 2-8 16,15 0-15-16,0 1 3 0,3 1-23 0,-6 2 7 16,6 1-15-16,3-1-14 0,-1 2 3 0,1 2 6 15,0 4-1-15,-3 1-19 0,0 0 1 0,0 13-3 16,-4 0-1-16,1 2 8 0,-6 0-8 0,-3-1 0 15,0 6-1-15,-6-1 4 0,0 3-2 0,0-4-7 16,0 5-2-16,0 0 2 0,0-3 4 0,-15 1 5 16,0-4-2-16,4 0-12 0,2-1 6 15,-6 0-4-15,-3-3-7 0,3-2-9 0,-3-1-7 0,6-1-23 16,0-2-12-16,-3-1-25 0,6-2-3 0,1 0 9 16,-1-3-21-16,6 0-29 0,-3 1-51 0,6 0-68 15,0-2-107-15,0 0-115 0</inkml:trace>
          <inkml:trace contextRef="#ctx0" brushRef="#br0" timeOffset="27900.15">5512-156 2903 0,'-18'0'40'15,"0"0"44"-15,0 0 51 0,6 9 21 0,-3-9 6 16,0 9-55-16,1-2-13 0,5 2-42 0,0-4-3 16,3 5-21-16,0 5-4 0,3 5-15 0,-3 0 13 15,6 5-41-15,0 2 19 0,0 3 16 0,0 2-3 16,0 3-13-16,0-6-20 0,18-1 12 0,-3-1-15 16,-1 1-8-16,-2 2-28 0,3-3-17 0,0-2-37 15,3 1-21-15,-3-5-25 0,3 2-23 0,-3-3 0 16,0-6-10-16,2-3-23 0,1 2-53 0,0-4-119 15,3-4-92-15,-3-1-24 0</inkml:trace>
          <inkml:trace contextRef="#ctx0" brushRef="#br0" timeOffset="28372.31">5875-56 2592 0,'-15'-16'52'0,"15"2"29"16,-12 1 32-16,12 6 1 0,-9 3 3 0,9 2 6 15,0 2 2-15,0 0 14 0,0 0-11 0,0 15-20 16,0 0-12-16,0 6-42 0,0 2 21 0,0 4-17 16,0 2-18-16,12 1-16 0,-3 4 4 0,6-2-22 15,-6 2-3-15,0-4 15 0,6 0-9 0,-1 1 7 16,-5 0-3-16,3-5-9 0,0-2 5 0,-6-2-27 16,3-3 25-16,-3-3-23 0,-6-4-1 15,0-3 6-15,0-4-15 0,0 0-25 0,0-2-40 16,0-3-23-16,0 0 9 0,0 0-12 0,-12 0 1 15,12-16 15-15,-12 5 18 0,0-5 16 0,3-1 13 16,0-7 10-16,1-1 19 0,-1-2 7 0,3-3 7 16,3-2-3-16,-3 2 10 0,0-2 6 0,6 3-8 15,0-1 7-15,0 0 3 0,0 5 3 0,0-1-3 16,15 1 10-16,3 1 23 0,-4 1-2 0,1-1 13 16,3 4 18-16,0 6-1 0,0 2 1 0,0 5 23 15,0 2-13-15,-1 5-22 0,1 0 17 0,0 0-23 16,0 16-13-16,0-1-13 0,0 2 0 15,3 3-21-15,-4 3-3 0,-2 2 10 0,-3 0 1 16,-3 3 3-16,3 0-9 0,-3-1 6 0,-6-1-4 16,0 4-5-16,-3-3-2 0,0 3-2 0,0-4 17 15,0-1-21-15,-18 2 15 0,0-1-16 0,6-1 12 16,-9-5-3-16,7-1-3 0,-4-3 12 0,0 1 3 16,6-6-17-16,-6 2-27 0,3-6-20 0,3-1-11 15,0 0-10-15,1-4-35 0,2 0-53 0,-3-2-43 16,6 0-27-16,0 0-42 0,-3-12-91 0,3-2-223 15</inkml:trace>
        </inkml:traceGroup>
        <inkml:traceGroup>
          <inkml:annotationXML>
            <emma:emma xmlns:emma="http://www.w3.org/2003/04/emma" version="1.0">
              <emma:interpretation id="{1ACEF453-5F38-4AA7-A464-CAB603B21FC8}" emma:medium="tactile" emma:mode="ink">
                <msink:context xmlns:msink="http://schemas.microsoft.com/ink/2010/main" type="inkWord" rotatedBoundingBox="21977,12099 22279,12081 22294,12338 21992,1235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3308.02">8235 486 2542 0,'-3'9'38'0,"0"-5"24"0,0 2 47 0,3-2 51 15,0-3-2-15,0-1-7 0,0 0-33 0,21 0-43 16,-12 0-18-16,9 0-14 0,0 0-24 0,0 0-10 15,-3 0-4-15,8 0-6 0,-2 0 9 16,0-10-19-16,0 0 9 0,3 10-51 0,-6-6-36 16,2-3-52-16,-5 3-36 0,-3 6-25 0,0 0-52 15,-3 0-101-15,-3 0-230 0</inkml:trace>
          <inkml:trace contextRef="#ctx0" brushRef="#br0" timeOffset="33081.95">8235 271 2229 0,'-6'0'48'0,"6"0"18"0,-6 6-4 0,6-6 11 15,0 3 10-15,0-3-2 0,0 0-3 0,0 0-12 16,0 0-27-16,18 0-5 0,-3 0-6 0,3 0 3 16,3 0-6-16,3 0-6 0,-6-9-6 0,8 9-14 15,-8-10-4-15,3 10 7 0,-3-8-42 0,-3 8-51 16,0-6-48-16,-3 6-62 0,-6 0-119 0,-1 0-168 16,-5 0-83-16</inkml:trace>
        </inkml:traceGroup>
        <inkml:traceGroup>
          <inkml:annotationXML>
            <emma:emma xmlns:emma="http://www.w3.org/2003/04/emma" version="1.0">
              <emma:interpretation id="{A6F33D56-C590-49C0-A923-503402C36BF0}" emma:medium="tactile" emma:mode="ink">
                <msink:context xmlns:msink="http://schemas.microsoft.com/ink/2010/main" type="inkWord" rotatedBoundingBox="23230,11446 24475,11372 24505,11878 23261,11953">
                  <msink:destinationLink direction="with" ref="{E1E1126D-FD1A-4BF5-B130-DD9BB3D1B17C}"/>
                </msink:context>
              </emma:interpretation>
              <emma:one-of disjunction-type="recognition" id="oneOf3">
                <emma:interpretation id="interp3" emma:lang="" emma:confidence="0">
                  <emma:literal>05</emma:literal>
                </emma:interpretation>
                <emma:interpretation id="interp4" emma:lang="" emma:confidence="0">
                  <emma:literal>° 05</emma:literal>
                </emma:interpretation>
                <emma:interpretation id="interp5" emma:lang="" emma:confidence="0">
                  <emma:literal>o 05</emma:literal>
                </emma:interpretation>
                <emma:interpretation id="interp6" emma:lang="" emma:confidence="0">
                  <emma:literal>° o 5</emma:literal>
                </emma:interpretation>
                <emma:interpretation id="interp7" emma:lang="" emma:confidence="0">
                  <emma:literal>.05</emma:literal>
                </emma:interpretation>
              </emma:one-of>
            </emma:emma>
          </inkml:annotationXML>
          <inkml:trace contextRef="#ctx0" brushRef="#br0" timeOffset="39280.58">9515 24 1910 0,'0'-4'45'0,"0"1"21"0,0-2 16 0,0 2 10 15,6 0 5-15,-6-1-4 0,0 3-3 0,0 1-6 16,0 0-11-16,0 0-4 0,0 0-2 0,0 0-18 15,0 0-1-15,0 0-5 0,0 0-12 0,0 0-1 16,0 0-11-16,0 0 9 0,0 0-1 0,0 0 1 16,0 0 5-16,0 0 6 0,0 0-8 0,0 0-2 15,0 0-11-15,0 12-9 0,0-1 3 16,0-11-6-16,0 8-15 0,0 2 14 0,-12-2-12 16,12 0 2-16,0 1-2 0,0-3 5 0,0 4-6 15,0-3 11-15,0-1 9 0,0-3-18 0,0 1 10 16,0-4-8-16,12 0-8 0,-12 0 12 0,12 0-12 15,-3 0 15-15,3 0-13 0,-6 0 8 0,-6-9 2 16,6 9-5-16,0-14 1 0,-3 14 9 0,3-13-8 16,-6 4-2-16,0 0 13 0,0 2-12 0,0 0 9 15,0-1-11-15,0 1 9 0,0 1 3 0,-12 4-6 16,12-3-7-16,-9-1-1 0,-3 4 11 0,12-1-9 16,-9-1 7-16,3 3-1 0,6 1-3 0,-12 0 3 15,6 0-2-15,0 0 6 0,3 0-14 0,-3 0 9 16,0 11-19-16,3-11-9 0,1 0-27 15,2 10-7-15,0-10-32 0,0 0-13 0,0 0-26 16,0 0-30-16,0 0-51 0,0 0-98 0,0 0-130 16,0 0-48-16</inkml:trace>
          <inkml:trace contextRef="#ctx0" brushRef="#br0" timeOffset="39795.71">9974-328 2103 0,'-18'-1'44'0,"18"1"28"0,-15 0 0 0,3 0 15 16,6 0 13-16,-6 0 2 0,12 0-5 0,-9 0-23 15,-3 0-8-15,6 0-5 0,-6 0 2 0,4 0 1 16,2 0-9-16,-6 11 0 0,3-1 20 0,0 1-12 16,0-1 14-16,3 5-5 0,-6-1-18 0,6 1-5 15,0 3-16-15,3 5 12 0,3 0-9 0,0 0-10 16,0 1 13-16,0-1-26 0,0-2 4 0,0 2 3 16,0-3-22-16,12-2 12 0,3 0 8 15,-15-3-10-15,12-3 7 0,-3 2-22 0,3-3 15 16,6 2-16-16,-4-5 21 0,4 1-6 0,3-3-16 15,-3-1 19-15,0-4-6 0,-3-1 4 0,0 0-11 16,2 0 0-16,-5-12 5 0,3-1-4 0,-3 1 5 16,6-1-4-16,3-4-23 0,-9 1 3 0,9-2 14 15,-9 4 14-15,-7-3-5 0,4-1 5 0,3 0-14 16,-6 5-4-16,-6 0 10 0,6-2 3 0,-6 1 17 16,0-1-14-16,0 2-13 0,0 2 0 0,0 0 20 15,0 0-32-15,-12-1 27 0,0-2-19 0,-2 6 1 16,2 0 22-16,-6-2-8 0,3 3-18 15,-3-3 9-15,9 2-9 0,-9 2-38 0,6-1-15 16,3-1-11-16,-3 1-35 0,7 0-20 0,-4 1-7 16,3 1-23-16,0 4-46 0,0-4-60 0,0 0-125 15,0 5-173-15</inkml:trace>
          <inkml:trace contextRef="#ctx0" brushRef="#br0" timeOffset="40644.14">10376-384 2276 0,'-6'4'34'0,"6"-2"24"0,-6 1 13 15,3-1 7-15,0-2-3 0,-3 4-13 0,3-2-4 0,-3 1-6 16,0-2-7-16,6 4-6 0,-6-1 15 16,6 2 1-16,-6 0-21 0,3 3-7 0,0 0 0 15,3 2-11-15,0 0 11 0,0-1-2 0,0 2-14 16,0 1 5-16,0-2-13 0,0-1 2 0,12 0 1 16,-12-1-4-16,12 1 10 0,-12-3-18 0,9-2 13 15,3-2-4-15,-6 2 4 0,0-2-10 0,5 0-3 16,-5-3 18-16,3 0-7 0,3 0-17 0,-6 0 13 15,6 0-13-15,3-13 6 0,-3 13 7 0,-3-13 4 16,9 0 1-16,-6 2-11 0,8 1 2 0,-2-3 0 16,-3 1-1-16,3 5 3 0,-3-2 7 0,9-1-1 15,-9 2-8-15,2 4 4 0,-2 0 8 16,-3 4 42-16,0 0 15 0,0 0 6 0,-6 0 3 16,3 0 3-16,-3 0-15 0,-6 0 14 0,6 0-17 15,-6 12-15-15,0 2-8 0,0-4-33 0,0 1 3 16,0-1-3-16,0 3 18 0,0-3-24 0,0 1 16 15,0 4 44-15,0-3 3 0,0 1-25 0,0 2 26 16,0 1-5-16,-12 1 4 0,-3-1 7 0,3 3-23 16,-6-9 7-16,3 5-39 0,4-1 21 0,-7-4-7 15,3-2-2-15,-3 0 3 0,3 0-5 0,3-1-21 16,-6-2-15-16,3 1 16 0,3-6-18 16,1 0 3-16,2 0 33 0,3 0-9 0,-9 0-2 15,6 0-29-15,0 0 20 0,3 0-37 0,-6 0-5 16,6 0-41-16,3 0-41 0,-9 0-62 0,12 0-47 15,-6 0-39-15,6 0-20 0,-9 0-18 0,6 0-53 16,-3 0-153-16,3 0-124 0</inkml:trace>
          <inkml:trace contextRef="#ctx0" brushRef="#br0" timeOffset="40105.04">10310-405 1882 0,'0'0'58'0,"3"0"26"0,-3 0 20 0,0 0 3 16,0 0 7-16,0 0-9 0,0 0-9 0,0 0-24 15,0 0-9-15,0 0 1 0,0 0-14 0,0 0-15 16,18 0-6-16,-6 0-13 0,-3 0-2 0,3 0-10 16,5 0 0-16,-5-10 1 0,3 10 0 0,3-10-5 15,-3 10-6-15,3-8 3 0,3 8-3 0,-3-6 7 16,-4-1-41-16,10 2-9 0,-9 5-23 0,3 0-13 16,-6-4-15-16,3 4-16 0,-9-3-19 15,6 1-25-15,-9 2-88 0,0 0-132 0,0 0-76 16</inkml:trace>
        </inkml:traceGroup>
      </inkml:traceGroup>
    </inkml:traceGroup>
    <inkml:traceGroup>
      <inkml:annotationXML>
        <emma:emma xmlns:emma="http://www.w3.org/2003/04/emma" version="1.0">
          <emma:interpretation id="{7818E145-A809-4A0B-B853-57CA36E940B6}" emma:medium="tactile" emma:mode="ink">
            <msink:context xmlns:msink="http://schemas.microsoft.com/ink/2010/main" type="paragraph" rotatedBoundingBox="19430,13042 27461,11417 27628,12239 19596,138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1E66B5-4ABA-4605-A2D0-8009BEA672E5}" emma:medium="tactile" emma:mode="ink">
              <msink:context xmlns:msink="http://schemas.microsoft.com/ink/2010/main" type="line" rotatedBoundingBox="19430,13042 27461,11417 27628,12239 19596,13865"/>
            </emma:interpretation>
          </emma:emma>
        </inkml:annotationXML>
        <inkml:traceGroup>
          <inkml:annotationXML>
            <emma:emma xmlns:emma="http://www.w3.org/2003/04/emma" version="1.0">
              <emma:interpretation id="{D5E3B83D-405B-49E1-9259-0A95623410A9}" emma:medium="tactile" emma:mode="ink">
                <msink:context xmlns:msink="http://schemas.microsoft.com/ink/2010/main" type="inkWord" rotatedBoundingBox="19430,13042 21274,12668 21441,13491 19596,1386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1352.39">5684 1224 2488 0,'0'-4'56'0,"0"1"28"16,0 1 29-16,0 2 20 0,0-2 4 0,0 2-8 16,0 0 18-16,0 0 7 0,0 0 0 0,0 17-10 15,0-4-11-15,0 1-6 0,0 8-35 0,0 2-5 16,18 5-50-16,-9 4 5 0,-9 2-2 0,18 2 1 15,0 7-32-15,-6-2-20 0,3 1 8 0,2 0-2 16,-5-2 27-16,6 1-33 0,-3-4 22 0,0 0-8 16,-3-6-17-16,0 0 12 0,0-7-21 0,-6-4 15 15,0-2-7-15,-3-4-28 0,-3-6 10 0,0 1-3 16,0-7-32-16,0 0-56 0,0-3-5 16,0 0-5-16,0 0-13 0,0 0 9 0,0-16 5 15,0-1 7-15,0 1 20 0,-12 0 15 0,0-5 20 16,0-1 16-16,0-1 10 0,0-1 19 0,3-3 8 15,0 0 7-15,0-1 4 0,9-1 2 0,-12-6 3 16,3-1-4-16,1 2 9 0,8-5-2 0,-3 1-6 16,3 0 14-16,0-2-7 0,0 3 7 0,14 2 22 15,1 3-4-15,0 0 11 0,0 4 5 0,3 2 3 16,-3 8-6-16,0 0 0 0,0 4 11 0,2 1 8 16,-2 4-16-16,-3 9 5 0,0 0-9 0,0 0 4 15,3 0-5-15,-3 0 2 0,-3 19 3 0,0 3-12 16,0 0 1-16,-3-3-16 0,0 1 5 15,0 2-3-15,-6 1-22 0,0 1 4 0,0 0 12 16,0-1-14-16,-21-1 16 0,6 0-26 0,0 1 14 16,0-1 8-16,0-3-11 0,0-2 7 0,3-6-21 15,-3 2 7-15,4-4 0 0,-4-1-9 0,3-4-20 16,3 1-3-16,-3 1-8 0,3-2-35 0,0-4-9 16,3 3-27-16,-3-3-10 0,3 0-28 0,3 0-51 15,0 0-86-15,0 0-175 0,3 0-90 0</inkml:trace>
          <inkml:trace contextRef="#ctx0" brushRef="#br0" timeOffset="31643.71">6289 1149 2698 0,'0'0'49'15,"0"0"33"-15,0 0 42 0,-12 13 39 0,12-13 5 16,-12 14-5-16,0 0-4 0,3 0 1 0,-3 3-35 16,12 2-38-16,-9 2-11 0,3 2-42 0,0 5-7 15,0 4 3-15,6-2 8 0,0 0-42 0,0 2 14 16,0-1 1-16,0 2 8 0,0-2-6 0,0-2-32 16,18-4 33-1,-3-1-19-15,0 0-16 0,0-4-34 0,0 1-22 0,3-6-10 0,-4 0-47 16,4-6-39-16,0 2-32 0,0-7 4 0,0 2-15 15,-3-6 2-15,6 0-18 0,-10 0-43 0,10 0-96 16,-9 0-107-16,0-15-17 0</inkml:trace>
          <inkml:trace contextRef="#ctx0" brushRef="#br0" timeOffset="31895.68">6693 1149 2697 0,'0'-1'60'16,"0"1"31"-16,0 0 29 0,0 0 47 0,0 0 5 16,0 0 15-16,0 0-4 0,0 12-12 0,0 1-44 15,0-1-33-15,0 3-9 0,0 2-33 0,0 2 8 16,0 1-43-16,0 3-13 0,0 2 1 0,12 3 36 16,-12 1-65-16,15-1 12 0,-9-1 21 0,3 2-7 15,0-2 4-15,-9-2-17 0,0 3-31 0,12-8-12 16,-6 2-38-16,0-4-43 0,-6-3-45 0,6-4-32 15,0 2 0-15,-3-7-9 0,6-6-28 0,-9 0-61 16,3 0-145-16,0 0-177 0</inkml:trace>
          <inkml:trace contextRef="#ctx0" brushRef="#br0" timeOffset="32375.44">6786 1303 2930 0,'0'0'41'0,"0"0"34"0,0 0 42 16,0 0 13-16,0 0-21 0,0 0-6 0,0 0-4 16,0 0-20-16,0 0-18 0,15 0-45 0,2 0 13 15,4 0-32-15,-3 0 1 0,0 0 3 0,-3 0-84 16,6-7-42-16,0 7-55 0,-1-12-47 0,-2 4-15 16,3 0-40-16,0 2-118 0,0-5-205 0,3 0 8 15</inkml:trace>
          <inkml:trace contextRef="#ctx0" brushRef="#br0" timeOffset="32135.82">7027 1012 2962 0,'0'-8'54'0,"0"3"35"0,0 3 25 16,0 2 15-16,0 0 13 0,-15 0-31 0,15 0 4 16,0 0-20-16,0 16-28 0,0-2-34 0,0 3 19 15,0 4-35-15,0-2 2 0,0 6 4 0,0 3-17 16,0-1-6-16,18 3 23 0,-6 0-30 16,3-1 8-16,-1 1 15 0,4-1-28 0,-9 2 15 15,3-5-42-15,0 2-30 0,-6-5-9 0,0 2-50 16,0 0-29-16,-6-6-14 0,0 0-35 0,0-2-8 15,0-5-30-15,0-1-85 0,0 4-207 0,-12-7-144 16</inkml:trace>
          <inkml:trace contextRef="#ctx0" brushRef="#br0" timeOffset="32624.27">7378 957 2605 0,'0'0'44'0,"0"11"48"0,0 0 34 16,0 1 18-16,0-1-6 0,0 1 7 0,0 5 17 15,0 0-14-15,15 1 13 0,-3 2 5 0,3 1-39 16,0 4 3-16,2 0-42 0,4-1-14 0,0 2 7 16,0 6-36-16,0-5-37 0,0-1 11 0,-3 5-9 15,-4 1 8-15,1-3-32 0,0 2 8 0,-6-1 6 16,0-5 18-16,-3 0-15 0,-6 0-27 16,0-4-13-16,0-2-23 0,0 2 3 0,0-2-78 0,-15-3-44 15,15 1-38-15,-15-5-38 0,3-1-2 16,3-3-21-16,0 0-24 0,1-6-98 0,-1-2-188 15,0 0-49-15</inkml:trace>
        </inkml:traceGroup>
        <inkml:traceGroup>
          <inkml:annotationXML>
            <emma:emma xmlns:emma="http://www.w3.org/2003/04/emma" version="1.0">
              <emma:interpretation id="{1B8119E1-E1E1-4D44-8904-A64E726F7544}" emma:medium="tactile" emma:mode="ink">
                <msink:context xmlns:msink="http://schemas.microsoft.com/ink/2010/main" type="inkWord" rotatedBoundingBox="23318,12715 24250,12527 24315,12852 23384,13040"/>
              </emma:interpretation>
            </emma:emma>
          </inkml:annotationXML>
          <inkml:trace contextRef="#ctx0" brushRef="#br0" timeOffset="48808.79">10161 788 2185 0,'-6'1'22'0,"6"3"7"16,-6-1 10-16,6-3-1 0,0 0-9 15,0 0-5-15,0 0-16 0,0 0 2 0,0 0 0 16,0 0 6-16,0 0 6 0,0 0 10 0,0 0 9 16,0 14 4-16,0-3-12 0,0 2-9 0,0-3-5 0,0 1-2 15,0 0-1-15,0 0 5 0,0 0-8 16,0 1-7-16,0-1-5 0,0-1 4 0,0-2-4 16,0-1-1-16,0-1 6 0,0-2-11 0,0-1 8 15,0 0 3-15,0 2-1 0,15-5-5 0,-15 0 0 16,18 0 5-16,-6 0-4 0,3 0-9 0,3-11 5 15,-6 11 2-15,0-14 8 0,2 3-11 0,1-2 1 16,3 2 1-16,-3 1 3 0,3 0-1 0,0 1-4 16,-6 1 5-16,3-1 5 0,-1 2 0 0,4-1 9 15,-12 6 17-15,6-3-17 0,-3 3 7 16,3 0-3-16,0-1 8 0,-6 3-3 0,0 0 6 16,3 0 7-16,-3 0-7 0,6 0 7 0,-9 12-6 15,3-12-4-15,-4 15-17 0,1-4 7 0,3 1-11 16,0 2-5-16,-6-3 0 0,0 4 5 0,0-4-1 15,0-1 7-15,0 3-2 0,0-2 9 0,0 0-6 16,0 0 14-16,0-2 11 0,-17 2-6 0,2-2 13 16,3-1 1-16,-3 0 3 0,3 0 0 0,-3-3 14 15,-3-2-7-15,6 0 5 0,-6-3-10 0,4 0-26 16,-1 0 7-16,3 0 14 0,0 0 3 0,-6 0-9 16,9 0-33-16,-3 0 12 0,3 0-1 0,3 0-3 15,0 0-6-15,0 0-28 0,0-8 28 0,6 8-14 16,-6 0-4-16,6-8 3 0,-8 8 17 15,2 0-21-15,0 0 3 0,0 0 8 0,0 0 0 0,0 0-35 16,0 0-14-16,3 0-26 0,0 0-48 16,0 0-28-16,3 0-30 0,0 0-2 0,0 0-17 15,0 0-31-15,0 0-71 0,0 0-131 0,0 0-136 16</inkml:trace>
          <inkml:trace contextRef="#ctx0" brushRef="#br0" timeOffset="48224.55">10155 775 2150 0,'0'0'44'0,"0"0"17"0,0 0 7 0,0 0-5 15,0 0 3-15,0 0-10 0,0 0-9 0,0 0-12 16,0 0-5-16,0 0 6 0,0 0 2 0,0 0-5 15,9 0-1-15,3 0-12 0,-6 0 1 0,6-9-5 16,6 9-3-16,-3-8-9 0,0 8 0 0,2-9 2 16,1 1-7-16,-3 8 12 0,3-6-14 0,-3 6 3 15,-3-7 2-15,3 5-6 0,3-2 3 0,-7 1 2 16,1 1-1-16,3-1-32 0,-3 0-16 0,-6-1-21 16,0 2-27-16,3-1-28 0,-3 1-46 0,-6-1-82 15,6 3-194-15,-6 0-86 0</inkml:trace>
          <inkml:trace contextRef="#ctx0" brushRef="#br0" timeOffset="47880.3">9593 1076 1794 0,'0'0'51'0,"0"0"12"0,0 0 15 16,0 0 17-16,0 0 8 0,0 0-3 0,0 0-9 16,0 0-22-16,0 0-3 0,9 0-1 0,-9 0-4 15,0 0-6-15,6 0-2 0,-6 0 5 0,0 0-17 16,0 0 11-16,0 0-3 0,0 0 4 0,0 0-9 16,0 0-11-16,0 0-9 0,0 0-13 15,0 0 11-15,0 0-18 0,0 0 8 0,0 0-7 16,0 0 8-16,0 0-12 0,0 0 8 0,0 10-3 15,0-10 4-15,0 15-3 0,0-6-15 0,0 1 11 16,11-2-8-16,-11-1 15 0,12 1-5 0,-6-2-3 16,-6 2-2-16,9-3 5 0,0 0 0 0,0-1-9 15,-3 0 6-15,3-3-1 0,0-1-10 0,0 0 6 16,3 0 2-16,-3 0-9 0,0-16 17 0,0 5-17 16,2-1 5-16,-5 3 13 0,0 1-13 0,0-5 5 15,-6 5 11-15,0 0-10 0,0-3-4 0,0 4 13 16,0-1-6-16,0 0-13 0,0 0 17 15,0 0-10-15,-12 2 0 0,12 1 3 0,-17 2-9 16,8 0 8-16,0 0-6 0,0 3 13 0,-3 0-6 16,0 0 2-16,3 0-3 0,3 0-10 0,-6 14 13 15,6-14-15-15,-3 13 12 0,6-13 3 0,0 9-2 16,3-9-10-16,0 9 14 0,-6-2-16 0,6-7 6 16,0 7 2-16,0-7-9 0,0 0-12 0,0 0 0 15,0 0-23-15,0 0-30 0,0 0-17 0,0 0-16 16,12 0-25-16,-12 0-31 0,9 0-58 0,-3 0-102 15,-6 0-131-15,0 0-61 0</inkml:trace>
        </inkml:traceGroup>
        <inkml:traceGroup>
          <inkml:annotationXML>
            <emma:emma xmlns:emma="http://www.w3.org/2003/04/emma" version="1.0">
              <emma:interpretation id="{C1BFF3BB-FB7A-4C38-8B6B-FD5F039CFB53}" emma:medium="tactile" emma:mode="ink">
                <msink:context xmlns:msink="http://schemas.microsoft.com/ink/2010/main" type="inkWord" rotatedBoundingBox="25458,12195 25733,12139 25740,12174 25464,1222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9490.35">11694 357 2252 0,'0'3'40'0,"0"1"15"0,0-3 23 15,0 1 9-15,15-2-2 0,-3 0-10 0,0 0-8 16,-3 0-21-16,9 0 1 0,-3 0-22 0,2-11 0 16,4 11-11-16,-3 0-5 0,9-8-10 0,-9 8 4 15,3 0-24-15,2-8-38 0,-8 8-58 0,3 0-59 16,-6-4-120-16,-3 4-231 0</inkml:trace>
        </inkml:traceGroup>
        <inkml:traceGroup>
          <inkml:annotationXML>
            <emma:emma xmlns:emma="http://www.w3.org/2003/04/emma" version="1.0">
              <emma:interpretation id="{700E5D93-C17D-40DA-9069-F91E1DC5FD86}" emma:medium="tactile" emma:mode="ink">
                <msink:context xmlns:msink="http://schemas.microsoft.com/ink/2010/main" type="inkWord" rotatedBoundingBox="26357,11687 27470,11462 27598,12093 26485,12318"/>
              </emma:interpretation>
              <emma:one-of disjunction-type="recognition" id="oneOf6">
                <emma:interpretation id="interp10" emma:lang="" emma:confidence="0">
                  <emma:literal>o</emma:literal>
                </emma:interpretation>
                <emma:interpretation id="interp11" emma:lang="" emma:confidence="0">
                  <emma:literal>°</emma:literal>
                </emma:interpretation>
                <emma:interpretation id="interp12" emma:lang="" emma:confidence="0">
                  <emma:literal>º</emma:literal>
                </emma:interpretation>
                <emma:interpretation id="interp13" emma:lang="" emma:confidence="0">
                  <emma:literal>0</emma:literal>
                </emma:interpretation>
                <emma:interpretation id="interp14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56468.51">13319 282 2252 0,'0'0'52'0,"-5"0"20"0,-4 0 2 15,9 0 2-15,-6 0-9 0,6 0-1 0,-12 0-14 16,12 0-22-16,-6 0-14 0,0 0-2 0,6 0 2 15,-3 0-13-15,-3 0 0 0,6 10 4 16,-6-1-10-16,6-9 8 0,-6 8-2 0,6-8-4 16,0 11-2-16,0-7 2 0,0 2 6 0,0 0-6 15,0-4 2-15,12 5 2 0,-12-3-5 0,15 0 0 16,-3-4 6-16,-12 1-6 0,6-1 2 0,9 0 3 16,-4 0-3-16,-5 0 3 0,0 0-2 0,3 0 4 15,-3-11-3-15,0 11-5 0,0-12-2 0,0 2 2 16,-6 1 5-16,0 1-3 0,0 0 5 0,0-1 4 15,0 3-8-15,0 0 0 0,0 2-5 0,0-1 8 16,0 2-5-16,0-2-1 0,-12 3 7 0,12-2-8 16,-12 1 8-16,12 2-7 0,-9-2 6 15,9 3-10-15,-6 0 2 0,0 0-9 0,6 0-12 16,0 0-9-16,0 0-26 0,0 0-23 0,0 0-25 16,0 0-27-16,0 0-29 0,0 0-66 0,0 0-116 15,0 0-120-15</inkml:trace>
          <inkml:trace contextRef="#ctx0" brushRef="#br0" timeOffset="55960.1">12763-55 1320 0,'0'-9'59'0,"0"1"12"0,0 1 19 16,0-3 16-16,0 5 23 0,0-2-7 0,0 2-24 15,0-1-21-15,0 1-9 0,0 1-1 16,0-1-3-16,0 3-3 0,0-3 5 0,0 4-9 16,0-1 5-16,0-2 5 0,0 1-15 0,0 1 11 15,0 0-6-15,0 1 6 0,0-1-8 0,0-3 6 16,0 3 0-16,0 0-8 0,0 0 13 0,0 1-12 15,0-1-6-15,0 0-5 0,0 1-6 0,0 1-17 16,0 0-10-16,0 0 17 0,0 0-16 0,0 0-11 16,-15 0 2-16,15 0 10 0,0 0-3 0,-12 0-11 15,0 0-1-15,12 0-2 0,-6 0 20 0,-3 11 1 16,3-11-17-16,-6 11 11 0,6-2-11 16,0 0 33-16,1-1-2 0,2 0-18 0,-9 3 13 15,6 4-2-15,0-5 5 0,6 5-14 0,0-4-5 16,0 6 2-16,0 1 15 0,0 0-7 0,0-3-3 15,0 3-2-15,0-1-14 0,0 1 12 0,0 0 28 16,0 0-22-16,0-1 6 0,12 2 3 0,-12 0-8 16,12-5-25-16,-4 1 40 0,4 0-13 0,0 0-4 15,3-5-7-15,-3 1-16 0,0-2-8 0,-3-4 20 16,3 3 13-16,0 0-28 0,-3-5 24 0,3 0-19 16,-1 0 23-16,4-3-11 0,3 0-13 0,0 0 17 15,-3 0-27-15,3 0 14 0,-3 0-12 16,3-16 6-16,-7 6 11 0,4-5-8 0,3 2 4 15,-9 1 7-15,3-3 12 0,0 2-27 0,3 1 31 16,-3-3-13-16,0 2-28 0,-6 3 29 0,-3 1-23 16,3-1 28-16,-6-1-8 0,5 2-25 0,-5-2 28 15,0 0-2-15,0-1-32 0,0-5 35 0,0 1-4 16,0 1-25-16,0-1 26 0,0 1-14 0,-14-5-4 16,14 3 22-16,-18 0-31 0,0 0 16 0,9 2 5 15,-3 0 16-15,0 3-39 0,-3 1 30 0,3 1-5 16,-3 2-19-16,4 0 2 0,-1 0 17 0,-3 4 7 15,3 0-3-15,0 0-19 0,-3 2 2 0,3-1 6 16,0 3-13-16,-3 0-5 0,3 0-29 0,1 0-8 16,-4 0-14-16,3 13-42 0,0-13-13 0,-3 15-26 15,9-2-3-15,-6-1 1 0,-3 3 5 0,9-5-16 16,0 3-2-16,6-2-27 0,-6 0-50 16,6 0-74-16,0 0-90 0,0-2-56 0</inkml:trace>
          <inkml:trace contextRef="#ctx0" brushRef="#br0" timeOffset="56824.48">13695-282 2406 0,'0'-5'33'16,"0"0"32"-16,0 0 31 0,0 3 13 0,0-1-2 16,0 3-13-16,0 0-4 0,0 0-11 0,0 0 11 15,0 0 1-15,0 0-12 0,0 0-10 0,0 0-3 16,0 0-2-16,0 0-28 0,11 11 19 0,-11 0-9 16,12 2 2-16,-3 1-23 0,-3 3-5 0,-6 2 5 15,0 3 21-15,6-1 8 0,0 5 10 0,-6 1 0 16,6 0-3-16,-6 2-4 0,9-1-41 0,-9 2 18 15,0-4-38-15,0 2 3 0,0-6-2 16,0 3 25-16,0-1-32 0,0-2 29 0,0-4-23 16,0 0 19-16,0 0-30 0,0-3-25 0,0-2-26 15,0-3-11-15,0-1-73 0,0-1-47 0,0-5-34 16,0-3-27-16,0 0-23 0,0 0-80 0,0 0-247 16</inkml:trace>
        </inkml:traceGroup>
      </inkml:traceGroup>
    </inkml:traceGroup>
    <inkml:traceGroup>
      <inkml:annotationXML>
        <emma:emma xmlns:emma="http://www.w3.org/2003/04/emma" version="1.0">
          <emma:interpretation id="{97011894-72EA-44BA-939F-BEB35567A683}" emma:medium="tactile" emma:mode="ink">
            <msink:context xmlns:msink="http://schemas.microsoft.com/ink/2010/main" type="paragraph" rotatedBoundingBox="14029,14635 29854,14036 29951,16585 14125,17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7633A2-2D8D-43B8-9F14-47EF1C91E95A}" emma:medium="tactile" emma:mode="ink">
              <msink:context xmlns:msink="http://schemas.microsoft.com/ink/2010/main" type="line" rotatedBoundingBox="14029,14635 26557,14161 26602,15355 14074,15830"/>
            </emma:interpretation>
          </emma:emma>
        </inkml:annotationXML>
        <inkml:traceGroup>
          <inkml:annotationXML>
            <emma:emma xmlns:emma="http://www.w3.org/2003/04/emma" version="1.0">
              <emma:interpretation id="{C388E2A4-72D8-47D6-91AA-AB7C30BEC8CA}" emma:medium="tactile" emma:mode="ink">
                <msink:context xmlns:msink="http://schemas.microsoft.com/ink/2010/main" type="inkWord" rotatedBoundingBox="14032,14728 15009,14691 15043,15591 14066,1562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9990.72">868 2873 2381 0,'-15'-2'38'0,"15"0"10"0,0 2 18 0,0-1 5 15,0 1 20-15,0 0-13 0,0 0-2 0,0 0-3 16,0 0 6-16,0 0 30 0,0 0-6 15,0 0 22-15,0 0 12 0,0 0-13 0,0 11-18 16,18-11 15-16,-3 16-26 0,0-1-29 0,0-1-30 16,0 3 23-16,0-1 19 0,2 4-4 0,4 2-22 15,-3 3-28-15,3 0 22 0,-3-2-3 0,3 6-6 16,-1-3-4-16,1 3 21 0,0-2-13 0,-6-1-40 16,3-1 44-16,0 0-39 0,-3 4 17 0,-1-1-10 15,-2 0 8-15,0 0-38 0,-3 0 2 0,0 0 42 16,-3 0-13-16,0-5 3 0,0 1-35 0,-6-3 35 15,3-1-16-15,0-1 11 0,-3-2-30 0,0 1 38 16,0-1-18-16,0-2-18 0,0-1 26 0,0 4-35 16,-18-4-6-16,9 0 7 0,9-1 28 0,-12-2-18 15,12-1-45-15,-6-2-22 0,6 2-20 16,-9-7-7-16,9 2-47 0,-6-1-75 0,3-2-34 16,-3-2-27-16,4 0-13 0,-1 0-30 0,0 0-139 15,0 0-214-15</inkml:trace>
          <inkml:trace contextRef="#ctx0" brushRef="#br0" timeOffset="59479.63">288 3372 887 0,'0'0'72'0,"-3"0"20"0,3 0 21 0,0 0-3 16,0 0 11-16,0 0-6 0,0 0 5 0,0 0-7 15,0 0-20-15,0 0-3 0,0 0-15 0,0 0-8 16,0 0-12-16,0 0-3 0,0 0-3 0,0 0-1 16,0 0-9-16,0 0 4 0,0 0-2 0,0 0-2 15,0 0-7-15,0 0 7 0,0 0-13 0,0 0 6 16,0 0 5-16,0 0-12 0,0 0 1 0,0 0 1 16,0 0-2-16,0 0 3 0,0 0-6 0,0 0 4 15,0 0 4-15,0 0-12 0,0 0 7 16,0 0-11-16,0 0 1 0,0 0 5 0,0 0-3 0,0 0-6 15,0 0-2-15,0 0 9 0,0 0-8 16,0 0 8-16,12 0 2 0,0 0-12 0,-1 0-3 16,4 0 7-16,-3-9 24 0,0 9 10 0,3 0-6 15,6-8-12-15,0 0-8 0,-3 8-8 0,-1-6-3 16,7 6 1-16,0-2 8 0,-3 2-11 0,3-6-5 16,-1 4-12-16,-2 2 13 0,0 0-3 0,-3-1 8 15,0-1-4-15,-3 2-1 0,-3 0-7 0,0 0-2 16,-1 0 12-16,-2 0-1 0,3 0 1 0,-3 0-15 15,0 0 4-15,-3-9 11 0,0 9-10 0,0-9 3 16,-3 9 13-16,-3 0-12 0,0-8-6 0,0 8 4 16,0 0 0-16,0-7 7 0,0 4-4 0,0-1 8 15,0 4-15-15,0-4 14 0,0 4-15 16,0 0 11-16,0 0-6 0,0 0 3 0,0 0-3 16,0 0 14-16,0 0-3 0,0 0-1 0,0 0-14 15,0 0 11-15,0 0-6 0,0 0 17 0,0 0-23 16,0 0 5-16,0 0 11 0,0 0-16 0,0 0 11 15,0 0-10-15,0 0 13 0,0 0-9 0,-15 0-3 16,15-10 8-16,-12 10-5 0,12-8-6 0,0 8 8 16,-12-10 1-16,3 10-6 0,9-6 10 0,-9 0 2 15,3 1-9-15,1-3-1 0,-4 5-2 0,3-5 5 16,0 2 2-16,-3 1-6 0,3-1 11 0,-3-2-10 16,0 2 1-16,0 1-3 0,3-3 11 0,-3 7-10 15,0-2-2-15,0-1 16 0,0 4-10 16,-3 0-4-16,1 0 6 0,2 0-3 0,-3 0 2 15,3 0-4-15,0 0-3 0,-3 0 5 0,0 0-4 16,3 0 12-16,0 0-3 0,-3 0-13 0,0 0 17 16,3 0-13-16,0 0 8 0,1 0-7 0,2 0 9 15,0 0-10-15,0 0 5 0,-3 0 3 0,3 0-8 16,3 0 0-16,0 0 9 0,-3 0-9 0,3 0 0 16,0 0 7-16,0 11-4 0,0-11 3 0,3 10 3 15,-3 0-7-15,0 1 5 0,0 2-3 0,0-1 10 16,0 3-11-16,3 1 16 0,0-1-7 0,0-1-5 15,0 4 9-15,0 0-8 0,0-2 9 16,0 1 0-16,15-2-11 0,-3 1 20 0,-12 0-3 16,12-1 28-16,3 0-9 0,0-4-19 0,-6 0-9 15,2 1 2-15,1 0 20 0,0-6 18 0,3 1-7 16,0 1-15-16,0-3-19 0,-3 0 17 0,6-4-10 16,0 3-18-16,-4-3 23 0,4 2-4 0,0-3 16 15,3 0-10-15,0 0-10 0,3 0 2 0,-7 0 1 16,7 0-20-16,-3-14 8 0,-3 14 10 0,-3-13-2 15,3 13 8-15,-6-12-16 0,-3 6-15 0,2-4 7 16,-5 10 11-16,0-9 4 0,0 3-25 0,0 6 12 16,-3-6 3-16,0 2 25 0,-3 3-14 15,3-4-18-15,-3 3 13 0,0-1-2 0,0 3-3 16,0 0-4-16,0-1-39 0,0-2-8 0,0 1-48 16,0 2-45-16,0 0-20 0,0 0-25 0,0 0-18 15,-15 0-26-15,15 0-53 0,-12 0-152 0,12 0-176 16</inkml:trace>
        </inkml:traceGroup>
        <inkml:traceGroup>
          <inkml:annotationXML>
            <emma:emma xmlns:emma="http://www.w3.org/2003/04/emma" version="1.0">
              <emma:interpretation id="{8FFB5B5D-495A-4FA4-A9EF-43B79C69D861}" emma:medium="tactile" emma:mode="ink">
                <msink:context xmlns:msink="http://schemas.microsoft.com/ink/2010/main" type="inkWord" rotatedBoundingBox="15562,14617 17362,14549 17404,15636 15604,15704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2052.84">1815 3259 1191 0,'0'-3'80'0,"3"2"21"16,0-3-20-16,-3 3-5 0,0 1 14 0,3 0-5 16,-3 0 0-16,0 0-9 0,0 0-13 0,0 0 2 15,0 0 12-15,0 0 10 0,0 0-5 0,0 0-7 16,9 0-7-16,-9 0 2 0,11 0-1 0,-11 0-7 15,12 0-19-15,-3 0 27 0,-3 0-11 0,0 0 0 16,3 0 13-16,0 13-26 0,3 0-11 0,-3 2 4 16,0 2-12-16,6 0-9 0,-6 2-4 15,0 3-5-15,2 2 4 0,-2 0 4 0,0-2-7 16,0 4 2-16,3-3-2 0,-3 0 7 0,3 3-14 0,0-5-2 16,-3 1 0-16,3 1 1 0,0-4 3 15,-3-1 0-15,0 0 3 0,-1-1-10 0,-2 1 6 16,0-2 5-16,3-4-14 0,-3 1 3 0,0-2 10 15,-3-3-6-15,0 2 2 0,-3 0 9 0,3-6-6 16,-3 0-7-16,0-1 9 0,0-2-7 0,0-1-11 16,0 0 10-16,0 0-7 0,0 0 4 0,0 0-5 15,-15 0-2-15,15-11 5 0,-15 3-9 0,3-1 5 16,12-3-6-16,-11-3-6 0,-1 2-7 0,3-2 0 16,3-4-10-16,-6 1 11 0,3-2-4 0,0-3 6 15,-3 4 12-15,3-4-2 0,3 1 6 0,0-1 8 16,-3-1-2-16,6 4 2 0,-3-1-2 15,3 1-2-15,0 1-5 0,3 1 6 0,0 3 0 16,-3-1 8-16,3 1-3 0,0 1-2 0,0 3 1 16,0-3-7-16,0 2 12 0,0 1-11 0,12-3 1 15,-3 0 6-15,3-1 0 0,0 0-3 0,3-1 9 16,3 2-5-16,-3-2-4 0,3 4 2 0,-4 1-3 16,1 0 4-16,0 4-6 0,-3 1 8 0,0 6-12 15,0 0 7-15,0 0 11 0,-3 0-9 0,3 0-1 16,0 0 6-16,0 17-5 0,2 1-4 0,-2-6 0 15,0 4 7-15,-3-2-1 0,3-3-7 16,0 5 8-16,-6-4 0 0,6 2 6 0,-6-3-1 16,-6 4-1-16,0-3-2 0,0 0-2 0,0 1-6 15,0 2 1-15,0-2 12 0,-18 1-13 0,-3 0 10 16,6 4-12-16,-3-4 8 0,-3 0-3 0,7-3 2 16,-4 0 6-16,6-2-6 0,-3 1-3 0,0-5 3 15,3 2-5-15,3-3 0 0,-6 1 5 0,6-2-7 16,0-1 1-16,-5 1 1 0,2 0 9 0,3-3-6 15,0 0-6-15,3 0 2 0,-6 0-5 0,6 0-16 16,0 0-23-16,0 0-28 0,3 0-22 0,-3 0-16 16,0 0-10-16,3 0-32 0,0 0-49 0,0 0-79 15,0 0-100-15,3 0-43 0</inkml:trace>
          <inkml:trace contextRef="#ctx0" brushRef="#br0" timeOffset="72532.35">2490 3068 2032 0,'0'-2'30'16,"0"1"9"-16,0 1 10 0,0 0 3 0,0 0-1 16,0 0-11-16,0 0 2 0,0 0 0 0,0 0 7 15,0 0 5-15,0 0 10 0,0 0 2 0,0 0-6 16,0 16 5-16,0-3-1 0,0 1 3 0,15-1-8 16,-15 4 14-16,0-2-19 0,12 4 10 0,-12 1-5 15,12 2 10-15,-12 2 1 0,0-3-14 0,6 3 4 16,-6-4 3-16,9 2-24 0,3-1 6 0,-6-1 12 15,3 0-27-15,0 2 7 0,3 0 12 0,2-1-19 16,4 3-6-16,-3 0-1 0,0 0 1 16,0 2-4-16,3-1-6 0,-3-1-3 0,-3-3-21 15,5 3 23-15,-5-2-6 0,6-2-6 0,-6 1 2 16,3-4-3-16,-3 2-16 0,3-7 6 0,-3 1 9 16,0-2 5-16,-3-2 12 0,0 0-30 0,-4-2 27 15,1-3-15-15,0 1-3 0,0 0-3 0,-3-2 18 16,0-1-4-16,-3-1-13 0,3 0-11 0,-3 2-44 15,0-3-16-15,0 0-44 0,0 0-55 0,0 0-19 16,0 0-29-16,0 0-30 0,0 0-86 0,0 0-198 16,0 0-138-16</inkml:trace>
          <inkml:trace contextRef="#ctx0" brushRef="#br0" timeOffset="79920.34">2976 3168 1118 0,'0'-1'64'0,"0"-3"-2"0,0-2-15 0,0 0 31 0,0 2-2 0,0 0 32 16,0-1 1-16,0-1-1 0,0 1-5 0,0 1-4 16,9 2-11-16,-9-2-8 0,0 2-2 0,0 2-8 15,0-3-1-15,0 3-5 0,0 0-6 0,0 0-11 16,0 0-5-16,0 0-14 0,0 0 5 0,0 0-8 15,0 0 2-15,0 0 19 0,0 11-10 0,0 2-6 16,0-13-7-16,0 14-8 0,11 2-3 0,-11 1 3 16,12 3 17-16,-3-3-14 0,-9 3-8 15,12 1 5-15,-6 1-4 0,3 0-11 0,0 0 6 16,-3-2-8-16,0-1 5 0,3 1-2 0,0-1-4 16,0-5 7-16,-3 3-1 0,3-2 0 0,-1-3-3 15,-2 2 5-15,0 1 2 0,0 1-7 0,-6 0-1 16,6-1 2-16,-6 1 8 0,3-2-6 0,-3 0-6 15,0 1 0-15,0-5 5 0,0 1 1 0,0-4-2 16,0-2 6-16,0 0-3 0,0 1-1 0,0-4-8 16,0-2-1-16,0 0 4 0,0 0 0 0,0 0-2 15,0 0 4-15,0-13-7 0,0 1 7 0,0-2 1 16,0-1-8-16,0 0 6 0,-12-1 4 16,12-2-11-16,0 0 2 0,0-6 1 0,0 2 7 0,0-3-3 15,0 3-3-15,0-1 0 0,0-2 4 16,0-2 0-16,0 0 1 0,0 4 2 0,0 1-4 15,0 0-2-15,0 3 13 0,9 2-17 0,-9 0 2 16,12 1 0-16,-3 5 12 0,0-2-10 0,0 1 11 16,-3 0-11-16,3 4 7 0,0-3 1 0,3 3-9 15,-3 3-2-15,3 1 12 0,-1 0-8 0,1 4 7 16,0 0-4-16,3 0 0 0,0 0 3 0,0 0-6 16,3 13 3-16,-3-2-1 0,3 1 3 0,-4 1-6 15,4 2 4-15,-3 0-4 0,3 0 5 0,-6 1 0 16,6 1-4-16,-6 0 12 0,3-2-3 0,-1-1-3 15,-5 4 5-15,-3-1-4 0,3-1-5 16,-9 2 9-16,0-1 2 0,0-3 2 0,0 4-8 16,0-3 1-16,0 0-6 0,0-1 4 0,-15-2 2 15,15-1 0-15,-15 1-2 0,1-1-3 0,-1-3-3 16,0 2-1-16,0-2 12 0,-3 0-2 0,-3 0-5 16,3-1-4-16,-5 3 2 0,2-3 7 0,0 0-12 15,-3-2 9-15,3 0-3 0,0 1-3 0,4-6 8 16,-1 0 0-16,3 0-10 0,0 0 6 0,3 0-2 15,3 0-7-15,0 0-2 0,0 0 5 0,3 0 2 16,0 0-24-16,0 0-34 0,3-15-31 16,0 5-36-16,3 0-47 0,0 1-80 0,-3-2-159 0,0 3-173 15</inkml:trace>
          <inkml:trace contextRef="#ctx0" brushRef="#br0" timeOffset="80288.17">3494 2736 2151 0,'0'-2'40'0,"2"-2"12"16,-2 3 14-16,3-3 15 0,-3 4-4 0,0-1-10 16,0-2-12-16,0 0-19 0,0 1-11 0,0 2-8 15,0-1 41-15,0 1 21 0,0 0 9 0,0 0-16 16,0 0-8-16,0 14-24 0,0-1 4 0,12 0-16 16,0 5-6-16,-3 0-9 0,0 3 1 0,0-2-12 15,-3-2 3-15,0 2-4 0,0-4 12 16,0 2-13-16,-3-2 10 0,3-2-10 0,0-5 0 15,-3 2 3-15,0 1-10 0,3-4-4 0,-3 0-34 16,0 0-21-16,-3 0-48 0,0-1-33 0,0 2-38 16,0-2-84-16,0-1-161 0,0 1-190 0</inkml:trace>
        </inkml:traceGroup>
        <inkml:traceGroup>
          <inkml:annotationXML>
            <emma:emma xmlns:emma="http://www.w3.org/2003/04/emma" version="1.0">
              <emma:interpretation id="{E94AF31E-E56B-4A59-B95A-1E7A91678D02}" emma:medium="tactile" emma:mode="ink">
                <msink:context xmlns:msink="http://schemas.microsoft.com/ink/2010/main" type="inkWord" rotatedBoundingBox="17869,14611 18121,14601 18155,15485 17902,1549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0739.95">4104 2799 2354 0,'0'-6'31'0,"0"1"24"0,0 1 12 15,0 0 2-15,0 1 10 0,0 3-5 0,0-4 8 16,0 4 15-16,0 0 6 0,0 0-7 0,15 0 2 16,-15 18-17-16,0 1 7 0,17 0 7 0,-5 4-12 15,-3 3-4-15,0 2 12 0,-9 1-13 16,12 4-21-16,-6 0 0 0,6 3 10 0,-3 2 3 15,-3-2-25-15,3 0-26 0,3 0-19 0,-3 1 14 16,3 2-16-16,-1-4 5 16,-2 1 0-16,6-2 9 0,-3-1-17 0,0 0 9 0,-6-2 7 0,6-5-17 15,3-2 10-15,-6-1 8 0,0-3-14 0,-3-4-8 16,3 1 19-16,-6-4-31 0,3-1-14 0,-6-3-46 16,0 0-22-16,2 1-40 0,-2-6-34 0,0 0-25 15,0-4-14-15,0 0-15 0,0 0-29 0,0 0-66 16,0 0-159-16,0 0-107 0</inkml:trace>
        </inkml:traceGroup>
        <inkml:traceGroup>
          <inkml:annotationXML>
            <emma:emma xmlns:emma="http://www.w3.org/2003/04/emma" version="1.0">
              <emma:interpretation id="{1D85803C-C128-461B-99C9-989E134B23E6}" emma:medium="tactile" emma:mode="ink">
                <msink:context xmlns:msink="http://schemas.microsoft.com/ink/2010/main" type="inkWord" rotatedBoundingBox="18513,14465 20008,14409 20043,15354 18549,15411"/>
              </emma:interpretation>
            </emma:emma>
          </inkml:annotationXML>
          <inkml:trace contextRef="#ctx0" brushRef="#br0" timeOffset="82019.63">4765 3083 837 0,'0'0'37'0,"0"0"54"0,11 0 12 15,-11 0 26-15,0 0-5 0,0-11-18 0,0 11 18 16,0-8 3-16,0-1-19 0,0 3-11 0,0 6-7 16,0-4-4-16,0-4-10 0,0 2-7 0,0 1-1 15,0-2-1-15,0 3 8 0,0-4-3 0,0 1 7 16,0 1-6-16,0-2 10 0,0 1-1 0,0 7-13 16,0 0 1-16,0 0-15 0,0 0 5 0,0 0 0 15,0 0-12-15,0 0 19 0,0 0 14 0,0 0-3 16,0 11-15-16,0 5-20 0,0 2-5 0,0 1-23 15,0 4 0-15,0 2 16 0,0 1-4 0,0 4-22 16,0-3 5-16,0 2-8 0,0-3-8 0,9 1 23 16,-9-3-4-16,12-2 0 0,-12 0-24 15,9-2 18-15,-9-5-19 0,6 1 6 0,-6-2 2 16,6-3 7-16,0 3 19 0,-6-3-13 0,0-1 0 16,0-4-14-16,0 0 5 0,0 3 1 0,0-4-5 15,0-4-1-15,0 4 4 0,0-4-1 0,0 2 14 16,0-3-14-16,0 0-15 0,0 0-4 0,0 0 11 15,0-14 11-15,0 3-12 0,0-3 0 0,0 1 14 16,0-1-8-16,0-8 7 0,0 0-19 0,0 0 6 16,-12-1 18-16,12-2-36 0,0-7 15 0,-9 4 12 15,9 0-10-15,-6-1 20 0,6 2-10 0,0-3 5 16,0 4-2-16,-9 3 6 0,9 2-18 16,0 0 17-16,0 4-10 0,0 2 11 0,0 2 0 15,0 3 0-15,0 3-6 0,0 0-19 0,0 3 19 16,0 4 8-16,0 0-7 0,0 0-16 0,0 0 17 15,0 14 7-15,0-2-13 0,0 5-2 0,0 2 18 16,0-4-15-16,12 5 13 0,0 1-8 0,3-1-6 16,0 1 7-16,0-1-9 0,0-2 9 0,3-1 12 15,-4 0-7-15,4 1-16 0,0-3 12 0,3-1-8 16,-6 0-3-16,3 0 17 0,-3-3-12 0,2 2-3 16,-2-4 19-16,0-2-20 0,-3-1 9 0,0-1-6 15,0-5-5-15,0 0 13 0,-3 0-6 16,-3 0 4-16,0 0 8 0,3-15-16 0,0 4-10 15,-3 1 9-15,-1-3-5 0,1 0 9 0,0-4 4 16,-3 3 7-16,0-5-6 0,-3 2-2 0,0-1-10 16,0-2 6-16,0-1 1 0,0 0-10 0,0-4 5 15,0-1 12-15,0 2 1 0,0-3-6 0,0-1-4 16,0 0-3-16,0 5 16 0,0-6-6 0,0 5-11 16,0 3-4-16,0 2 23 0,-18 4-4 0,18 1-9 15,0 4-8-15,0 2 12 0,0 8 10 0,0 0-18 16,0 0 11-16,0 0 4 0,0 0 50 0,0 0 0 15,0 0 20-15,0 15-7 0,0 2 0 16,0 4 3-16,0 9 2 0,0 3-8 0,12 3-21 16,0 7 8-16,0-3-3 0,3 0-35 0,0 0 9 15,0-2 0-15,0-3 7 0,0 0-31 0,-6 0-13 16,5-7 15-16,-2-2-6 0,-3 1 23 0,-3-2-21 16,3 2-14-16,-3-6 29 0,6-3-12 0,-3-3-29 15,0-4 9-15,-3 4-11 0,0-5-39 0,-3-4-28 16,0-6-21-16,-3 0-66 0,0 0-45 0,0 0-36 15,0 0-23-15,0 0-25 0,0 0-64 0,-15 0-178 16,15 0-136-16</inkml:trace>
          <inkml:trace contextRef="#ctx0" brushRef="#br0" timeOffset="82324.38">5431 2619 2189 0,'0'-6'58'0,"0"1"0"0,0 4-1 16,0-2 9-16,0 2-5 0,0 0 11 0,0 1 36 15,0 0 5-15,0 0 4 0,0 0-12 0,0 15-3 16,15 0-24-16,-3 0-5 0,3 8 28 0,0 2-23 16,0 6 5-16,0 5-12 0,3 0-1 15,-1 6-12-15,-2 0 0 0,3 0-29 0,0 1 11 0,3-6-21 16,0 4-16-16,-1-3 9 0,1 0 3 0,-3-2-23 15,6-1 22-15,-6-2-12 0,0 1 11 16,-3-2-6-16,-4-4 4 0,1-1-14 0,0-2-5 16,-6-1 15-16,0-1-6 0,-3-5-45 0,0 2-15 15,-3-4-43-15,0-3-38 0,0 0-39 0,0-3-30 16,0 1-26-16,0-3-25 0,0-3-77 0,-15-3-234 16</inkml:trace>
          <inkml:trace contextRef="#ctx0" brushRef="#br0" timeOffset="82609.41">6030 3133 2587 0,'-6'6'19'0,"6"-6"4"16,0 0 18-16,0 0-12 0,0 4-1 0,0-4-3 16,0 0-6-16,0 0-8 0,0 0-1 0,0 0 0 15,15 0-3-15,2 0-8 0,-2 0-1 0,3 0 6 16,0 0-10-16,0 0 3 0,3 0-3 0,0 0-42 16,-7-11-20-16,4 11-39 0,-3 0-46 15,-3 0-47-15,-3 0-55 0,0 0-59 0,-3 0-57 16,-3 0-8-16</inkml:trace>
          <inkml:trace contextRef="#ctx0" brushRef="#br0" timeOffset="82806.41">6042 3318 2028 0,'0'2'89'0,"0"3"10"0,0-2 22 15,0 0 13-15,14-3 5 0,-14 2-7 0,12-2-10 16,-3 0-8-16,0 0-17 0,0 0-28 0,3 0-3 15,0 0-17-15,0-13-19 0,3 5-23 16,0 8 9-16,-1-10-12 0,-2 2-7 0,6 2-8 16,-6-1-61-16,3 0-74 0,-3 0-54 0,-3 3-86 15,0 0-212-15,-3 1-237 0</inkml:trace>
        </inkml:traceGroup>
        <inkml:traceGroup>
          <inkml:annotationXML>
            <emma:emma xmlns:emma="http://www.w3.org/2003/04/emma" version="1.0">
              <emma:interpretation id="{7A80AF25-48CA-4ED0-ADBA-24556F96F3B0}" emma:medium="tactile" emma:mode="ink">
                <msink:context xmlns:msink="http://schemas.microsoft.com/ink/2010/main" type="inkWord" rotatedBoundingBox="20792,14661 21368,14639 21394,15320 20818,15341">
                  <msink:destinationLink direction="with" ref="{8611F682-3A0B-43E9-A045-C193D365D51A}"/>
                </msink:context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3496.83">7033 2988 1842 0,'0'-15'45'0,"0"-1"16"0,0 2 20 16,0 3 12-16,12 0 3 0,-12-3 3 0,15 3-11 16,-15 3-13-16,14 1-12 0,1 0-16 0,-6 1-12 15,3-3-5-15,-3 2-16 0,0 3 4 0,0 0 5 16,3-1 11-16,0-1-9 0,-3 6-7 15,0 0 13-15,-3 0-6 0,5 0 0 0,-2 0-3 0,0 0-10 16,0 15-6-16,-3-4 4 0,9-1 7 16,-12 3-2-16,6-2-2 0,-6 2-6 0,3 1-6 0,-6-3-2 15,0 1 11-15,0 5-9 0,0 0 7 16,0-4-3-16,-12 1-5 0,12-1-5 0,-15 0 9 16,15 2-2-16,-15-2-7 0,3-3-14 0,0-3-10 15,4 1-30-15,-4 0-27 0,3-2-18 0,0-2-37 16,-3-4-50-16,3 0-85 0,-3 0-149 0,6 0-99 15</inkml:trace>
          <inkml:trace contextRef="#ctx0" brushRef="#br0" timeOffset="83216.37">7048 2891 2354 0,'9'-5'70'0,"-9"1"25"0,0 1 8 16,6 2 13-16,-6-2 13 0,0 3-3 0,0 0-2 16,0 0-15-16,0 0-1 0,0 0 12 0,0 0-9 15,0 0-23-15,0 20-15 0,0-1-6 16,0-2-31-16,0 2 8 0,0 6 9 0,0-1-16 15,17 3-1-15,-17 1-18 0,12-1-10 0,-12-2 3 16,15 2-23-16,-3-2 0 0,-3 0 7 0,0 0 4 16,0-4-1-16,6 0 20 0,-3 1-15 0,0-2-21 15,-3-2-37-15,2-4-23 0,-8 1-59 0,3-4-41 16,0-2-18-16,-6 1-9 0,0-7-13 0,0 0-21 16,0-1-80-16,0 0-117 0,0-2-101 0,0 0 10 15</inkml:trace>
          <inkml:trace contextRef="#ctx0" brushRef="#br0" timeOffset="83820.15">7548 2804 2687 0,'0'0'29'0,"0"0"28"0,0 0 28 0,0 0 18 16,0 12 21-16,-12-12-4 0,-3 17-12 0,15-2-33 16,-15-1 0-16,6 2 2 0,9-1-22 0,-6 7-1 15,0 2-18-15,6 1-6 0,-6 5-6 0,6 0 10 16,0 4-22-16,0-5-2 0,0 5 12 0,0-4-19 15,0 0-4-15,0-3 13 0,12-1-6 16,0-1-14-16,3-1 8 0,-3 1 6 0,0-3-3 16,-3-2 0-16,3-1-38 0,0 0-43 0,-1-2-28 15,-2-3-55-15,0-1-37 0,0-2-32 0,-3 2-36 16,-3-2-82-16,0-4-227 0,0 1-88 0</inkml:trace>
        </inkml:traceGroup>
        <inkml:traceGroup>
          <inkml:annotationXML>
            <emma:emma xmlns:emma="http://www.w3.org/2003/04/emma" version="1.0">
              <emma:interpretation id="{CCE056F0-F885-44C8-8AC1-913ADA8F6596}" emma:medium="tactile" emma:mode="ink">
                <msink:context xmlns:msink="http://schemas.microsoft.com/ink/2010/main" type="inkWord" rotatedBoundingBox="21791,14436 22458,14411 22489,15242 21823,15267">
                  <msink:destinationLink direction="with" ref="{8611F682-3A0B-43E9-A045-C193D365D51A}"/>
                </msink:context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4568.42">8054 2932 2646 0,'-6'-1'36'0,"3"-3"25"15,0 1 5-15,3 3 1 0,-3 0 14 0,3 0-2 16,0 0-8-16,0 0-30 0,0 0-14 0,0 15-4 16,0-1 3-16,12 1-2 0,-12 5 17 0,21-1-8 15,-7 4-6-15,4-2 32 0,-3 7 5 0,-3-1-13 16,3 0-18-16,-6 3-2 0,6-4 2 0,-6 2-20 16,-3-3 15-16,0-1-22 0,0 1-2 0,0-4-5 15,0-2 25-15,-6 0-24 0,0-5 13 16,5-1-4-16,-5-4-1 0,0 0-5 0,3-5-19 15,-3-3 18-15,0-1-37 0,0 0-22 0,0 0-31 16,0 0 14-16,0-10-12 0,0-1 13 0,0-2 6 16,0 1 6-16,-20-6 5 0,8 0 7 0,3-5 8 15,-6 0 11-15,0-1 19 0,6-4-4 0,-3 3 1 16,6-2 6-16,-3 2 9 0,3-1-2 0,0 0-4 16,6 3 0-16,0 0 2 0,0 4 10 0,0 0-10 15,0 2-1-15,0 2 8 0,15 3-4 0,-3 1 2 16,0 1-3-16,0 2 11 0,0 5 22 0,3-6-5 15,-3 7-5-15,0 2 1 0,2 0 6 0,-5 0 7 16,3 0 4-16,0 0 8 0,3 0 1 16,-3 0-16-16,9 12 9 0,-3 6-9 0,6-1-5 15,-4 2-6-15,-2 4-2 0,9 3 5 0,-12-1-10 16,9 2-5-16,-12 3-11 0,3-4 14 0,-4-1-9 16,-2-1 4-16,-3-2-3 0,-6 2-2 0,0-6 9 15,0 2-23-15,0-4 14 0,0 2 10 0,0-3-4 16,0-1-21-16,0-1 20 0,0-2-7 0,-15-3-4 15,4 0-2-15,11-1-13 0,-18-1 9 0,3-1-14 16,3 1-17-16,-3-2-18 0,3-3 1 0,-6 2-7 16,3 1-9-16,0-1-14 0,1-2-4 15,-1 0-15-15,3-1-17 0,0 0-26 0,3 0-36 0,-3 0-92 16,6 0-140-16,0 0-154 0</inkml:trace>
          <inkml:trace contextRef="#ctx0" brushRef="#br0" timeOffset="84898.08">8655 2582 2900 0,'0'-1'20'0,"0"-1"25"16,0 0 1-16,0 2 10 0,0 0-15 0,0-2 9 16,0 2 13-16,0 0 1 0,0 0-8 0,0 0-14 15,0 0-8-15,0 18 1 0,0-3-4 0,0 6-12 16,0-3 3-16,0 3 13 0,0-1-13 0,12 2-3 16,-12-2-22-16,6 2 1 0,-6-3 8 0,6-2-5 15,0 1 5-15,3-3-51 0,-9-3-53 0,6-1-73 16,-6-4-41-16,3-1-54 0,-3-1-105 0,0-5-275 15</inkml:trace>
        </inkml:traceGroup>
        <inkml:traceGroup>
          <inkml:annotationXML>
            <emma:emma xmlns:emma="http://www.w3.org/2003/04/emma" version="1.0">
              <emma:interpretation id="{0BAD3661-336C-4682-B0A2-52F2F7D78EB8}" emma:medium="tactile" emma:mode="ink">
                <msink:context xmlns:msink="http://schemas.microsoft.com/ink/2010/main" type="inkWord" rotatedBoundingBox="22804,14391 25086,14304 25128,15411 22846,15497">
                  <msink:destinationLink direction="with" ref="{8611F682-3A0B-43E9-A045-C193D365D51A}"/>
                </msink:context>
              </emma:interpretation>
            </emma:emma>
          </inkml:annotationXML>
          <inkml:trace contextRef="#ctx0" brushRef="#br0" timeOffset="85512.44">9107 3341 2365 0,'-5'3'12'0,"-4"0"12"0,3-3 25 0,0 0 6 0,3 0 12 15,0 0 4-15,3 0-15 0,-6 0-16 0,6 0-13 16,0 0-7-16,0 0-1 0,0 0-20 15,0 0 6-15,0 0 0 0,0 0-10 0,0 0 5 16,0-11 6-16,0 0 2 0,0 0-11 0,0 0 1 16,0 0 0-16,0-5 0 0,0-1 0 0,0-3 6 15,0 0-3-15,0-1-5 0,0-5 4 0,0 1-8 16,0-5 9-16,0-1-3 0,0 3-1 0,0 0 1 16,0-1 0-16,0 3-3 0,0 3 5 0,0 2 6 15,0-3-11-15,12 8 13 0,0-2-13 0,-3-3 0 16,2 6 12-16,-5 1 4 0,3-1 15 0,3 2-3 15,0 5 25-15,-6-1 18 0,3 9 10 0,-3 0 11 16,6 0-12-16,-6 0 20 0,3 13-16 0,3 4-2 16,0 1-22-16,-6 6-16 0,2 0 8 15,4 5-10-15,0 0-5 0,-6-1 2 0,0 6-21 16,0-4 2-16,3 0 7 0,-3 0-21 0,3-2 5 16,-3-1 0-16,0 0 6 0,0-1-13 0,0-4-8 15,0 2 17-15,0-6-13 0,-3 2-12 0,-3-4-11 16,0-3-27-16,0-2-30 0,0-3-51 0,0-1-17 15,0-2-41-15,0-2-54 0,0-1-84 0,0-2-267 16</inkml:trace>
          <inkml:trace contextRef="#ctx0" brushRef="#br0" timeOffset="86268.29">9560 2890 2564 0,'0'-2'51'16,"0"2"3"-16,0 0 41 0,0 0 31 0,0 0 13 15,0 0 10-15,0 16-18 0,0 1-23 0,0-1-8 16,0 4-41-16,0 0 6 0,0 3 12 0,9 3-10 16,-9 2-9-16,18 1-1 0,-12 3-12 15,-6 0-24-15,9 0 1 0,-9 1-8 0,0-1-7 16,9-4-1-16,-4-1-10 0,-5-1 17 0,0-1-4 0,0-3-1 15,0-4-4-15,0-1-21 0,0-4 14 16,0-1 11-16,0-1-13 0,0-7 12 0,0 0-36 16,0 1-22-16,0-5-42 0,0 0-12 0,0 0-26 15,0 0 16-15,0-17 10 0,0 4 3 0,0-2 7 16,-11-1 1-16,11-2 13 0,-12-4 16 0,6-3 3 16,6-6 26-16,-15 2 10 0,9-2 13 0,0-4 0 15,0-1 2-15,0 1 10 0,6-1 4 0,0 4 3 16,-6 2-6-16,6 2 0 0,0 0 6 0,0 7 22 15,0 0 2-15,0 6 10 0,12 3 3 0,-12 5-7 16,0 0-9-16,12 2 26 0,-12 5 33 0,9 0 4 16,-9 0-6-16,12 0-5 0,-6 12-12 0,0-12 5 15,-3 17-6-15,3-2-35 0,0 3-1 16,5-1 15-16,-5 3-10 0,3 3-7 0,3-1 15 16,0 1-30-16,0-5 6 0,3 3-15 0,3-6 16 15,0 3-23-15,2-5 8 0,1-3-8 0,-3 1 3 16,3-3 7-16,0-1 1 0,-3-3-19 0,0-3 27 15,-4 1-25-15,-2-2 11 0,-6 0-21 0,3 0 16 16,0 0 11-16,-6 0-25 0,3-11 4 0,-6 11-26 16,6-17 21-16,0 6-32 0,-6-4 23 0,6-2-19 15,-3-3-4-15,6-3 26 0,0-2-13 0,-9-3 14 16,6-2 8-16,0 0 6 0,-3 2 12 0,0-2 4 16,-3 2-6-16,0 3-9 0,0 4 5 15,0 4 6-15,0 0 18 0,0 2-11 0,0-1 32 16,0 9-19-16,0 3 12 0,0-5 4 0,0 7-12 15,0-2-9-15,0 4 18 0,0 0 28 0,0 0 32 16,0 0-35-16,0 12 7 0,0 6-29 0,0-4-9 16,0 5 9-16,20 5-7 0,-5 1-4 0,-15 0-18 15,12 3-5-15,6-2 15 0,-6 0 3 0,3 2-12 16,-3 0-22-16,-6 0 26 0,-6-5-33 0,9 3 8 16,-3-4 16-16,-6 0 12 0,6-2-23 0,-6-3 20 15,0-1-38-15,0-1-9 0,0-3 5 0,0 1-38 16,0-2-35-16,0-5-52 0,0 0-50 0,0 3-21 15,0-9-5-15,0 0-31 0,0 0-43 0,0 0-112 16,0 0-210-16</inkml:trace>
          <inkml:trace contextRef="#ctx0" brushRef="#br0" timeOffset="86647.9">10319 2526 2412 0,'-3'-4'36'15,"3"0"13"-15,0-1 9 0,0 3 8 0,0-1 3 16,0 0-1-16,0 3 30 0,0 0 4 0,0 0 11 15,0 0-20-15,0 0 22 0,0 13 1 0,15 1-14 16,-3 0 13-16,-3 6 15 0,3 2-48 0,0 3 16 16,2 6-27-16,4 1-10 0,-6 4 23 0,9 4-42 15,-3-4-6-15,3 7-21 0,-3 0 17 0,2 0 6 16,-2-1-31-16,3-2 8 0,-3 0-3 16,3-3-4-16,-3 2-28 0,-3-4 41 0,2-4-27 15,-5-3 7-15,-3 1-18 0,-3-4-19 0,0-4-6 16,-6 3-16-16,0-4-10 0,0-1-49 0,0 3-42 15,-18-3-37-15,3 0-24 0,4 0-22 0,-4-2-10 16,3 2-23-16,-6 1-113 0,3 1-220 0</inkml:trace>
          <inkml:trace contextRef="#ctx0" brushRef="#br0" timeOffset="90586.84">11004 3543 2054 0,'-9'8'49'0,"6"0"-11"15,0-1 9-15,3-3 21 0,0 1 22 0,0-1 6 16,0-3-3-16,0-1-1 0,21 0-6 0,-7 0-7 15,4 0 7-15,3 0 3 0,-3 0 3 0,3 0 12 16,3 0-9-16,-6 0 12 0,8 0-27 0,-5 0-28 16,-3-6-11-16,3 6-6 0,0-8-34 0,-3 8 9 15,-1 0-3-15,4-7-12 0,-9 3-55 0,-3 4-36 16,3-3-53-16,0 0-35 0,-6 3-39 16,-3-5-66-16,-3 4-170 0,0-3-206 0</inkml:trace>
          <inkml:trace contextRef="#ctx0" brushRef="#br0" timeOffset="90363.94">11048 3341 2602 0,'-6'5'30'0,"0"-5"34"0,0 4 23 16,3-2 18-16,0-2 13 0,0 0 6 0,3 0-34 15,0 0-17-15,0 0-21 0,0 0-15 16,0 0-18-16,0 0-3 0,0 0 31 0,0 0 5 16,12 0-31-16,3 0-2 0,0 0 8 0,3 0-18 15,0 0-5-15,3 0 7 0,0 0-15 0,2 0 17 16,-5 0-3-16,3 0-17 0,0 0 4 0,-3 0-31 16,-6 0-43-16,3 0-27 0,-4 0-19 0,-2 0-38 15,3 0-14-15,-6 0-26 0,-6 0-43 0,0 0-91 16,0 0-158-16,0 0-69 0</inkml:trace>
        </inkml:traceGroup>
        <inkml:traceGroup>
          <inkml:annotationXML>
            <emma:emma xmlns:emma="http://www.w3.org/2003/04/emma" version="1.0">
              <emma:interpretation id="{C3332E78-FAB2-4AB9-930F-70E8915049C3}" emma:medium="tactile" emma:mode="ink">
                <msink:context xmlns:msink="http://schemas.microsoft.com/ink/2010/main" type="inkWord" rotatedBoundingBox="25785,14368 26563,14339 26584,14878 25805,14907">
                  <msink:destinationLink direction="with" ref="{4F5888D9-A2D1-4CF5-8EFB-0F8C5CF7F1C2}"/>
                </msink:context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7288.48">12090 2903 1703 0,'-6'-7'62'0,"6"7"15"0,0 0 2 0,0 0-7 16,0 0 6-16,0 0-17 0,0 0-15 0,0 0-3 15,0 0-5-15,0 0 3 16,0 0-1-16,0 0 2 0,0 0-14 0,0 0 4 0,-12 0-3 0,12 11 3 16,0-11-4-16,-9 13 5 0,9-6-18 0,0 1-3 15,-6 0-2-15,6 2-4 0,-6 0-3 0,0-3 7 16,6-2-6-16,0-1-8 0,-6 3 2 0,4-5 9 16,2 0-8-16,0 2-2 0,0-3 8 0,0 0-3 15,0 2 2-15,0-3-7 0,14 0-2 16,-2 0 11-16,-12 0-6 0,9 0 8 0,3 0-11 15,-12-13 4-15,6 2-4 0,0 11 3 0,0-12 3 16,0 2 1-16,-6-1 1 0,3 3 2 0,-3 1-7 16,3 4-4-16,-3-4 8 0,0-3 1 0,0 6-4 15,0 0-2-15,0 0 1 0,0 0 6 0,0 4 9 16,0 0-8-16,0 0-3 0,-12 0 4 0,12 0 0 16,-12 0 8-16,6 0-4 0,6 0-5 0,-12 0-2 15,3 0-1-15,3 13-9 0,0-13 8 16,6 11-4-16,-6-2 0 0,6-9-3 0,-6 0-4 15,6 11 5-15,0-11-5 0,0 8-10 0,0-8-30 16,0 9-20-16,0-9-23 0,0 0-42 0,0 0-52 16,0 0-67-16,0 0-126 0,0 0-79 0</inkml:trace>
          <inkml:trace contextRef="#ctx0" brushRef="#br0" timeOffset="98116.53">12444 2583 1918 0,'0'0'50'0,"-12"0"-3"16,12 0 4-16,-11 0 13 0,2 0 4 0,-3 0 3 16,6 0-18-16,6 0-16 0,-6 0-6 0,0 0-19 15,6 0-4-15,0 0-7 0,0 0 3 0,0 0-4 16,0 0 3-16,0 0-6 0,0 0-2 15,0 0 12-15,0 0-3 0,0 0-1 0,6 0 1 16,-6 0-9-16,12 0 6 0,-6 0-4 0,3-11 2 16,2 5 5-16,-5 6-1 0,0-8-2 0,0 4 15 15,3-4 3-15,3 5 7 0,0-4 3 0,-6 4 1 16,3-2-4-16,9 1-3 0,-6-2-2 0,-3 1 16 16,3 3 1-16,-6 2-9 0,5 0-12 0,-2 0 1 15,3 0-5-15,-6 0 20 0,0 0 7 0,3 0-7 16,-3 0 18-16,0 13-4 0,0-2-8 15,-6-2-11-15,0 1 2 0,0-2-8 0,0 2-13 16,0 6 5-16,0-5-10 0,0 5-1 0,-18-2-3 16,9 1 2-16,-3 1 2 0,0 3-9 0,-3-2 10 15,4 2-13-15,5 0 8 0,0-6-7 0,-3 0 2 16,3 0 8-16,0-2-8 0,0-4-1 0,6-7 9 16,0 0-6-16,0 0-5 0,-6 0 4 0,6 0 0 15,0 0-2-15,0 0 2 0,0 0 5 0,0 0-4 16,0 0-1-16,0 0 2 0,12 0-1 0,0-8 13 15,-12 8-17-15,3-7 7 0,9 7-9 0,-6-10 15 16,0 1-7-16,-1 4 11 0,4-3-7 0,-3 4-1 16,6-2-2-16,-6 1 2 0,6 1-5 15,3 0 8-15,-3 4 1 0,-3 0-10 0,9 0-1 16,0 0 16-16,-4 0-5 0,4 13-2 0,-3-3-1 16,3 3-14-16,-3 0 15 0,-3 0 5 0,0 3-2 15,3 4 12-15,-9-2-7 0,0-3 11 0,-1 2 8 16,-5 0 0-16,6 1 3 0,-6 0-10 0,0-1 11 15,0-3 2-15,-23-3 21 0,8 2-5 0,3-2-20 16,-3 1 8-16,-3-3-5 0,6-3-6 0,-3-2 23 16,-3 3-27-16,-2-2 16 0,2 1-2 0,3-3-33 15,-3 0 7-15,3 1-22 0,-3-2 27 0,6-2-29 16,-3 0 20-16,4 0-4 0,-1 0-16 16,3 0-6-16,-3-12 7 0,6 12-60 0,-6-9-32 15,6 9-52-15,-3 0-38 0,3 0-14 0,0 0-29 16,0 0-56-16,-3 0-176 0,6 0-208 0</inkml:trace>
        </inkml:traceGroup>
      </inkml:traceGroup>
      <inkml:traceGroup>
        <inkml:annotationXML>
          <emma:emma xmlns:emma="http://www.w3.org/2003/04/emma" version="1.0">
            <emma:interpretation id="{260D9740-D7CF-4E98-9484-126FC6209C0F}" emma:medium="tactile" emma:mode="ink">
              <msink:context xmlns:msink="http://schemas.microsoft.com/ink/2010/main" type="line" rotatedBoundingBox="21499,16096 29802,14437 30020,15527 21717,17187"/>
            </emma:interpretation>
          </emma:emma>
        </inkml:annotationXML>
        <inkml:traceGroup>
          <inkml:annotationXML>
            <emma:emma xmlns:emma="http://www.w3.org/2003/04/emma" version="1.0">
              <emma:interpretation id="{65336E7F-A081-4BC5-B26E-73E6F4701FF6}" emma:medium="tactile" emma:mode="ink">
                <msink:context xmlns:msink="http://schemas.microsoft.com/ink/2010/main" type="inkWord" rotatedBoundingBox="21506,16131 23741,15684 23952,16740 21717,17187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8476.36">7768 4430 1769 0,'0'-7'61'0,"9"-3"22"15,-9 0 2-15,9 4 15 0,-9-4 8 0,9 5 6 16,-9-4 0-16,0 2-8 0,0-3-7 16,0 6-9-16,0 3-6 0,0-3 11 0,0 3 31 15,0-2 17-15,0 3 1 0,15 0-11 0,-3 0-6 16,-1 0 7-16,1 20-29 0,0-1-41 0,3 1-4 15,-3 1-20-15,6 5-21 0,-3 0 6 0,6 1-7 16,-3 0-10-16,-4 1-3 0,4-3-16 0,-9 2 1 16,3-2 2-16,0 0 24 0,-6-4 5 0,6 0-11 15,-6-4-14-15,3-2 0 0,-3-2 5 0,0-2-8 16,-3-4 25-16,0 2-18 0,-3-4-2 0,0-1-4 16,0-2-29-16,0 2-27 0,0-4-11 0,0 0-29 15,0 0-19-15,0 0 14 0,0 0 1 16,-12-15 13-16,-6-1 13 0,18 1 3 0,-15-5 22 0,0 1 14 15,6-8 8-15,-3-1 4 0,3-2 15 16,3-3-3-16,-3-1 10 0,9-2 1 0,-6 0-3 16,6-4 3-16,0 6 10 0,0 2-8 0,0 0 0 15,0 7 5-15,12 4 4 0,3 1-5 0,-9 9 6 16,-6-3-8-16,15 7 1 0,-3 3 11 0,-6 1 8 16,6 2 12-16,-3 1 1 0,3 0-4 0,-6 0-7 15,3 0 5-15,0 0-6 0,5 15-9 0,-5-1-9 16,3-4 3-16,6 2 9 0,-9 3-4 0,3 0 4 15,0 1-1-15,-3 1-12 0,0-4 9 0,-3 2-12 16,3-1 2-16,-9 4 5 0,0-4 4 16,0 2-14-16,0 0 12 0,0 1-5 0,0 1 2 15,-15-1-8-15,3 0-2 0,-6-3-21 0,3 3-10 16,3-2 0-16,-3-2-6 0,3 0-24 0,0-2-18 16,4-4-12-16,-4-1-10 0,6-2-28 0,-6-3-41 15,6-1-62-15,3 0-157 0,-3 0-121 0</inkml:trace>
          <inkml:trace contextRef="#ctx0" brushRef="#br0" timeOffset="88784.53">8545 4223 2792 0,'0'0'32'0,"0"0"28"0,0 15 19 0,-15-5 30 16,15 2 12-16,-18 2 8 0,6 3-7 0,12 3-31 15,-9 4-14-15,9 3-31 0,0-2 3 16,0 7-29-16,0 0-15 0,0-1 8 0,0 4 9 0,0-5-11 16,0 5 1-16,9-1-19 0,6 1 1 15,-3 1 13-15,-3-5-19 0,6 1 18 0,-6-3-17 16,3 1 2-16,6 0 7 0,-4-3-37 0,4-1-16 15,-6-3-32-15,9-1-51 0,-9-1-23 0,6-1-32 0,-3-3-13 16,-6-3-9-16,6-4-44 0,-1-6-88 16,-2 1-127-16,3-5-50 0</inkml:trace>
          <inkml:trace contextRef="#ctx0" brushRef="#br0" timeOffset="89456.54">8872 4428 2569 0,'-9'-10'61'0,"0"1"22"0,4-2 20 16,-10 5 16-16,9 5 4 0,6 0-15 15,-6-2-20-15,3 3-28 0,0 0 1 0,3 0 17 16,0 0 0-16,0 0 12 0,0 15-23 0,0-1 4 16,0 0-16-16,0 1-14 0,0 5-10 0,15-2-18 15,-15 6 14-15,18-2-8 0,-4 0-5 0,4 1-19 16,-6 1 11-16,0-2 6 0,3-3-24 0,-3 1 9 15,0-5 11-15,3-2-3 0,-9 1-9 0,3-4-11 16,-4-3 21-16,1 1-11 0,0-1 1 0,-6-1-14 16,0-3 14-16,0-3-49 0,0 0-21 0,0 0-28 15,0 0-12-15,0-15 17 0,0-1 19 0,0-3-13 16,0-2 20-16,0-2 4 0,0-1 29 0,0-5 8 16,0-3 17-16,0 0 9 0,0 1-4 15,0 1 0-15,0-1 14 0,0 3-3 0,0 0-5 16,0 5 13-16,0 2 8 0,0 3-10 0,0 7 11 15,0 2-15-15,0 3 38 0,0 6 6 0,0 0 16 16,12 0 1-16,-12 0-8 0,12 0-13 0,-3 15-21 16,3 0 22-16,-6-1-10 0,6 3-2 0,3-2-23 15,-6 1 9-15,6 0-11 0,5 0-5 0,-11 3 2 16,9-6-18-16,3 0 21 0,-3-2-14 0,-3-3 0 16,3-1-9-16,0-2 6 0,-4 0 13 15,4-1-17-15,-6-4 13 0,3 0-3 0,-3 0-15 16,-6 0-9-16,3 0-13 0,3-14-2 0,-6 4 5 15,3-4-9-15,0 3 18 0,0 0 8 0,-4-5 3 16,1-3 16-16,-6-3-10 0,0-1 8 0,0 0-2 16,0-2 12-16,0 1-1 0,0 3-13 0,0 0 10 15,0 2 1-15,0 4 8 0,0 6-10 0,0-1 0 16,0 6 21-16,0 4 46 0,0 0 9 0,0 0 35 16,0 0-9-16,0 12 10 0,0 1-3 0,0 4-20 15,0 4-4-15,15 7-29 0,-3-2 17 0,3 5-18 16,-3-1-5-16,0 1-17 0,0 3-26 0,0-1 10 15,3-4-19-15,-1 0 10 0,1 1-8 16,0-5 3-16,-3 2-28 0,3-5 39 0,-3-2-20 0,0-4-13 16,3-2-47-16,-3-3-27 0,-9-2-46 15,3-4-52-15,0-4-22 0,-4 2-10 0,-2-3-27 16,0 0-14-16,0 0-4 0,0 0-29 0,0 0-107 16,0-12-113-16,0 1-46 0</inkml:trace>
          <inkml:trace contextRef="#ctx0" brushRef="#br0" timeOffset="89732.37">9676 3945 2643 0,'0'-5'19'0,"0"4"38"15,0 1 21-15,0 0 25 0,0 0 11 0,0 22 7 16,12 3 2-16,-12 0-10 0,15 2 14 0,0 2 5 15,3 6 14-15,-1-2-12 0,4 3-5 0,0 3-46 16,3 1 4-16,9-1-39 0,-10 3-20 0,4 0 8 16,6 1-37-16,6 1 18 0,-7-2-15 0,1-1 14 15,-6-4-14-15,-3-1 23 0,-3-1-21 0,-1-2-24 16,-2-1-7-16,-12-1 10 0,0 0-51 0,-6-5-32 16,0-1-40-16,0-3-43 0,0-2-46 0,-12-5-43 15,-3-1-28-15,4-5-66 0,-7-1-230 16,3-3-176-16</inkml:trace>
        </inkml:traceGroup>
        <inkml:traceGroup>
          <inkml:annotationXML>
            <emma:emma xmlns:emma="http://www.w3.org/2003/04/emma" version="1.0">
              <emma:interpretation id="{5264483C-71C0-4B0B-BD50-0A22BA855919}" emma:medium="tactile" emma:mode="ink">
                <msink:context xmlns:msink="http://schemas.microsoft.com/ink/2010/main" type="inkWord" rotatedBoundingBox="25800,15669 26572,15515 26668,15996 25897,1615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5444.56">12141 4195 1271 0,'0'-2'80'0,"0"-2"0"16,0-1 14-16,0 4-24 0,0-4 12 0,0 4 4 16,0-2 4-16,0-2 1 0,0 5 2 0,0 0-11 15,0 0-6-15,0 0-4 0,0 0-5 0,0 0-4 16,0 0-5-16,0 0-1 0,0 0 6 0,0 0-11 16,0 0 3-16,0 0-5 0,0 0-15 0,0 0-3 15,0 0-11-15,0 0-2 0,0 15-11 0,-12-15 1 16,12 16-5-16,0-4-3 0,0-12 2 15,0 15-6-15,0-6-2 0,0-9 2 0,0 0-1 16,0 0 13-16,0 10-17 0,0-10 5 0,0 0 3 16,0 0 1-16,0 0 2 0,0 0-8 0,0 0 6 15,12 0 0-15,-6 0-1 0,3 0-7 0,-3 0 10 16,5-11-8-16,-11-1 0 0,6 3-2 0,0-2 6 16,-3 1-8-16,3-1 3 0,-6 1 6 0,0 4-6 15,0-4 6-15,0 2 0 0,0 0-5 0,0-1 1 16,0 8 2-16,0-6-4 0,0 4 6 0,0 2 3 15,0 1-1-15,0 0 2 0,-15 0-12 16,9 0 7-16,6 0 2 0,-11 0-3 0,5 12-7 16,6-12 6-16,-15 14-12 0,9-4-20 0,0-2-12 15,0 1-22-15,6-9-22 0,-6 8-28 0,3-4-46 16,0 5-69-16,0-5-129 0,3-4-137 0</inkml:trace>
          <inkml:trace contextRef="#ctx0" brushRef="#br0" timeOffset="105806.62">12421 3801 2288 0,'0'-3'15'0,"0"1"-12"0,0 2 1 16,0 0 25-16,0-1 11 0,0-6 11 0,11 1 0 16,1 2-3-16,-3-3-12 0,9-1-10 0,-6 1 2 15,9 0-19-15,-3 1 2 0,-3-2-10 0,2 4 2 16,4-3 1-16,-3 4-5 0,3-2-3 0,-9 3 4 15,3 0-3-15,-3-2-2 0,0 3-16 16,-6 1-9-16,2 0-17 0,-8 0-21 0,6 0-21 16,-6 0-28-16,0 0-42 0,0 0-50 0,0 0-65 15,0 0-40-15,0 0-10 0,0 0-10 0</inkml:trace>
          <inkml:trace contextRef="#ctx0" brushRef="#br0" timeOffset="106360.47">12483 3781 1588 0,'0'5'69'0,"-6"-3"-12"16,6 5 9-16,0-6 11 0,0 4 20 0,0 0-1 15,0-4-5-15,0 4-11 0,0 0-19 0,0 1-23 16,0 2-5-16,0-2-13 0,0 0-1 0,0 2 2 15,0 0-5-15,0 1-1 0,0-2-5 0,0 1-9 16,0-3 0-16,0 1 3 0,0-1-8 0,0 0 5 16,9-5-2-16,-9 7-1 0,0-4-1 0,0-2 4 15,12 2-6-15,-12-2 11 0,12 2-8 0,-6-3-1 16,-6 0 4-16,9 0-4 0,3 0 5 16,0 0-1-16,-7-11-5 0,10 11 4 0,-9-15 1 0,6 6-4 15,0 0 1-15,3-1 6 0,-3 10-7 16,-3-8 4-16,3 2 5 0,0 0 4 0,0 1-3 15,2 5 4-15,-2-4 1 0,0 4 6 0,-3 0-1 16,9 0-8-16,-3 0-4 0,-3 0 7 0,6 0 16 16,-9 15-3-16,3-1-1 0,-1-3 7 0,-2-2 1 15,-3 2 10-15,0 1-2 0,0 0-4 0,0 4-4 16,0-1-3-16,0-2-6 0,3 1 7 0,-9 5 11 16,0 1 13-16,0 0 8 0,0-2-1 0,0-3-2 15,0 1-1-15,0 1 0 0,-21 0-3 0,9-2 6 16,12-6 5-16,-12 0-19 0,3-2-21 15,-8 2-2-15,5-1-2 0,3-4-10 0,-3-4 11 16,6 0-25-16,-9 0 13 0,3 0-8 0,0 0-8 16,-3 0 0-16,3 0 7 0,0 0 1 0,4 0-10 15,-4 0-4-15,0 0 16 0,-3 0-20 0,9 0-20 16,-6-10-7-16,-3 10-12 0,9 0-8 0,-6 0-26 16,0 0-17-16,3 0-12 0,3 0-14 0,-5-11-9 15,5 11-30-15,0 0-43 0,0-11-84 0,3 11-164 16,3-12-114-16</inkml:trace>
        </inkml:traceGroup>
        <inkml:traceGroup>
          <inkml:annotationXML>
            <emma:emma xmlns:emma="http://www.w3.org/2003/04/emma" version="1.0">
              <emma:interpretation id="{4A39AC1A-F5A5-41F8-B3E4-A57DB27ADE97}" emma:medium="tactile" emma:mode="ink">
                <msink:context xmlns:msink="http://schemas.microsoft.com/ink/2010/main" type="inkWord" rotatedBoundingBox="27562,15086 27915,15016 27954,15211 27601,1528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7134.2">13823 3369 2034 0,'0'3'40'0,"0"0"14"0,0 1 14 0,0-1 22 15,0-2 0-15,14 0-6 0,-14-1-8 0,12 0-12 16,0 0-18-16,9 0-1 0,-9 0-7 0,9 0-8 16,-3 0-11-16,2 0-5 0,4 0-3 15,-3 0-11-15,0 0 0 0,3 0 1 0,-3 0-20 16,-4 0-39-16,-2 0-47 0,3 0-63 0,-6 0-98 15,-3 0-212-15,-3-9-123 0</inkml:trace>
          <inkml:trace contextRef="#ctx0" brushRef="#br0" timeOffset="106913.5">13849 3238 2085 0,'0'0'29'15,"0"0"2"-15,0 0 27 0,0 0 21 0,12 0 11 16,-12 0-3-16,15 0-5 0,-3 0-13 0,0 0-14 16,-3 0-15-16,9-10-7 0,0 10 1 0,-4 0 0 15,4 0-6-15,3 0-4 0,0 0-3 0,-3 0-9 16,3 0-6-16,-3 0 2 0,-1 0-9 0,-2 0 0 15,3 0-26-15,-9 0-24 0,3 0-21 0,-6 0-18 16,0 0-17-16,-6 0-38 0,0 0-41 0,0 0-96 16,0 0-136-16,0 0-65 0</inkml:trace>
        </inkml:traceGroup>
        <inkml:traceGroup>
          <inkml:annotationXML>
            <emma:emma xmlns:emma="http://www.w3.org/2003/04/emma" version="1.0">
              <emma:interpretation id="{1E9809D1-3CD5-48F5-966E-215AE83A911E}" emma:medium="tactile" emma:mode="ink">
                <msink:context xmlns:msink="http://schemas.microsoft.com/ink/2010/main" type="inkWord" rotatedBoundingBox="28337,14729 28810,14635 28923,15203 28451,1529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3272.51">14826 2860 1639 0,'-12'0'42'16,"6"-1"4"-16,0 1 10 0,-3 0 4 0,9 0 21 16,-6 0-8-16,6 0-6 0,-6 0-3 0,6 0-10 15,0 0 3-15,0 0-14 0,0 0 13 0,0 0 2 16,0 0 18-16,0 0-4 0,0 0-5 0,0 0-16 16,0 0 1-16,0 0-3 0,0 0 0 0,0 0-6 15,0 0-11-15,0 0-2 0,-15 0-2 0,15 0-4 16,0 0-15-16,-18 0-1 0,6 0 10 0,12 0-2 15,-15 14 3-15,10-2 3 0,-7 2 3 16,6-2-10-16,0 1 9 0,-3 2 4 0,3 2 0 16,-6-2-15-16,6 3 26 0,0-1-6 0,-3 1 3 15,3 1-1-15,6 3 8 0,0-1-14 0,0-1-1 16,0-1 2-16,0-1-14 0,0 2 10 0,0-4 25 16,0-2-16-16,0 2-19 0,0 0 11 0,15-2-20 15,-3-2 24-15,0 3-10 0,3 0 8 0,-3-2-26 16,0 1 22-16,2-3-15 0,4 0-15 0,3 0 4 15,-9-2 15-15,9-3-22 0,-3 4 12 0,-6-2-11 16,2 0 20-16,4-4-3 0,0 2-15 0,-3-3 8 16,3 1 12-16,-9-4-8 0,3 0 1 15,3 0-18-15,-3 0 19 0,5 0-4 0,-5 0-20 16,-3-15 12-16,3 5 16 0,3-1-13 0,-9-2-8 0,6 2 12 16,0 0-6-16,-3-1 11 0,-3-2-15 15,6 0 1-15,-6 0 10 0,0-1-2 0,-1 2-7 16,-2-2-2-16,-3-2 19 0,0 2-15 0,0-1-1 15,0 1 7-15,0-2-8 0,0-1 19 0,0 2-19 16,0 0-3-16,-8 1 19 0,8 0-26 0,-12-2 24 16,12 3-3-16,-12 2-19 0,6 1 10 0,-3 1 14 15,3 1-14-15,-6-1 2 0,3 0-14 0,-3 5 11 16,0-1-6-16,0 2 6 0,-3-2-13 0,4 2 16 16,-4-1-18-16,-3 2 7 0,6 3-18 15,-3 0-11-15,-3 0 2 0,9 0-23 0,-3 0-29 0,0 0-24 16,6 0 0-16,-2 0-21 0,-4 0-12 15,6 0-15-15,0 0-14 0,0 0-33 0,0 0-63 16,3-10-113-16,-3 10-83 0,0 0-3 0</inkml:trace>
        </inkml:traceGroup>
        <inkml:traceGroup>
          <inkml:annotationXML>
            <emma:emma xmlns:emma="http://www.w3.org/2003/04/emma" version="1.0">
              <emma:interpretation id="{5C58A9CF-CA69-491A-BC5A-0D5946FFD55C}" emma:medium="tactile" emma:mode="ink">
                <msink:context xmlns:msink="http://schemas.microsoft.com/ink/2010/main" type="inkWord" rotatedBoundingBox="29154,14717 29831,14582 29932,15091 29255,15226"/>
              </emma:interpretation>
              <emma:one-of disjunction-type="recognition" id="oneOf17">
                <emma:interpretation id="interp25" emma:lang="" emma:confidence="0">
                  <emma:literal>0.6</emma:literal>
                </emma:interpretation>
                <emma:interpretation id="interp26" emma:lang="" emma:confidence="0">
                  <emma:literal>. 6</emma:literal>
                </emma:interpretation>
                <emma:interpretation id="interp27" emma:lang="" emma:confidence="0">
                  <emma:literal>"6</emma:literal>
                </emma:interpretation>
                <emma:interpretation id="interp28" emma:lang="" emma:confidence="0">
                  <emma:literal>.o</emma:literal>
                </emma:interpretation>
                <emma:interpretation id="interp29" emma:lang="" emma:confidence="0">
                  <emma:literal>006</emma:literal>
                </emma:interpretation>
              </emma:one-of>
            </emma:emma>
          </inkml:annotationXML>
          <inkml:trace contextRef="#ctx0" brushRef="#br0" timeOffset="113840.22">15537 3303 2215 0,'0'0'58'0,"0"0"17"0,0 0 12 0,0 0-4 16,0 0-5-16,0 0-14 0,0 0-11 15,0 0-21-15,0 0-6 0,0 0-14 0,0 0 3 16,0 0-7-16,0 0 6 0,0 0-9 0,0 0 4 15,0 0-5-15,0 0-4 0,0 0-2 0,0 11 1 16,0-11 2-16,0 10 2 0,0-3-2 0,0-7 1 16,0 8 0-16,0-3-5 0,0-5 4 0,0 3 5 15,0-3-2-15,0 0-4 0,0 0-5 0,0 0 8 16,0 0 3-16,6 0-3 0,-6 0-1 0,9 0-8 16,-9 0 10-16,0 0-6 0,6-11 6 0,0 11-5 15,-6-11 3-15,0 4-2 0,0 7 6 0,0-8 9 16,0 0-9-16,0 1 0 0,0 7 9 0,0-3-12 15,0 3-3-15,-12 0 0 0,-3 0 8 16,15 0-13-16,-12 0 13 0,6 0-6 0,0 0-3 16,6 0-2-16,-9 0-2 0,3 11 9 0,0-11-12 15,0 9-2-15,6-9-15 0,-5 8-18 0,5-8-11 16,0 10-25-16,0-4-13 0,0-1-15 0,0-5-35 16,0 3-61-16,0-3-86 0,0 0-132 0,0 0-40 15</inkml:trace>
          <inkml:trace contextRef="#ctx0" brushRef="#br0" timeOffset="114412.39">15873 2793 1966 0,'-11'0'37'0,"2"0"17"0,9 0-2 0,-6 0 10 16,-6 0 12-16,6 0-10 0,0 0 1 0,0 13-12 0,-3-3-2 15,3-10-1-15,0 13 8 0,6 0 11 16,-6-3-1-16,0 1 11 0,6 5 1 0,-3 0 2 15,0 0 14-15,0 4-7 0,-3 1-5 0,0 0-17 16,0 2-15-16,6 0 3 0,0-3 2 0,0 1-10 16,0 0-14-16,0 0-18 0,0-1 16 0,0 1-17 15,0-3-8-15,0 2-6 0,18-2 4 0,-3 0 8 16,-15-4-9-16,18 0 16 0,-3-3-23 0,-3 0 13 16,3-1-17-16,-3-3 15 0,-1-3-2 15,4 0-14-15,3-4 2 0,-3 0 1 0,3 0 10 0,-6 0-3 16,9 0-3-16,2-15 4 0,-2 4-33 15,-3 0 15-15,-3-5 11 0,-3 5 5 0,3-5-15 16,-3-1 17-16,0 3-10 0,-3 1 16 0,-3-4-18 16,-3 2 5-16,-1 0-3 0,-2 2 24 0,0 2 2 15,0 0-31-15,0 1 11 0,0 2-5 0,0-2 8 16,0 2 17-16,0 3-18 0,0-3 9 0,0 1-9 16,0 3 4-16,0-3-3 0,-14 3 3 0,-4 0-13 15,3 2 20-15,-3 2 1 0,3 0-11 0,-3 0-4 16,-3 0 0-16,4 13-11 0,-1 0 2 0,-3-1 7 15,9 1-6-15,-9 3-37 0,3 2-23 0,6 0-54 16,-3 0-42-16,4 0-13 0,2 2-36 0,-3-1-50 16,0 2-125-16,6-1-191 0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9:30.14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4A961D-34D7-4C4A-B8AC-8BDD086DD533}" emma:medium="tactile" emma:mode="ink">
          <msink:context xmlns:msink="http://schemas.microsoft.com/ink/2010/main" type="inkDrawing" rotatedBoundingBox="18623,12517 21363,12387 21365,12438 18626,12568" semanticType="underline" shapeName="Other">
            <msink:sourceLink direction="with" ref="{9DC42D45-8745-444A-979C-35A6D40B4F70}"/>
          </msink:context>
        </emma:interpretation>
      </emma:emma>
    </inkml:annotationXML>
    <inkml:trace contextRef="#ctx0" brushRef="#br0">-1 157 2037 0,'0'0'48'0,"-3"0"13"0,3 0 11 0,0 0 25 15,0 0 22-15,0 0 7 0,0 0 2 0,0 0 4 16,18 0-11-16,0 0 0 0,-4 0-5 15,7 0-5-15,3 0-8 0,0 0-2 0,9 0-33 16,-4 0-9-16,10-11-6 0,-3 3-18 0,2 0 23 16,7 1 15-16,0-1-35 0,-1 1-18 0,1 1 8 15,3 2 2-15,-1-1-1 0,7 1 26 0,-3-2-32 16,-4 5 2-16,4-1 20 0,2 1-18 0,-2-4 17 16,5 3-25-16,-5-1 19 0,3 2 10 0,2-4-22 15,4 2-12-15,-1 0-18 0,-2 1 24 0,2 0-29 16,1 1 17-16,-1 1-9 0,1 0 16 0,3 0-15 15,2 0-15-15,-5 0 28 0,5 0-32 0,0 0 13 16,4 0-5-16,-4 0 9 0,4 0 23 0,-7 0-33 16,7 0 38-16,-10 0-24 0,-2 0-9 15,0 0 10-15,-4-14-15 0,-2 14 21 0,-4-11-6 16,-2 11 7-16,-6 0-3 0,-7-9-22 0,-2 9 26 16,-3 0-19-16,-6 0 11 0,-6 0 10 0,0-7-30 15,-1 7 29-15,-8-6-2 0,0 1 6 0,-3 5-9 16,0 0-43-16,-3 0-18 0,0 0-32 0,0 0-53 15,0 0-111-15,0 0-67 0,0 0-44 0,0 0-71 16,0 0-252-16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7:41.7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68F9C6-E1BB-4B2E-9D48-DC736EA762B2}" emma:medium="tactile" emma:mode="ink">
          <msink:context xmlns:msink="http://schemas.microsoft.com/ink/2010/main" type="writingRegion" rotatedBoundingBox="5793,11974 5399,7628 8301,7365 8695,11711"/>
        </emma:interpretation>
      </emma:emma>
    </inkml:annotationXML>
    <inkml:traceGroup>
      <inkml:annotationXML>
        <emma:emma xmlns:emma="http://www.w3.org/2003/04/emma" version="1.0">
          <emma:interpretation id="{8406AB01-72A5-493A-A23C-687CF637201C}" emma:medium="tactile" emma:mode="ink">
            <msink:context xmlns:msink="http://schemas.microsoft.com/ink/2010/main" type="paragraph" rotatedBoundingBox="5793,11974 5399,7628 5908,7582 6302,11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62E3E0-0B10-4731-8009-BD67B39D3C5E}" emma:medium="tactile" emma:mode="ink">
              <msink:context xmlns:msink="http://schemas.microsoft.com/ink/2010/main" type="line" rotatedBoundingBox="5793,11974 5399,7628 5908,7582 6302,11928"/>
            </emma:interpretation>
          </emma:emma>
        </inkml:annotationXML>
        <inkml:traceGroup>
          <inkml:annotationXML>
            <emma:emma xmlns:emma="http://www.w3.org/2003/04/emma" version="1.0">
              <emma:interpretation id="{A2AB018E-9A91-4E3F-B99E-2170DF072218}" emma:medium="tactile" emma:mode="ink">
                <msink:context xmlns:msink="http://schemas.microsoft.com/ink/2010/main" type="inkWord" rotatedBoundingBox="5793,11974 5774,11765 6071,11738 6090,119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58 2095 1866 0,'0'0'55'0,"0"0"30"0,0 0 13 0,12 0 9 15,-12 0-10-15,12 0-2 0,0 0-6 0,0-9-20 16,-3-1-11-16,3 10-10 0,3-13-11 0,0 1-15 16,3 1-6-16,-1 1-4 0,4-5 0 0,-3 4-7 15,0 1-11-15,-3 1 5 0,3 3-3 0,-6 1-12 16,2-3-34-16,-2 3-25 0,0 2-40 0,-6 0-81 16,-3-1-142-16,0 2-203 0</inkml:trace>
          <inkml:trace contextRef="#ctx0" brushRef="#br0" timeOffset="-287.71">112 1934 1266 0,'15'-6'9'16,"3"0"3"-16,0-2 0 0,-3 1-10 0,-1-2-5 16,1 1-42-16,-3 1-87 0,0 1-79 0,-3 0-72 15</inkml:trace>
        </inkml:traceGroup>
        <inkml:traceGroup>
          <inkml:annotationXML>
            <emma:emma xmlns:emma="http://www.w3.org/2003/04/emma" version="1.0">
              <emma:interpretation id="{6020AD80-FF92-49D4-9786-2452C8F886F6}" emma:medium="tactile" emma:mode="ink">
                <msink:context xmlns:msink="http://schemas.microsoft.com/ink/2010/main" type="inkWord" rotatedBoundingBox="5826,10162 5810,9991 6124,9963 6139,10133"/>
              </emma:interpretation>
              <emma:one-of disjunction-type="recognition" id="oneOf1">
                <emma:interpretation id="interp1" emma:lang="" emma:confidence="0">
                  <emma:literal>\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15262.91">91 256 825 0,'0'7'31'0,"0"-3"19"0,0 0 4 0,0 1 8 15,0-3 32-15,0 0 9 0,0 0 11 0,0-2 10 16,0 0-14-16,0 0-9 0,0 0-11 0,0 0 7 16,0 0 9-16,0 0-1 0,0 0-12 0,0 0-3 15,0 0-3-15,0 0-6 0,15 0-2 0,-15 0-7 16,12 0 1-16,-3 0-3 0,0 0-10 16,0-15-20-16,3 15 1 0,-6-11-10 0,6 11-12 15,-4-10 8-15,4 0-5 0,0 3 5 0,-6 1 6 16,6-2-6-16,0 1-10 0,0-1-11 0,0-1 0 15,0-1-1-15,0 1 4 0,0-1-11 0,-1-1 5 16,-2 4 1-16,3 0 1 0,-3 0-3 0,-3 0-4 16,6 3 7-16,-6-1-7 0,0 2 9 0,0-2-13 15,0 2 6-15,-3 1 7 0,0 1-6 0,0 1 4 16,-3 0-2-16,0-4 0 0,0 3-5 0,0 0 3 16,0-3-7-16,0 3 0 0,0-1 4 0,0 2 6 15,0 0 0-15,0 0-7 0,0 0 0 0,0 0 7 16,0 0-8-16,0 0 7 0,0 0-4 15,0 0-2-15,0 0 5 0,0 0 4 0,0 0-4 16,0 0 0-16,0 0-1 0,0 0 0 0,0 0-12 16,0 0 3-16,0 0-2 0,0 0-3 0,0 0-11 15,0 0-5-15,0 0-10 0,0 0 0 0,0 0-17 16,0 0-12-16,0 0-18 0,0 0-12 0,0 0-19 16,0 0-44-16,0 0-80 0,0 0-174 0,0 13-139 15</inkml:trace>
        </inkml:traceGroup>
        <inkml:traceGroup>
          <inkml:annotationXML>
            <emma:emma xmlns:emma="http://www.w3.org/2003/04/emma" version="1.0">
              <emma:interpretation id="{32158D64-A0DE-4CC6-A6A1-93D96F124087}" emma:medium="tactile" emma:mode="ink">
                <msink:context xmlns:msink="http://schemas.microsoft.com/ink/2010/main" type="inkWord" rotatedBoundingBox="5725,10090 5707,9898 6011,9871 6028,1006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4787.36">17 212 1329 0,'-9'0'43'0,"9"0"18"0,0 0-7 0,0 0 1 16,-6 0-6-16,6 0 4 0,-6 0-23 15,3 0 5-15,0 0-10 0,3 0-2 0,0 0 6 16,0 0-3-16,0 0-1 0,0 0 2 0,0 0 5 16,0 0 1-16,0 0-1 0,0 0 14 0,0 0 0 15,0 0 2-15,0 0-14 0,0 0-6 0,0 0 3 16,0 0 5-16,0 0-1 0,0 0-19 0,0 0 9 15,0 0 2-15,0 0 1 0,0 0-10 0,0 0 5 16,0 0-6-16,0 0-5 0,12 0 0 0,-12 0-6 16,0 0 6-16,12 0 18 0,-12-9-10 0,12 9-5 15,-12 0-3-15,9-8 0 0,-9 8-7 0,0 0 4 16,0-6-5-16,0 6 17 0,0 0 0 0,0 0-10 16,0 0 3-16,0 0-13 0,0 0 9 15,0 0-4-15,0 0 0 0,0 0-8 0,0 0 5 16,0 0 4-16,0 0 5 0,12 0-4 0,-4-9 2 15,-8 9-4-15,12-8-3 0,-12 8 0 0,6 0-3 16,-6-8 3-16,9 8 2 0,-9-5-4 0,0 1 5 16,9-3-5-16,-6 4 8 0,3-2-1 0,0 2 17 15,0-3-10-15,-3 2-5 0,6 0-2 0,-3 0-1 16,3-3 2-16,3 1-7 0,-3 0 1 0,0-3-1 16,2 3-2-16,-2-1 4 0,3-1-4 0,-3-1 7 15,0 2 2-15,0-2 3 0,0 4 17 16,-3-3-4-16,0 1-16 0,0 4-2 0,-3-1-5 15,0-1 7-15,0 3 1 0,-3 0-14 0,6 0 9 16,-6 2 1-16,0 0-4 0,3 0-1 0,0 0-10 16,-3 0 8-16,0 0-3 0,0 0 8 0,0 0-1 15,0 0-7-15,0 0 8 0,0 0-6 0,0 0-2 16,0 0 7-16,0 0-11 0,0-12 11 0,0 12-10 16,0 0-28-16,0 0-17 0,0 0-28 0,0 0-22 15,0 0-17-15,0 0-25 0,0 0-32 0,0 0-31 16,0 0-48-16,-18 12-48 0,6-12-42 0,0 15-20 15</inkml:trace>
        </inkml:traceGroup>
        <inkml:traceGroup>
          <inkml:annotationXML>
            <emma:emma xmlns:emma="http://www.w3.org/2003/04/emma" version="1.0">
              <emma:interpretation id="{FC79DEA5-6BA8-49E7-B8F6-F020CFD99A86}" emma:medium="tactile" emma:mode="ink">
                <msink:context xmlns:msink="http://schemas.microsoft.com/ink/2010/main" type="inkWord" rotatedBoundingBox="5467,7828 5448,7623 5707,7600 5726,780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5205.27">-266-2049 1834 0,'0'0'60'16,"0"0"32"-16,0 0 21 0,0 0 15 0,18 0 3 16,0-14-8-16,-3 14 6 0,-3-10-6 0,-1 10-13 15,4-8-11-15,-3 0-8 0,0 1-8 0,0 7-29 16,-3 0-9-16,3 0-26 0,0 0-3 16,-6-8-6-16,3 6-10 0,0 2 16 0,0 0-11 15,2 0-19-15,-5 0 16 0,6-16-25 0,-6 4-40 16,3 12-26-16,-3-11-42 0,0 11-49 0,-3-6-51 15,-3 6-146-15,0 0-253 0</inkml:trace>
          <inkml:trace contextRef="#ctx0" brushRef="#br0" timeOffset="-5465.95">-275-2160 2000 0,'-3'0'59'0,"3"0"4"0,0 0 4 0,0 0-16 16,0 0 0-16,0 0-5 0,0 0-9 0,0 0-13 16,0 0-4-16,0 0 0 0,0 0-4 0,0 0 11 15,0 0 4-15,0 0 20 0,0 0 10 0,0 0 2 16,0 0-5-16,0 0-13 0,0 0-7 15,0 0-4-15,0 0-3 0,15 0-5 0,-15-12-1 0,0 12-2 16,15 0-12-16,-15 0 1 0,15 0-3 16,3 0 0-16,-6-12-13 0,-4 12 11 0,7-12-12 15,0 2 5-15,-3 10 0 0,0-11-3 0,0 3-5 16,0 1 10-16,-3 7-1 0,3-8-11 0,0 1-13 16,-3 3-8-16,-1-2-6 0,-2 2-23 0,0 1-17 15,-3-1-13-15,-3 0-3 0,3 4-42 0,0-1-38 16,-3 0-100-16,0 1-147 0,0 0-51 0</inkml:trace>
        </inkml:traceGroup>
      </inkml:traceGroup>
    </inkml:traceGroup>
    <inkml:traceGroup>
      <inkml:annotationXML>
        <emma:emma xmlns:emma="http://www.w3.org/2003/04/emma" version="1.0">
          <emma:interpretation id="{C2ADB06D-3C05-426D-A2F5-5B288EEA7603}" emma:medium="tactile" emma:mode="ink">
            <msink:context xmlns:msink="http://schemas.microsoft.com/ink/2010/main" type="paragraph" rotatedBoundingBox="8016,7683 8288,7497 8401,7662 8129,78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B34D74-38F6-439B-99E9-784CA7388EF9}" emma:medium="tactile" emma:mode="ink">
              <msink:context xmlns:msink="http://schemas.microsoft.com/ink/2010/main" type="line" rotatedBoundingBox="8016,7683 8288,7497 8401,7662 8129,7848"/>
            </emma:interpretation>
          </emma:emma>
        </inkml:annotationXML>
        <inkml:traceGroup>
          <inkml:annotationXML>
            <emma:emma xmlns:emma="http://www.w3.org/2003/04/emma" version="1.0">
              <emma:interpretation id="{DA21FCD6-A80C-4C15-91DD-5CDA22D171C8}" emma:medium="tactile" emma:mode="ink">
                <msink:context xmlns:msink="http://schemas.microsoft.com/ink/2010/main" type="inkWord" rotatedBoundingBox="8016,7683 8288,7497 8401,7662 8129,7848"/>
              </emma:interpretation>
              <emma:one-of disjunction-type="recognition" id="oneOf4">
                <emma:interpretation id="interp8" emma:lang="" emma:confidence="0">
                  <emma:literal>=</emma:literal>
                </emma:interpretation>
                <emma:interpretation id="interp9" emma:lang="" emma:confidence="0">
                  <emma:literal>..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Ü</emma:literal>
                </emma:interpretation>
              </emma:one-of>
            </emma:emma>
          </inkml:annotationXML>
          <inkml:trace contextRef="#ctx0" brushRef="#br0" timeOffset="173282.03">2356-2084 1324 0,'12'0'68'0,"0"0"14"15,3 0-1-15,-3 0 27 0,3-10-22 0,-3 10-14 16,3-10-15-16,-3-1-24 0,0-2-13 0,2 4-1 16,-2 1-9-16,0 3-10 0,0-1 0 0,3-2-2 15,-3 5 9-15,-3 3-14 0,0 0-54 0,0 0-80 16,0 0-108-16,3 0-121 0</inkml:trace>
          <inkml:trace contextRef="#ctx0" brushRef="#br0" timeOffset="173055.28">2345-2236 1453 0,'0'8'33'0,"0"-5"33"0,-12 1 17 16,12-3-13-16,0 4 2 0,0-2-8 0,-6-3-2 15,6 4-23-15,0-3-21 0,0-1-2 0,0 0 3 16,0 0-10-16,0 0 0 0,0 0 0 0,0-10 19 16,12 10 14-16,-1-11-31 0,-2 1 1 0,3 10 4 15,-3-9-12-15,3 3 4 0,-3 2-9 0,0-3 5 16,0-1-2-16,0 6-1 0,0 0 3 0,-3-3-7 16,6-1 0-16,-6 1 6 0,3 0 1 15,-1 0-12-15,1 1 12 0,3 0-5 0,-3-1-1 16,0 0-3-16,3 0 9 0,0 2-14 0,-3 0-46 15,3-1-43-15,-6 1-44 0,0 1-92 0,0 2-59 16,-6 0-51-16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9:40.98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E1126D-FD1A-4BF5-B130-DD9BB3D1B17C}" emma:medium="tactile" emma:mode="ink">
          <msink:context xmlns:msink="http://schemas.microsoft.com/ink/2010/main" type="inkDrawing" rotatedBoundingBox="22796,12077 24927,11951 24933,12050 22802,12176" semanticType="underline" shapeName="Other">
            <msink:sourceLink direction="with" ref="{A6F33D56-C590-49C0-A923-503402C36BF0}"/>
          </msink:context>
        </emma:interpretation>
      </emma:emma>
    </inkml:annotationXML>
    <inkml:trace contextRef="#ctx0" brushRef="#br0">-1 184 2149 0,'0'-1'45'0,"0"0"6"0,0 1 9 0,0 0 5 16,0 0 5-16,0 0-17 0,0 0-4 0,0 0-16 16,0 0-3-16,0 0 9 0,9-12 11 0,-9 12 0 15,15-9 1-15,0 3-4 0,-6 6-4 0,0-9 8 16,5 3-4-16,1 0-6 0,3 2 27 0,-3-1-12 16,0-1-16-16,6 1 5 0,-6 0-8 15,9 0 9-15,-4 3-4 0,1-5-11 0,9 3 5 16,-3 0 25-16,3 0-13 0,2 1 21 0,-2 1-2 15,6 0-15-15,2-4-22 0,1 4-16 0,-3 0 13 16,6-5-24-16,2 3 24 0,4 0 9 0,-4 1-15 16,1-2-12-16,3 0-15 0,2 5 15 0,-2 0 0 15,3 0 4-15,-1 0-24 0,1 0 4 0,-1 0 11 16,4 0 20-16,-3 0-40 0,2 0 11 0,-2 0-1 16,-1 0-2-16,4 0 28 0,-9 0-23 0,2 0 15 15,-2 0-17-15,0 0-7 0,-7 0 18 16,1 0 7-16,0 0-19 0,-7 0 16 0,1 0-9 15,-3 0-10-15,-3 0 24 0,5 0-12 0,-11 0-15 16,3-15 25-16,3 15-23 0,-9-10-1 0,8 10 9 16,-11-11-7-16,9 11 20 0,-15 0-5 0,9 0 6 15,-6 0-28-15,-3 0 24 0,3 0-14 0,-6 0 11 16,6 0-13-16,-9 0 4 0,2 0-45 0,1 0 0 16,0 0-56-16,0 0-27 0,-6 0-32 0,0 0-23 15,0 0-30-15,0 0-48 0,0 0-93 0,0 0-254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39.93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6 94 1679 0,'0'-3'55'0,"-6"3"20"0,6 0 5 16,-6 0 2-16,6 0-2 0,0 0-20 0,0 0 13 16,0 0-12-16,0 0-6 0,0 0 0 0,0 0-1 15,0 0 1-15,0 0 7 0,0 0-2 0,0 0 7 16,0 0 2-16,0 0-4 0,0 0 1 0,0 0 8 16,0 0 5-16,0 0 4 0,0 0 9 0,0 0 0 15,0 0-9-15,0 0-3 0,0 0 6 0,0 0 14 16,0 0 10-16,0 0 2 0,0 0-7 0,0 0-20 15,0 0-5-15,0 14-8 0,17-14-1 0,-8 14-24 16,3-1 3-16,0-3 6 0,3 3-11 0,3-2 0 16,-9-1 3-16,9 2-19 0,0-1 20 0,-4 0-19 15,4 0 5-15,-3 0 3 0,3 0-7 0,-3-2-19 16,3 2 9-16,0 0 17 0,3 1-14 16,-4 3-1-16,4-1-8 0,-3 2 0 0,3-2 12 15,0 0 3-15,-3 3-11 0,-4 1-20 0,4-1 17 16,-3-3-9-16,3 1-9 0,-6 4-5 0,3-6 13 15,-3 1-12-15,6 1 0 0,-3-5 9 0,-4 0 1 16,1 0-1-16,3 1 16 0,-3-2-10 0,0 1-5 16,-3-4 3-16,3 3-23 0,0-2 4 0,-6 2 13 15,3-6 17-15,-3 1-14 0,0 0-24 0,0-2 23 16,-1 1 20-16,-2-2-19 0,3 0-16 0,0-1 13 16,-6 4 2-16,6-1-8 0,0-1 0 0,-6 2 14 15,6 0-23-15,-6-3 17 0,0 0-6 16,0-1-3-16,6 2 23 0,-6-2-37 0,0 0 27 15,0 0-1-15,0 0 7 0,0 0-12 0,0 0-9 16,0 0 23-16,0 0-13 0,0 0 3 0,0 0-22 16,0 0 10-16,0-11 8 0,0 11 10 0,0-11-7 15,0-3-22-15,0 6 30 0,0-3-31 0,0-1 9 16,0 1 8-16,0 0-6 0,0-4 11 0,0 0-9 16,-12 0 17-16,12-2-1 0,0-2-13 0,-6-2-4 15,-6 4 3-15,12-5 4 0,-6 0-1 0,3 2-3 16,-2-2-1-16,-1 2 11 0,0-1-9 0,0 4-15 15,6-3 22-15,-6 4-21 0,0 0 3 16,3-1 33-16,-3-2-25 0,6 4 19 0,-6-2-25 16,6-1 15-16,0 3-1 0,-6-1 5 0,6 0-9 15,0 1 0-15,0 0 2 0,-6 2 13 0,6 0-18 16,0 2 5-16,0-1-16 0,0 5 29 0,0 1-12 16,0 3-7-16,0 1 15 0,0 1-22 0,0 1 23 15,0 0-6-15,0 0-8 0,0 0-6 0,0 0 7 16,0 0 15-16,0 0-21 0,0 0 3 0,0 0 7 15,0 0-16-15,0 0-21 0,0 0 11 0,0 0 1 16,0 0-7-16,0 0-11 0,0 0-21 0,0 0-23 16,0 0-61-16,0 0-83 0,0 0-90 15,0 0-36-15,0 0-10 0,0 0-8 0,-9 0-119 16,9 0-211-16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0:25.04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7541C5-D49E-495A-AD93-1755D165D52C}" emma:medium="tactile" emma:mode="ink">
          <msink:context xmlns:msink="http://schemas.microsoft.com/ink/2010/main" type="inkDrawing" rotatedBoundingBox="9688,15645 10323,15734 10294,15944 9658,15855" semanticType="callout" shapeName="Other"/>
        </emma:interpretation>
      </emma:emma>
    </inkml:annotationXML>
    <inkml:trace contextRef="#ctx0" brushRef="#br0">28 0 1106 0,'0'0'55'0,"0"0"7"0,0 0-10 0,0 11 2 16,0-11 15-16,0 0 4 0,0 0 0 15,0 0-14-15,0 0-7 0,0 0 26 0,0 0-11 16,0 0-14-16,0 0 6 0,0 0-1 0,0 0-6 16,0 0 22-16,0 0-11 0,0 0-2 0,0 0-3 15,0 0-18-15,0 0 4 0,0 0-6 0,0 15-20 16,0-15-3-16,0 15-6 0,0-5-5 0,0-10 3 16,-12 13 0-16,12-3-1 0,0-3-9 0,0-7-2 15,-12 13 13-15,12-7-8 0,0 0 0 0,0 1-5 16,0 0 2-16,0-2 4 0,0 1-4 0,0 4 11 15,0-6-12-15,0 3 2 0,0 3 5 0,0-5 0 16,0 0-4-16,0 5-1 0,0-7 8 0,0 1-6 16,0 2-4-16,0-1 7 0,0-2 3 15,0 0-8-15,0-1-7 0,0-2 15 0,0 3-3 16,0-3-4-16,9 0 7 0,-9 0-8 0,12 0-1 16,0 0 8-16,-3 0-7 0,3 0 1 0,-1 0 3 15,1 0 7-15,3 0-5 0,0 0-2 0,0 10 14 16,0-10 22-16,0 0-11 0,3 0-11 0,0 8-4 15,5-8-6-15,1 7 1 0,0-7-6 0,3 0-1 16,-3 0 0-16,2 0 8 0,-2 0-12 0,0 0 5 16,-3 0-1-16,3-13-1 0,-1 13-1 0,-2-7 0 15,0 7 8-15,-3 0-12 0,3 0 8 0,-3 0-6 16,-3 0 3-16,-1 0 4 0,-2 0-5 16,0 0 6-16,-3 0-1 0,-3 0-10 0,0 0 2 15,-3 0 12-15,0 0-2 0,-3 0-2 0,0 0 0 16,0 0-3-16,0 0 1 0,0 0 4 0,0 0 4 15,0 0-5-15,0 0-3 0,0 0 1 0,0 0-7 16,0 0 2-16,0 0-2 0,0 0-33 0,0 0-38 16,-12 0-54-16,12 0-74 0,-15 0-144 0,0 0-162 15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49:48.9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0-1 2283 0,'0'0'50'0,"0"0"9"16,0 0 3-16,0 0 16 0,0 0 11 0,0 0-2 16,0 0-12-16,0 0-14 0,0 0-11 0,9 0-8 15,9 0-1-15,-6 0-15 0,3 0-16 0,3 0-4 16,-3 0 6-16,2 0-23 0,4 0 4 0,-3 0-44 15,-3 0-50-15,3 0-42 0,-6 0-34 16,-3 0-62-16,-3 0-117 0,0 0-132 0,0 0-34 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0:27.24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11F682-3A0B-43E9-A045-C193D365D51A}" emma:medium="tactile" emma:mode="ink">
          <msink:context xmlns:msink="http://schemas.microsoft.com/ink/2010/main" type="inkDrawing" rotatedBoundingBox="21025,15504 24341,15239 24348,15322 21031,15588" semanticType="underline" shapeName="Other">
            <msink:sourceLink direction="with" ref="{7A80AF25-48CA-4ED0-ADBA-24556F96F3B0}"/>
            <msink:sourceLink direction="with" ref="{CCE056F0-F885-44C8-8AC1-913ADA8F6596}"/>
            <msink:sourceLink direction="with" ref="{0BAD3661-336C-4682-B0A2-52F2F7D78EB8}"/>
          </msink:context>
        </emma:interpretation>
      </emma:emma>
    </inkml:annotationXML>
    <inkml:trace contextRef="#ctx0" brushRef="#br0">0 266 1600 0,'6'0'50'0,"0"0"-1"0,0 0-1 0,0 0 36 15,0 0 15-15,-3 0 8 0,3 0-3 16,-6 0-2-16,6 0-18 0,0 0-9 0,-1 0-3 0,7 0 5 15,-3 0-6-15,3 0-5 0,0 0 3 16,9 0-8-16,-6 0-9 0,3 0-1 0,3-7-8 16,2 7 0-16,-5-12-3 0,6 5-9 0,6 1-9 15,-6-2 5-15,2 0-11 0,7 1 3 0,0 0-1 16,6 1-8-16,-1-1 25 0,1-1 2 0,6 1-5 16,2-1 1-16,4-2-6 0,-3-1-16 0,2 7 11 15,1-5-16-15,5 3-6 0,-2 0 0 0,2 2 8 16,4-1-1-16,-4 3-7 0,4-2 10 0,0-1-7 15,2 1 2-15,-2 3 2 0,-4 0-10 0,4-1-4 16,-4-1 10-16,4-1 4 0,-10 4 0 0,4-4-12 16,-3 3-4-16,-1-2 12 0,4-1 9 0,-7 0-7 15,10 0-2-15,-9-1-1 0,2 3-9 16,1-2 5-16,-1 3 2 0,-5-3 1 0,3 0 2 16,2 3-11-16,-5-4 13 0,3 3-6 0,-7-1-4 15,7 2-3-15,-4-3 19 0,-2 0-4 0,0 4 0 16,-3-1-2-16,2-1-17 0,-5 2 4 0,3 0 1 15,-4 0 9-15,4 0-5 0,0 0 10 0,-1 0-10 16,-2 0 11-16,0 0 5 0,0 0-27 0,-4 0 12 16,1 0-3-16,0-9 14 0,-6 9-2 0,-4-10 0 15,4 10-12-15,-6 0-1 0,3-5 11 0,-3 5-5 16,0 0-4-16,-4 0-2 0,-2 0-18 16,-3 0 4-16,0 0-10 0,0 0-17 0,-9 0-15 0,0 0-15 15,-3 0-33-15,0 0-26 0,0 0-46 16,0 0-89-16,0 0-173 0,-18 0-214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0:38.37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5888D9-A2D1-4CF5-8EFB-0F8C5CF7F1C2}" emma:medium="tactile" emma:mode="ink">
          <msink:context xmlns:msink="http://schemas.microsoft.com/ink/2010/main" type="inkDrawing" rotatedBoundingBox="25403,15031 27180,14989 27181,15010 25404,15052" semanticType="underline" shapeName="Other">
            <msink:sourceLink direction="with" ref="{C3332E78-FAB2-4AB9-930F-70E8915049C3}"/>
          </msink:context>
        </emma:interpretation>
      </emma:emma>
    </inkml:annotationXML>
    <inkml:trace contextRef="#ctx0" brushRef="#br0">0 46 1949 0,'0'0'35'16,"0"0"20"-16,0 0 16 0,0 0-1 0,0 0 18 15,0 0 5-15,0 0 1 0,0 0 3 0,0 0-12 16,18 0 6-16,-18 0-5 0,11 0-3 0,-2 0 2 15,3 0 6-15,9 0-3 0,-9 0-5 0,9 0 4 16,9 0-9-16,-4 0 11 0,7 0-13 0,0 0 11 16,6 0 3-16,-1 0 11 0,1 0-28 0,6 0 22 15,-7 0-49-15,7 0-11 0,3-14 10 16,-4 14-32-16,1 0-10 0,-6 0 26 0,5 0-38 0,1 0 31 16,-6 0-15-16,-1 0-3 0,4 0-17 15,3 0 23-15,-1 0 5 0,-5 0-27 0,6 0-6 16,-1 0 33-16,4 0-28 0,2 0 27 0,-5 0 6 15,3 0-39-15,-4 0 2 0,1-10 22 0,6 10 3 16,-4-10-20-16,-2 10 25 0,0 0-1 0,-7-8-11 16,1 8 18-16,0 0-11 0,-7 0-26 0,-5 0 9 15,-3 0 2-15,-9 0 5 0,-3 0 3 0,0 0-6 16,-12 0 0-16,0 0 14 0,0 0-14 0,0 0 1 16,0 0 29-16,0 0-23 0,0 0-33 0,0 0 0 15,0 0-23-15,0 0-66 0,0 0-48 0,0 0-31 16,0 0-22-16,0 0-47 0,-18 11-32 15,18-11-119-15,-12 0-279 0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1.96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E137C0-EDB2-4613-97E5-E9365CF7B174}" emma:medium="tactile" emma:mode="ink">
          <msink:context xmlns:msink="http://schemas.microsoft.com/ink/2010/main" type="inkDrawing" rotatedBoundingBox="1642,10479 9234,9960 9243,10096 1651,10615" shapeName="Other"/>
        </emma:interpretation>
      </emma:emma>
    </inkml:annotationXML>
    <inkml:trace contextRef="#ctx0" brushRef="#br0">0 636 2448 0,'0'0'7'0,"0"0"4"0,0 0-4 0,0 0 16 0,0 0 19 16,0 0 22-16,9 0 7 0,-9 0 9 16,9 0-4-16,0 0-14 0,-3 0-8 0,6 0-17 15,-1 0-16-15,4 0 2 0,0 0 5 0,6-14 8 16,3 3-1-16,-3 11 1 0,6 0 13 0,-1 0-4 16,7 0 9-16,0-16 0 0,3 16-4 0,2 0 19 15,4-12-3-15,6 2 2 0,2 10-11 0,10-11-20 16,5-1 18-16,4 2-34 0,8-2-19 0,0 4 16 15,4-1 14-15,5 1-22 0,6-3 6 0,1-1-16 16,-1 1 16-16,-3 1-15 0,6 0 5 0,-2-1-4 16,2 2 2-16,0-2-18 0,-2 0 17 0,2 2-6 15,-3 2 7-15,-3 1-3 0,7-1 0 16,-1 1 4-16,0 0 4 0,6-1-2 0,-2 0-14 16,-1 2 3-16,0 2 16 0,3-3-26 0,-3 3 29 15,-2-3-26-15,-1 0 0 0,0-1 23 0,-3 3-23 16,7-2 29-16,-1-4-36 0,3 4 6 0,-3 1 27 15,1 0-1-15,5 0-27 0,-6 1 23 0,0-1-12 16,0 5-14-16,-2 0 24 0,-4 0 2 0,0 0-12 16,-2 0 0-16,-1 0 1 0,0 0-4 0,-3 0-3 15,4 0-9-15,-1 0 9 0,0 0 2 0,4 0 33 16,5 0-11-16,3 0-3 0,0-13-2 0,6 13-23 16,-2-13 12-16,-1 13-3 0,3-8 14 15,-6 8-7-15,0-9 8 0,-2 9-26 0,-10-8 27 16,0 1 25-16,-8 7 20 0,-1-8 24 0,0 1-42 15,-5-3-6-15,-7 4-14 0,-5-2 20 0,-1-1-41 16,-5-2 0-16,-1 1 11 0,-8-1 9 0,-6 3 0 16,-10-1-50-16,-2-3 34 0,3-1-9 0,-6 2 16 15,-1 3 5-15,1 1-41 0,3-1-6 0,-3-1-28 16,3 3-52-16,-1-1-34 0,-2 0-41 0,0 1-43 16,-9 1-19-16,3 3-16 0,-6-5-77 0,-4 4-230 15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2.97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1BB625-83CA-46A4-B52A-A0B450C7FAB5}" emma:medium="tactile" emma:mode="ink">
          <msink:context xmlns:msink="http://schemas.microsoft.com/ink/2010/main" type="inkDrawing" rotatedBoundingBox="3765,9124 4369,15555 4262,15565 3657,9134" semanticType="callout" shapeName="Other"/>
        </emma:interpretation>
      </emma:emma>
    </inkml:annotationXML>
    <inkml:trace contextRef="#ctx0" brushRef="#br0">44 15 2050 0,'0'-7'21'0,"-6"3"-8"0,3 0 6 0,0 4 18 16,-3 0 5-16,3 0 9 0,-3 0 7 0,0 0 12 16,0 0 0-16,6 16 6 0,-6 2-19 0,6-1-5 0,0 2-3 15,0 1 15-15,0 3-10 0,0 7 4 16,18 3 14-16,-6 1-3 0,3 6-7 0,-3 0-11 16,0 6 1-16,-1 4-2 0,1 1-2 0,3 3-15 15,-3 4 3-15,0 1-4 0,0-1-10 0,-3 3 6 16,3 3 0-16,-3 2-16 0,0 0 12 0,-3 2 5 15,0 3 7-15,2 4-10 0,-2 3 13 0,0 3-2 16,-3 1-16-16,3 2 7 0,0 1-11 0,0 1 25 16,0 0-14-16,3-3 14 0,-3 4 1 0,0-5-11 15,3 0 4-15,0-1 1 0,-3 3-11 16,0-4 15-16,0 3-12 0,0 1-27 0,0 1 29 16,0 2-8-16,0-1 5 0,-1 1-16 0,1 0 15 15,0-2 1-15,6-1-14 0,0-5-17 0,-3 1-4 16,-3 0 8-16,0 0 9 0,6-5 4 0,-3-3-2 15,0 2-15-15,-6 3-11 0,3-3 30 0,0 1 3 16,6-4-6-16,-6-1-28 0,0 2 13 0,-1 3-9 16,-2-2 2-16,3-5 14 0,0 0 14 0,-6 0-2 15,0 0-20-15,0-1 14 16,0-1 7-16,0-2-15 0,0-3-6 0,0 3 6 0,0-1-10 0,0 0 8 16,0 1 33-16,12-6-21 0,-12 3-27 15,18 1 3-15,-6 1 19 0,0-4-17 0,0 2 28 16,-12 5-9-16,9-1-15 0,3-1 14 0,0 0-6 15,-3-1-3-15,-4-2-3 0,1-1 17 0,3-6-28 16,3 0-3-16,-6-2 39 0,0 0-29 0,0-7 10 16,0 1 3-16,-3-3 1 0,0-5-22 0,-3-1-3 15,3 1 22-15,0-7-13 0,-3 0-31 0,0-5-30 16,0-1-13-16,0-6-49 0,0-2-17 0,0-3-48 16,0-3-34-16,-12-4-27 0,12-3-36 0,-15-4-66 15,6 0-233-15,-3 0-102 0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4.98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C1A4FD-7D67-4FD5-88AB-5DF119CFB060}" emma:medium="tactile" emma:mode="ink">
          <msink:context xmlns:msink="http://schemas.microsoft.com/ink/2010/main" type="inkDrawing" rotatedBoundingBox="6197,8488 6787,15339 6734,15344 6145,8493" semanticType="callout" shapeName="Other"/>
        </emma:interpretation>
      </emma:emma>
    </inkml:annotationXML>
    <inkml:trace contextRef="#ctx0" brushRef="#br0">0-1 2066 0,'9'0'38'0,"-9"0"24"16,9 0 19-16,-9 13 3 0,5-2 15 0,-5 0 14 15,0-1-1-15,0 5-11 0,0 1 2 0,0 8-16 16,0-1-1-16,0 5-17 0,0 4 9 0,0 6 22 15,15 3-33-15,-3 4-7 0,0 8 20 0,-3 5-12 16,3 7 11-16,0 7-31 0,-3 3 12 0,0 7-3 16,0 5 7-16,-3 6-31 0,3 2 18 0,0 3-8 15,-4 4-12-15,1 0 6 0,0 6 4 0,0 4-21 16,-3 4 26-16,3 1-3 0,6 4 1 16,-6 1 16-16,0 0-4 0,6 5-21 0,0-3 19 15,-3-4-50-15,3 1 8 0,-3-1 11 0,0 3-22 16,2 0 37-16,1 1-49 0,-3-1 11 0,3 1 1 15,0 0 0-15,0 1 25 0,0-5-25 0,0 0-13 16,0 0 3-16,3-3 42 0,-6 0-51 0,2-3 6 16,1 4 33-16,0-3-36 0,0 0 15 0,0-7 16 15,0-3-22-15,-3-3 11 0,0-5 19 0,0-9-39 16,0-4 26-16,-3-5 7 0,0-7-6 0,0 0-40 16,-3-4 25-16,0-2 12 0,3-2-9 0,-6 4-9 15,0 0 17-15,2-3-7 0,-2 1-10 16,3-1 35-16,0 2-52 0,0-1 54 0,0-6-17 15,0 2-35-15,0-7 19 0,3 1 29 0,0-6-50 16,-6-2 50-16,6-6-42 0,0 0 8 0,0-6-2 16,-3-5 46-16,0-3-22 0,6-2-34 0,-6-4 13 15,0-2 34-15,-3 0-10 0,0-2-19 0,0-3-25 16,0-2 12-16,0-2-12 0,0 4-36 0,0-5-40 16,0 0-15-16,12-4-39 0,-12 3-23 0,12-5-21 15,-12 3-25-15,0-2-10 0,0 0-20 0,0-4-46 16,0 5-140-16,0-2-315 0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49.70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1F17DA-B143-4DA6-942F-2F5CB8A9E6A1}" emma:medium="tactile" emma:mode="ink">
          <msink:context xmlns:msink="http://schemas.microsoft.com/ink/2010/main" type="writingRegion" rotatedBoundingBox="4653,9183 5130,9183 5130,9745 4653,9745"/>
        </emma:interpretation>
      </emma:emma>
    </inkml:annotationXML>
    <inkml:traceGroup>
      <inkml:annotationXML>
        <emma:emma xmlns:emma="http://www.w3.org/2003/04/emma" version="1.0">
          <emma:interpretation id="{A490DD39-B22C-43A9-9FA7-6F49A8BA326F}" emma:medium="tactile" emma:mode="ink">
            <msink:context xmlns:msink="http://schemas.microsoft.com/ink/2010/main" type="paragraph" rotatedBoundingBox="4653,9183 5130,9183 5130,9745 4653,9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FD191-57CE-40E8-BD1F-A496EC6C6E81}" emma:medium="tactile" emma:mode="ink">
              <msink:context xmlns:msink="http://schemas.microsoft.com/ink/2010/main" type="line" rotatedBoundingBox="4653,9183 5130,9183 5130,9745 4653,9745"/>
            </emma:interpretation>
          </emma:emma>
        </inkml:annotationXML>
        <inkml:traceGroup>
          <inkml:annotationXML>
            <emma:emma xmlns:emma="http://www.w3.org/2003/04/emma" version="1.0">
              <emma:interpretation id="{09EEC83B-D3D6-4B64-BEA1-B88EDA800BB9}" emma:medium="tactile" emma:mode="ink">
                <msink:context xmlns:msink="http://schemas.microsoft.com/ink/2010/main" type="inkWord" rotatedBoundingBox="4653,9183 5130,9183 5130,9745 4653,97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 37 2827 0,'-3'0'63'16,"0"0"37"-16,0 0 11 0,0 0 36 0,0 0-5 15,0 0 6-15,-3 0-41 0,6 0 5 0,0 0-33 16,0 0 16-16,0 0 5 0,0 0-26 0,0 0-4 15,0 14-38-15,0 3-5 0,0 1 15 0,0-2-1 16,0 4-20-16,0 4-19 0,0-5-18 0,0 2 9 16,0 3 22-16,0-5 7 0,0 2-19 0,0 1-7 15,0-1 8-15,0-4-4 0,0 1 12 0,15-2-28 16,-15-2 20-16,0 0-45 0,0-2-32 0,11-1-18 16,-11 2 10-16,12-1-19 0,-12-3 16 0,0 0 1 15,0-3-16-15,0-3-12 0,0-3-6 0,0 0-8 16,0 0-28-16,0 0-1 0,0 0 10 15,0-11 11-15,0-2 20 0,0 1 12 0,0-1 5 16,0-7 23-16,-12 5 17 0,12-4 16 0,0-2 17 16,-11-2 4-16,11-2 17 0,-12 0 20 0,6 2 13 15,6-3 11-15,-9 0 12 0,0 1 13 0,3 2-12 16,3 3 9-16,-3 1-3 0,6 6-5 0,0 0-13 16,0 3-4-16,0 1-5 0,0 0 1 0,0 2 9 15,15 1 26-15,-3 1 5 0,0 0-12 0,-3 0 15 16,5 2-10-16,1 3-14 0,3 0 8 0,3 0-14 15,-1 0 0-15,4 0-8 0,0 0-6 0,-1 10 4 16,1 1 3-16,3-11-22 0,-4 17 16 0,-2-2-18 16,3 0 7-16,-1 2-30 0,-5 4 9 15,3-1 16-15,-6 0-7 0,2 4-12 0,-2-3 14 16,-3-1-7-16,-3-1-1 0,0 0-14 0,-3 3 7 16,0-2 18-16,-6-1-22 0,0 2 6 0,0 0 7 15,0-1 16-15,-12 3 24 0,-3-2 5 0,0-2-14 16,3 0 24-16,-2-1-2 0,-4-6-25 0,3 4 13 15,0-6 2-15,-2-2-8 0,2 3-39 0,-3-3 27 16,0-1-1-16,-2 0-14 0,2-4-28 0,0 2 22 16,0-3-21-16,-2-1 0 0,2-1 12 0,-3 0-55 15,6 0-33-15,-2 0-39 0,-1 0-53 16,3 0-30-16,-3 0-28 0,6-12-50 0,1 12-52 16,5-11-238-16,0 1-227 0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3.96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2C7929-A8F4-4248-9E56-D3B6F568DFAA}" emma:medium="tactile" emma:mode="ink">
          <msink:context xmlns:msink="http://schemas.microsoft.com/ink/2010/main" type="inkDrawing" rotatedBoundingBox="1604,12354 10966,11707 10972,11792 1610,12439" shapeName="Other"/>
        </emma:interpretation>
      </emma:emma>
    </inkml:annotationXML>
    <inkml:trace contextRef="#ctx0" brushRef="#br0">0 651 2342 0,'0'0'-2'0,"0"0"-2"16,0 0-4-16,0 0 3 0,0 0 5 0,0 0 15 16,0 0 6-16,0 0 10 0,0 0-4 0,0 0-2 15,18 0-8-15,0 0-7 0,3 0-4 0,0 0-3 16,5-10 3-16,1 10 14 0,6-10 5 0,3 10 8 16,-1-7 3-16,7 7 4 0,0-10-1 0,2 5 14 15,4 0 5-15,0-1-8 0,2 6 8 0,1-4 6 16,5-2 4-16,4 2-18 0,-1-1-3 15,7-1-2-15,2 2-9 0,4-3 4 0,5-1-8 0,10 1-19 16,-4 2-9-16,3-2 1 0,4-2 4 16,-1 4-11-16,0-6 3 0,3 4-1 0,-2 0-2 15,-4-2-4-15,6 1 11 0,1 0 3 0,-4 2-3 16,9 2-7-16,-3-1 4 0,1 0 3 0,5 0-13 16,3 1 14-16,3-3-11 0,0 3 13 0,1 0-10 15,-1 0 5-15,3-1-11 0,0 1-2 0,-3-4 10 16,0 1 3-16,0 3-11 0,-5 2-21 0,5-4-11 15,-6-3 7-15,-3 2 0 0,-3 1 21 16,-2 1 6-16,-4-4 1 0,-3 1 2 0,1-1-5 0,-4-1 9 16,-3 1 5-16,-5-1 9 0,2-1-3 0,-2 2 6 15,-1-1-5-15,0-1-6 0,-2 2 5 16,-1 3 6-16,4 0-15 0,2-3-7 0,4 4 14 16,-1 2-3-16,-3-1 0 0,7 0-10 0,-1 2 7 15,3-3-3-15,1 3-3 0,-7 1-5 0,3-5 11 16,-2 3-6-16,2-4 2 0,-6 3-7 0,1-1 5 15,-1 1 11-15,4-2-11 0,-1-1-3 0,0 1 12 16,1 2-10-16,-1-1 6 0,6 1-12 0,1 0 19 16,-4-2-6-16,-3 1-6 0,-2 5 6 0,-4 0-2 15,1 0 2-15,-4-12-4 0,-2-1 4 0,-4 13-5 16,-5 0-4-16,-4-12 0 0,7 2 2 0,-7 10 7 16,1-11-3-16,-1 3-1 0,1 8 11 0,-1-7-11 15,7-2-5-15,-1 2 14 0,4-3-11 0,2 2-6 16,1 1 11-16,-1 3-3 0,4 0 0 15,-4 0 9-15,4 4-3 0,-1 0-15 0,1 0 12 16,-4 0-8-16,0 0 4 0,-2 0-3 0,-9 0 1 16,-1 12 12-16,-8-12-18 0,-7 9 7 0,-8-9-5 15,-3 0 1-15,-6 8-27 0,-6-8-18 0,-4 0-6 16,1 0-19-16,0 0-9 0,-3 0-20 0,0 0-20 16,-3-15-39-16,0 5-109 0,0-1-270 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6.22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9A2CFE-4C9D-4BE8-9B11-D5837850DEAA}" emma:medium="tactile" emma:mode="ink">
          <msink:context xmlns:msink="http://schemas.microsoft.com/ink/2010/main" type="inkDrawing" rotatedBoundingBox="8548,8448 9437,15546 9235,15571 8345,8474" semanticType="callout" shapeName="Other"/>
        </emma:interpretation>
      </emma:emma>
    </inkml:annotationXML>
    <inkml:trace contextRef="#ctx0" brushRef="#br0">0 0 1876 0,'6'15'38'15,"0"-2"30"-15,-6 3 0 0,0 0 32 0,0 1 11 16,0 2-9-16,0 1 6 0,0 1-5 0,0 5-14 16,0 4-1-16,0 0-3 0,0 6-3 0,0 1-10 15,0 8 3-15,0-1 3 0,0 10-5 0,0 4-1 16,12 4 14-16,3 8-27 0,3 2 26 0,-4 8-11 16,4 2-8-16,0 6-9 0,3 3 13 0,3 2-6 15,-3 4 15-15,-1 5-22 0,4 3-8 16,3 3 8-16,-3 1-10 0,3 2 7 0,-1 2 1 15,-2 2-50-15,3 1-2 0,-6-1 26 0,0-2-5 16,0-4-33-16,-4-2 41 0,-2 0-10 0,3-6-24 16,-6-1-12-16,6-3 27 0,0-1-9 0,-3-2-8 15,0 5-2-15,-3-3 3 0,-1 1-6 0,-5 0 32 16,0-2-38-16,3-2-1 0,-6 1 31 0,3-3-12 16,0-5-5-16,-3 0 20 0,3-4-9 0,0-1-11 15,3 1 6-15,0 0-21 0,-3 1 9 0,3 0 33 16,0 2-14-16,-3-3 12 0,-3 0 15 15,6 1-8-15,-3-2 8 0,-6-3-29 0,0-1 1 0,0-4 36 16,0 2-47-16,17-3 15 0,-2 0-17 16,-15-3 0-16,15-2 32 0,-6 2-26 0,3-1 6 15,-3 2-29-15,-9-3 46 0,6 5-23 0,-6-3 16 16,9-2-30-16,-3 0 38 0,0-3-32 0,0 1 30 16,0-4-41-16,0-5 6 0,2-5 20 0,-2 2-16 15,0-4 34-15,0-2-8 0,-3-3-22 0,0-6-6 16,0-2-14-16,0 0 15 0,-3-5 26 0,0-3-3 15,0-3-21-15,0 0-4 0,0-4 17 0,0-4 0 16,0 2-3-16,0-3-30 0,0-1 37 0,0 0-4 16,0 1-13-16,0-2-23 0,0-2 39 15,0 3-20-15,0-2-8 0,0 4-6 0,0-3-2 0,0 0-3 16,0-2-19-16,0 3 2 0,0-5-33 0,0-3-56 16,0 1-52-16,0-8-50 0,0 0-27 15,0 0-33-15,0 0-29 0,0 0-99 0,0 0-310 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7.2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AD0B00-671A-486F-AA88-040450B24D70}" emma:medium="tactile" emma:mode="ink">
          <msink:context xmlns:msink="http://schemas.microsoft.com/ink/2010/main" type="inkDrawing" rotatedBoundingBox="8922,10052 11122,10063 11121,10096 8921,10085" semanticType="underline" shapeName="Other">
            <msink:sourceLink direction="with" ref="{155B7B8D-FC40-439F-89F5-95CE08A59430}"/>
          </msink:context>
        </emma:interpretation>
      </emma:emma>
    </inkml:annotationXML>
    <inkml:trace contextRef="#ctx0" brushRef="#br0">66 20 1044 0,'-3'0'58'15,"-3"0"26"-15,0 0-7 0,0 0 19 0,3 0 12 16,-2 0 10-16,-1 0 0 0,0 0 2 0,3 0-3 16,0 0-20-16,-3 0-3 0,6 0-6 0,-6 0-7 15,0 0-18-15,3 0 2 0,-3 0-6 0,6 0-5 16,0 0-4-16,0 0-4 0,0 0-19 0,0 0-4 15,0 0-6-15,0 0 1 0,0 0 15 16,0 0-5-16,15 0-3 0,-3 0-8 0,-3 0 9 16,0 0-14-16,2 0-8 0,1 0 2 0,0 0-2 15,3 0 6-15,3 0 0 0,-3 0-5 0,6 0 1 16,3 0 11-16,2 0 16 0,7 0 2 0,0 0 3 16,3 0 4-16,-1 0-2 0,10 0-6 0,0 0 3 15,5 0-6-15,4-11 0 0,-1 11-3 0,7 0-6 16,-1 0-6-16,7 0-10 0,-1 0-8 0,-2 0 13 15,-1 0-11-15,4 0-5 0,2 0 2 0,4 0 16 16,-1 0-20-16,-2 0 15 0,-1 0 2 0,1 0-19 16,-4 0-3-16,-2 9 16 0,-4 1-4 0,-2-10 2 15,-1 6-5-15,-5-6 3 0,-1 0-2 16,-2 5 5-16,-3-5-5 0,-1 0 0 0,-8 0-3 16,-3 0 6-16,0 0-18 0,-7 0-21 0,-2 0-9 15,-3 0-16-15,-6 0-21 0,0-9-18 0,-6 9-19 16,-3-8-35-16,-3 8-57 0,-3-9-99 0,0 3-250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1:38.05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26 0 2181 0,'-12'0'45'0,"3"0"7"0,3 0 7 0,1 0 14 16,5 0-25-16,0 0-8 0,0 0-1 0,0 0-11 15,0 0-12-15,0 0 12 0,0 0-16 0,17 0 4 16,-5 0-11-16,3 0-16 0,3 0 10 0,-3 0-4 16,6 0-19-16,-3 0-50 0,5 0-63 15,-8 0-45-15,0 0-90 0,0 0-103 0,-6 0-56 0,3 0 11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00.3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7EA634-C89B-4ED9-86F3-62856187454D}" emma:medium="tactile" emma:mode="ink">
          <msink:context xmlns:msink="http://schemas.microsoft.com/ink/2010/main" type="inkDrawing" rotatedBoundingBox="2034,14229 10245,13606 10264,13855 2052,14478" shapeName="Other"/>
        </emma:interpretation>
      </emma:emma>
    </inkml:annotationXML>
    <inkml:trace contextRef="#ctx0" brushRef="#br0">0 474 1760 0,'3'3'7'0,"0"2"-7"0,0-4 6 0,-3 4-13 15,3-3 13-15,-3-2 51 0,0 0 22 0,0 0 21 16,0 0 7-16,0 0-8 0,0 0-18 0,0 0-18 16,0 0-1-16,15 12-7 0,-3-12-1 0,-3 11-6 15,2-11-1-15,1 11-5 0,3-11-11 0,-3 10-3 16,3-10-4-16,-3 7 8 0,6-2-9 16,-3 0 5-16,3-1 1 0,-1-2 12 0,4 3-5 15,3-3 0-15,0 0 6 0,3 2-8 0,2-4 2 16,4 3-3-16,0-2-5 0,6 3 26 0,-1-3-18 15,7 1 16-15,3 1-4 0,-1 0-6 0,4 0-11 16,2-3-18-16,4 0-12 0,-1 0 3 0,1 0 8 16,-3 0-12-16,2 0 3 0,1 0-7 0,-1 0 14 15,1 0-15-15,-1 0 18 0,4 0-20 0,-4 0 13 16,7 0 4-16,2 0-20 0,1-11 5 0,-1 11 12 16,4 0-10-16,5-13 12 0,4 4-7 15,5 3 2-15,3 0-3 0,1 6-1 0,2-7-5 16,0 0 5-16,4 2 13 0,-1-1-7 0,-3-1-10 15,0 4 12-15,1-1-8 0,-1-1-3 0,-3 2 5 16,1-3 1-16,-1-1-11 0,0 3 4 0,1-3-2 16,-1 2 14-16,0 0-14 0,-2-2 16 0,2 1-14 15,0 1 18-15,-5 0-23 0,5-2 13 0,-6 1-7 16,-2-1-3-16,2 1 15 0,-2-4-11 0,-1-1 14 16,-6 3-6-16,4-3-3 0,-4 1 5 0,-2-1-19 15,2-3 2-15,-8 4 0 0,-1 0 6 0,1 0 1 16,-1 1 9-16,-2 1-4 0,2-1 9 0,7-1-16 15,-7 3 0-15,7 0 26 0,-4-1 8 0,7 0 11 16,-4 2-31-16,3-5 5 0,-5 3-5 16,-1 1 1-16,1 1 7 0,-1-1-5 0,4 1-22 15,-7-1 22-15,1 3-4 0,-1-2-12 0,1 0 9 16,-4 0-22-16,-2 0 4 0,0 1 22 0,-4-2-14 16,4-1 0-16,-7 1 14 0,4 1-10 0,-4-2-4 15,1 4 17-15,0-3-7 0,-1 1-8 0,-5 0-8 16,3-2 21-16,-4 0-13 0,1 3 13 0,-3-2-26 15,2 0 25-15,1 3-20 0,0-1 0 0,2-1 24 16,-2 1-2-16,-1-1-9 0,1 1-18 0,0 0 24 16,-1-1-10-16,1 2 33 0,3-3 10 0,-4 4-4 15,4 0-7-15,3 3-9 0,-4 0 9 16,4 0-36-16,-1 0 21 0,1 0-1 0,-3 0-3 16,2 0 5-16,-2 11-1 0,-1-11 2 0,-2 0-14 15,0 0-4-15,-7 0-5 0,1 0 20 0,-6 0-17 16,0 0 2-16,-7 0 8 0,-2 0-17 0,-3 0 23 15,-6 0-27-15,0 0 16 0,-6 0-21 0,0 0 17 16,0 0-56-16,-3 0-16 0,0 0-8 0,-3 0-52 16,-1 0-22-16,1 0-35 0,3 0-40 0,-3 0-46 15,-3 0-135-15,0 0-297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06.1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36003B-2459-4606-9008-84071B520675}" emma:medium="tactile" emma:mode="ink">
          <msink:context xmlns:msink="http://schemas.microsoft.com/ink/2010/main" type="writingRegion" rotatedBoundingBox="10388,10904 9583,11351 9392,11007 10197,10560"/>
        </emma:interpretation>
      </emma:emma>
    </inkml:annotationXML>
    <inkml:traceGroup>
      <inkml:annotationXML>
        <emma:emma xmlns:emma="http://www.w3.org/2003/04/emma" version="1.0">
          <emma:interpretation id="{EF8DD6EB-F9C0-47E9-9CE4-5D26C36943F1}" emma:medium="tactile" emma:mode="ink">
            <msink:context xmlns:msink="http://schemas.microsoft.com/ink/2010/main" type="paragraph" rotatedBoundingBox="10388,10904 9583,11351 9392,11007 10197,10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820CF-5DBE-4A7A-B2C8-AA1D59AAEDAB}" emma:medium="tactile" emma:mode="ink">
              <msink:context xmlns:msink="http://schemas.microsoft.com/ink/2010/main" type="line" rotatedBoundingBox="10388,10904 9583,11351 9392,11007 10197,10560"/>
            </emma:interpretation>
          </emma:emma>
        </inkml:annotationXML>
        <inkml:traceGroup>
          <inkml:annotationXML>
            <emma:emma xmlns:emma="http://www.w3.org/2003/04/emma" version="1.0">
              <emma:interpretation id="{0E98F678-8C5B-46CC-A6CA-17BDF511E446}" emma:medium="tactile" emma:mode="ink">
                <msink:context xmlns:msink="http://schemas.microsoft.com/ink/2010/main" type="inkWord" rotatedBoundingBox="10388,10904 10031,11102 9840,10758 10197,105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-24-42 2485 0,'0'-4'40'15,"0"3"9"-15,0 0-1 0,0-1 4 0,0 2 2 16,0 0-4-16,0 0 1 0,0 0-11 0,0 0-3 15,0 0-19-15,0 0-6 0,12 0-2 0,0 0-3 16,0-12 2-16,3 1-11 0,6 11 5 0,-3-14-8 16,2 4-17-16,4 2-22 0,0 0-22 15,-3 8-21-15,3-6-35 0,-6 6-35 0,-4-5-53 0,-2 5-101 16,0 0-105-16,-3 0-55 0</inkml:trace>
          <inkml:trace contextRef="#ctx0" brushRef="#br0" timeOffset="470.8">27 0 2390 0,'0'0'47'15,"0"0"10"-15,0 0 1 0,0 0 8 0,0 0-11 16,0 0-6-16,-12 10-5 0,12 0-17 0,0-10 1 15,-12 13-22-15,12-3 1 0,0-2 2 0,0 1-6 16,0-1-4-16,0 3 4 0,0-3 2 0,0 2-2 16,0-2-6-16,0 2-4 0,0-6 11 0,12 3-6 15,0-4-1-15,-3 1-8 0,0-4 2 0,3 0-6 16,0 0-7-16,2 0 8 0,-2 0-4 0,3 0 1 16,-3 0 15-16,6-14 0 0,-3 14-3 0,3-11-1 15,-3 3 1-15,2-2 6 0,1 2 1 16,0 1 1-16,-3 0 0 0,3 2 2 0,0-3 11 15,0 2 10-15,-3 1 6 0,-1 2 3 0,1 1-3 16,3-1 9-16,-6 3 3 0,3 0 14 0,-6 0-15 16,-3 0 1-16,3 0-7 0,-3 13-9 0,-6-13-9 15,0 18 8-15,0-3 17 0,0-3 1 0,0-1 8 16,0-1-11-16,0 2 19 0,-15-1 3 0,15 0-7 16,-18 0-8-16,0 1-20 0,0 1 2 0,-3 0 14 15,1-1-32-15,-1-1-9 0,3-5 0 0,0 4 0 16,0-4-6-16,3-2 16 0,3-3-4 0,0 2-22 15,1-2-13-15,2-1-70 0,-3 0-24 0,0 0-25 16,3 0-14-16,0 0-20 0,-3 0-20 0,0 0-38 16,3 0-80-16,-6 0-184 0,6 0-105 0</inkml:trace>
        </inkml:traceGroup>
        <inkml:traceGroup>
          <inkml:annotationXML>
            <emma:emma xmlns:emma="http://www.w3.org/2003/04/emma" version="1.0">
              <emma:interpretation id="{A7CE130C-8CD9-4B9E-82BB-36B9BFF937B7}" emma:medium="tactile" emma:mode="ink">
                <msink:context xmlns:msink="http://schemas.microsoft.com/ink/2010/main" type="inkWord" rotatedBoundingBox="9668,11188 9534,11262 9485,11175 9619,111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33.04">-375 431 842 0,'0'4'32'0,"0"3"24"0,0-6 12 16,0 3 0-16,0-1 11 0,0-2-10 0,12-1-1 16,-3 0-7-16,0 0-27 0,0 0-1 0,3 0-20 15,-3-16 2-15,-1 5-5 0,1 1 5 0,-3 2 16 16,0-3 22-16,-3 1 10 0,0 0 21 16,-3 5 22-16,0-5 2 0,0 6 0 0,0 0-10 15,0 2-7-15,0 2-1 0,-15 0-12 0,15 0-2 16,-14 0-6-16,2 0-15 0,3 0-6 0,-3 0-7 15,0 10-10-15,0-10-3 0,3 13-17 0,0-4-5 16,0 0-2-16,3-1 4 0,3-8-2 0,3 10-5 16,0-5-1-16,0 1-1 0,0-6-3 0,0 4 0 15,0-2 3-15,0 1-2 0,0 0 1 0,0-3-7 16,0 3 2-16,0 1-2 0,0-1-2 0,0-3-11 16,0 1-8-16,0-1-10 0,0 3-4 15,0-3-20-15,0 0-29 0,0 0-56 0,0 0-115 16,0 0-199-16,0 0-98 0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7.9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5B7B8D-FC40-439F-89F5-95CE08A59430}" emma:medium="tactile" emma:mode="ink">
          <msink:context xmlns:msink="http://schemas.microsoft.com/ink/2010/main" type="writingRegion" rotatedBoundingBox="9151,8714 10255,8813 10161,9864 9056,9765">
            <msink:destinationLink direction="with" ref="{DEAD0B00-671A-486F-AA88-040450B24D70}"/>
          </msink:context>
        </emma:interpretation>
      </emma:emma>
    </inkml:annotationXML>
    <inkml:traceGroup>
      <inkml:annotationXML>
        <emma:emma xmlns:emma="http://www.w3.org/2003/04/emma" version="1.0">
          <emma:interpretation id="{D265DBD4-C18E-41BB-9251-C72561186BA3}" emma:medium="tactile" emma:mode="ink">
            <msink:context xmlns:msink="http://schemas.microsoft.com/ink/2010/main" type="paragraph" rotatedBoundingBox="9151,8714 10255,8813 10161,9864 9056,9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67F81-32F5-40AF-B571-5120945C539A}" emma:medium="tactile" emma:mode="ink">
              <msink:context xmlns:msink="http://schemas.microsoft.com/ink/2010/main" type="line" rotatedBoundingBox="9151,8714 10255,8813 10161,9864 9056,9765"/>
            </emma:interpretation>
          </emma:emma>
        </inkml:annotationXML>
        <inkml:traceGroup>
          <inkml:annotationXML>
            <emma:emma xmlns:emma="http://www.w3.org/2003/04/emma" version="1.0">
              <emma:interpretation id="{7B8CA2B8-AB54-4A12-9526-C6208A36105D}" emma:medium="tactile" emma:mode="ink">
                <msink:context xmlns:msink="http://schemas.microsoft.com/ink/2010/main" type="inkWord" rotatedBoundingBox="9151,8714 10255,8813 10161,9864 9056,97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76 2378 0,'-3'-6'39'15,"3"1"-5"-15,0 0 17 0,0 1 4 0,0-1 9 16,0 1 2-16,17 2-6 0,-5-4-20 0,0 1-14 16,3-3-14-16,-3 4 8 0,0-3-17 0,3 3-9 15,3 0-55-15,-3 1-41 0,5-1-63 0,1 3-94 16,3 1-172-16,0 0-152 0</inkml:trace>
          <inkml:trace contextRef="#ctx0" brushRef="#br0" timeOffset="375.12">657 48 2499 0,'-14'0'43'0,"-4"0"28"15,3 0 21-15,-6 0 41 0,3 0 11 0,0 0 6 16,0 0-17-16,1 0-13 0,-1 0-26 0,0 0-25 15,3 0-17-15,0 17-19 0,3 0-27 0,3-3 18 16,0 4-13-16,3 0-19 0,3-1 12 0,3 4-9 16,0-1 19-16,0-2-7 0,0-3-11 0,18 1-9 15,0 1-4-15,0-3-37 0,3 1-20 0,0-3-7 16,-1-3-10-16,4-1 3 0,0-1 1 16,3-4 2-16,-6-3 4 0,0 0 14 0,-1 0 22 15,-2 0 1-15,-3-14 7 0,-3 1 9 0,-3 1 8 16,0-1 9-16,-3 0 10 0,0 1-2 0,-6-4 6 15,0 2 1-15,0-1 8 0,0 0-5 0,-18 1 6 16,3-1 2-16,-3 1-2 0,0 2-2 0,-6 0-5 16,4 0 3-16,-4 5-11 0,3 2-3 0,3-1 9 15,0 6-14-15,3 0-36 0,3 0-78 0,4 0-79 16,2 0-141-16,0 0-173 0,6 0-56 16</inkml:trace>
          <inkml:trace contextRef="#ctx0" brushRef="#br0" timeOffset="847.61">785 11 2524 0,'0'-5'53'15,"0"-1"3"-15,-3 2 25 0,3 3 18 0,0-6 4 16,0 3 15-16,0-1-15 0,15 1 2 0,-3-1-4 15,3 3-14-15,3-6-26 0,6 2-37 0,0 2 12 16,2 2-16-16,1-4-34 0,9-2-72 0,-3 2-57 16,-1 1-67-16,-2 0-65 0,-3 5-119 0,-3 0-321 15</inkml:trace>
          <inkml:trace contextRef="#ctx0" brushRef="#br0" timeOffset="650.85">884-331 2809 0,'0'-11'65'0,"0"-1"41"0,0 5 47 0,0 1 24 15,0 1 10-15,-9 1-23 0,9-4-75 0,0 6-41 16,0-2 16-16,-12 4-8 0,12 0 5 0,0 0 11 15,0 18-8-15,0-1-10 0,15 4-29 16,0 3 2-16,-4 3-44 0,1 7 33 0,3 0-20 0,-3 6 20 16,0 2-21-16,-3 1 16 0,0 3-26 15,-3-1 4-15,3 0-4 0,-3-5 30 0,3-6-53 16,-6-1-31-16,3-7-48 0,0-1-32 0,0-4-43 16,-1-4-20-16,-2-2-2 0,0-3-5 0,-3-3-21 15,3-4-110-15,-3-1-256 0</inkml:trace>
          <inkml:trace contextRef="#ctx0" brushRef="#br0" timeOffset="-200.79">125-636 2711 0,'0'-1'46'0,"0"-3"1"16,0 4 2-16,0 0-2 0,0 0-9 0,0 0-9 15,0 0 54-15,0 0 0 0,0 0-26 0,0 16 9 16,0 2 5-16,0 3 10 0,0 11-24 0,14 4 7 16,1 4-20-16,-15 11-1 0,15 4-3 0,-6 2 6 15,0 4-8-15,0-1-14 0,3 1-4 16,-3-4 4-16,3 5-23 0,0-7 7 0,3-4 5 16,-4-1 4-16,1-3-32 0,0-2 14 0,-3-5 10 15,3-4-38-15,-6-7-65 0,3-2-53 0,-6-5-40 16,3-3-39-16,-3-6-28 0,-3-3-92 0,0-2-272 15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16.5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BE3314-8295-462E-8981-096BF97F0AA6}" emma:medium="tactile" emma:mode="ink">
          <msink:context xmlns:msink="http://schemas.microsoft.com/ink/2010/main" type="writingRegion" rotatedBoundingBox="5512,11283 5105,11744 4800,11475 5207,11014"/>
        </emma:interpretation>
      </emma:emma>
    </inkml:annotationXML>
    <inkml:traceGroup>
      <inkml:annotationXML>
        <emma:emma xmlns:emma="http://www.w3.org/2003/04/emma" version="1.0">
          <emma:interpretation id="{8D948E36-4454-40F8-938B-0F77334B18C1}" emma:medium="tactile" emma:mode="ink">
            <msink:context xmlns:msink="http://schemas.microsoft.com/ink/2010/main" type="paragraph" rotatedBoundingBox="5512,11283 5105,11744 4800,11475 5207,11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CCFF12-4085-4A3E-B549-5ABE48029548}" emma:medium="tactile" emma:mode="ink">
              <msink:context xmlns:msink="http://schemas.microsoft.com/ink/2010/main" type="line" rotatedBoundingBox="5512,11283 5105,11744 4800,11475 5206,11014"/>
            </emma:interpretation>
          </emma:emma>
        </inkml:annotationXML>
        <inkml:traceGroup>
          <inkml:annotationXML>
            <emma:emma xmlns:emma="http://www.w3.org/2003/04/emma" version="1.0">
              <emma:interpretation id="{0D601545-1528-492D-B1AE-FF405B33D77D}" emma:medium="tactile" emma:mode="ink">
                <msink:context xmlns:msink="http://schemas.microsoft.com/ink/2010/main" type="inkWord" rotatedBoundingBox="5512,11283 5105,11744 4800,11475 5206,11014"/>
              </emma:interpretation>
              <emma:one-of disjunction-type="recognition" id="oneOf0">
                <emma:interpretation id="interp0" emma:lang="" emma:confidence="0">
                  <emma:literal>lo</emma:literal>
                </emma:interpretation>
                <emma:interpretation id="interp1" emma:lang="" emma:confidence="0">
                  <emma:literal>so</emma:literal>
                </emma:interpretation>
                <emma:interpretation id="interp2" emma:lang="" emma:confidence="0">
                  <emma:literal>Co</emma:literal>
                </emma:interpretation>
                <emma:interpretation id="interp3" emma:lang="" emma:confidence="0">
                  <emma:literal>so.</emma:literal>
                </emma:interpretation>
                <emma:interpretation id="interp4" emma:lang="" emma:confidence="0">
                  <emma:literal>So</emma:literal>
                </emma:interpretation>
              </emma:one-of>
            </emma:emma>
          </inkml:annotationXML>
          <inkml:trace contextRef="#ctx0" brushRef="#br0">0 25 2650 0,'0'-8'59'0,"0"1"31"16,0 2 33-16,0 1 14 0,0-1 31 0,0 4-22 16,0 0 15-16,0-1-5 0,0 2-27 0,0 0-15 15,0 0-11-15,0 0-34 0,0 0 32 0,0 0 14 16,0 0-12-16,0 12-25 0,0-1-3 0,0 0-38 15,0 4 6-15,0 0 17 0,0 1 3 16,0 4-24-16,15-2 1 0,-3 3-1 0,0 1-9 16,-3-3-27-16,0-1 1 0,2 4 30 0,-5-1-28 15,3-3 28-15,-3 3-6 0,0-3 1 0,0 0-40 16,0-1-4-16,-3 2 14 0,0-5 13 0,3 0-9 16,0-1 19-16,0-2-20 0,-3-4-15 0,0 3 32 15,0-6-25-15,0 3-9 0,0-3-41 0,0 0 0 16,-3 0-46-16,0-2-3 0,0-1-77 15,0-1-94-15,0 0-93 0,0 0-48 0,0 0-29 0,0 0-136 16,0 0-260-16</inkml:trace>
          <inkml:trace contextRef="#ctx0" brushRef="#br0" timeOffset="-400.2">-253 483 2396 0,'0'-6'23'0,"0"6"1"0,-15-5 15 0,15-1 27 15,-9 2 9-15,9 0-7 0,-12 3-7 0,12-3-19 16,-9 4-18-16,9 0-7 0,0 0-12 0,0 0-4 16,0 0-3-16,0 0 3 0,0 0 6 0,0 0 6 15,0 0 3-15,0 0-9 0,0 0-1 16,0 13 4-16,0-5 5 0,12-8-9 0,-3 11 3 15,-9-3 11-15,9-2-7 0,-3 0 0 0,0 2-4 16,0-8-2-16,0 6 3 0,0-1-4 0,0-4-9 16,-3-1 4-16,3 0 6 0,0 0-10 0,-3 0 16 15,3 0-9-15,-6 0-5 0,6 0 5 0,-6 0 5 16,0 0-8-16,0-8 5 0,0 8 3 0,0-12-5 16,0 5 2-16,0 7 22 0,-15-10-9 0,15 3-1 15,-12 3 5-15,12 0 2 0,-12 0 2 0,3 2-11 16,9 2-3-16,-9 0-14 0,3 0 0 15,0 0 1-15,0 0 0 0,0 0 5 0,3 0-1 16,0 0-6-16,0 11 5 0,0-11-5 0,0 10 2 16,3-10-7-16,0 10 4 0,0-3 13 0,0-7-17 15,0 10 12-15,0-3-6 0,0-1-14 0,0-1-17 16,0 1-11-16,0-1-17 0,0-3-22 0,0 1-11 16,0-3-6-16,0 0 1 0,15 0 2 0,-15 0-7 15,9 0-14-15,-9 0-10 0,9 0-29 0,-9 0-42 16,6 0-63-16,-6 0-50 0,6 0-76 0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45.9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34CE0C-1D56-42EB-941B-28C643928430}" emma:medium="tactile" emma:mode="ink">
          <msink:context xmlns:msink="http://schemas.microsoft.com/ink/2010/main" type="writingRegion" rotatedBoundingBox="1915,11250 2675,10880 3018,11584 2258,11954"/>
        </emma:interpretation>
      </emma:emma>
    </inkml:annotationXML>
    <inkml:traceGroup>
      <inkml:annotationXML>
        <emma:emma xmlns:emma="http://www.w3.org/2003/04/emma" version="1.0">
          <emma:interpretation id="{D82260E8-2207-41F7-BC33-7115F3942C82}" emma:medium="tactile" emma:mode="ink">
            <msink:context xmlns:msink="http://schemas.microsoft.com/ink/2010/main" type="paragraph" rotatedBoundingBox="1915,11250 2675,10880 3018,11584 2258,119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16D511-C038-4F92-8FE4-0B09C6ED7B76}" emma:medium="tactile" emma:mode="ink">
              <msink:context xmlns:msink="http://schemas.microsoft.com/ink/2010/main" type="line" rotatedBoundingBox="1915,11250 2675,10880 3018,11584 2258,11954"/>
            </emma:interpretation>
          </emma:emma>
        </inkml:annotationXML>
        <inkml:traceGroup>
          <inkml:annotationXML>
            <emma:emma xmlns:emma="http://www.w3.org/2003/04/emma" version="1.0">
              <emma:interpretation id="{9CAA43A0-8931-4618-8399-FC787926A085}" emma:medium="tactile" emma:mode="ink">
                <msink:context xmlns:msink="http://schemas.microsoft.com/ink/2010/main" type="inkWord" rotatedBoundingBox="1915,11250 2675,10880 3018,11584 2258,11954"/>
              </emma:interpretation>
            </emma:emma>
          </inkml:annotationXML>
          <inkml:trace contextRef="#ctx0" brushRef="#br0">0 0 1264 0,'0'0'53'0,"0"0"15"0,0 0-20 0,0 0 30 15,0 0 6-15,0 0-2 0,0 0 15 0,0 0-1 16,0 0-14-16,0 0-6 0,0 0-6 0,0 0-11 16,0 0-14-16,0 0 7 0,0 0 3 0,0 0-7 15,0 0 5-15,0 0-4 0,0 0-3 0,0 0-4 16,0 0 6-16,0 0 6 0,0 0 3 0,0 0 7 15,0 0 0-15,0 0-1 0,0 0 7 0,0 0-10 16,0 0 10-16,0 0-3 0,0 0 4 0,0 0-1 16,0 0-10-16,0 0 17 0,0 0 4 15,0 0-11-15,0 0 8 0,0 0-11 0,0 0 12 0,0 0-3 16,0 0 5-16,0 0-11 0,0 0-15 0,0 0 6 16,0 0-24-16,0 0-7 0,0 0 27 15,0 0-19-15,0 0 5 0,0 0 45 0,0 0-21 16,0 0-10-16,0 0 6 0,0 0-45 0,0 15 21 15,0-4-31-15,0 4 5 0,0-1 28 0,0 2-34 16,0 1 14-16,9 3 5 0,-3 3-7 0,0-2-23 16,0 5 3-16,-3 2 20 0,3-2-18 0,-3 4 10 15,3 1-9-15,-3 0 4 0,0 0-7 0,3 0-1 16,0-2-3-16,-3 3 0 0,0-3 23 0,0 1-14 16,0-5 2-16,6-1-6 0,-3-3 15 0,-6 2 7 15,6-8-46-15,-6 2 33 0,3-4-20 16,0-2-3-16,-3 0-7 0,0-3 45 0,0-5-35 15,0-1-32-15,0 1-21 0,0-3-23 0,0 0-21 16,0 0-133-16,0 0-77 0,0 0-39 0,0 0-7 16,0 0-9-16,0-11-92 0,0-1-238 0</inkml:trace>
          <inkml:trace contextRef="#ctx0" brushRef="#br0" timeOffset="339.37">0 80 2456 0,'-3'-1'55'0,"0"0"13"15,0 1 6-15,3 0 8 0,0 0 21 0,0 0 0 16,0 0 3-16,0 0-8 0,0 0-24 0,0 0-13 15,0 0 22-15,0 0 25 0,0 0 31 0,0 0-18 16,0 0-11-16,12 0-58 0,0 0-13 0,0 0-5 16,3 0-9-16,0 0 2 0,3 0-23 0,3 9 0 15,-4-9 2-15,1 12-2 0,3-1 2 0,-3-1 9 16,3 1-21-16,0 0 27 0,0-1-29 16,-4 5 24-16,1-3-27 0,0 1 11 0,0 1-3 15,-6-2-62-15,3 2-65 0,-3-1-32 0,0 1-40 16,-3-5-24-16,-1 2-12 0,-2-2-21 0,3-2-53 15,3-1-167-15,-6-2-158 0</inkml:trace>
          <inkml:trace contextRef="#ctx0" brushRef="#br0" timeOffset="596.6">676-56 2533 0,'-18'-5'44'0,"3"2"20"16,6 1 17-16,0 1 1 0,-2 1 7 0,2 0 4 15,0 0-8-15,-6 0 11 0,6 0-15 0,0 0-24 16,0 14-9-16,-3-2-26 0,6-1-11 0,-6 2 3 16,-3 0-12-16,3 2-1 0,1 0 10 0,5 1-8 15,-6-1-24-15,3 0-37 0,3 0-38 0,-3-1-24 16,6 0-18-16,-3-2-18 0,6-1-26 0,0 0-39 15,0-1-93-15,0-1-144 0,0 1-68 0</inkml:trace>
          <inkml:trace contextRef="#ctx0" brushRef="#br0" timeOffset="887.82">637-98 2872 0,'3'-10'69'0,"-3"5"34"16,0-3 44-16,0 1 25 0,0 4 25 0,0 1 14 16,0-2-43-16,0-1-66 0,0 5-45 0,0 0-22 15,0 0 27-15,0 0-2 0,0 0 6 0,0 19 25 16,0-4-24-16,0 1-36 0,0 4-12 16,0 1 6-16,15 4 25 0,0 1-20 0,0 0-20 15,-6 3 13-15,-9 3-36 0,12-3 46 0,-3 0-5 16,3-3-61-16,-3 1 55 0,-3-1-10 0,2 0 0 15,4-5-11-15,-3 1-24 0,-3-1 39 0,0-1-37 16,0-3 6-16,0 0-24 0,0-2-74 0,-6-1-45 16,0 2-76-16,0-2-72 0,0-1-46 0,0 0-19 15,0 2-70-15,0-2-293 0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47.5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552C51-C1FA-430B-B588-5A9EAB7BC353}" emma:medium="tactile" emma:mode="ink">
          <msink:context xmlns:msink="http://schemas.microsoft.com/ink/2010/main" type="writingRegion" rotatedBoundingBox="2241,14260 2228,13469 2666,13462 2680,14253"/>
        </emma:interpretation>
      </emma:emma>
    </inkml:annotationXML>
    <inkml:traceGroup>
      <inkml:annotationXML>
        <emma:emma xmlns:emma="http://www.w3.org/2003/04/emma" version="1.0">
          <emma:interpretation id="{5695071F-17F3-4AD6-A3E7-483D7FC6FB0E}" emma:medium="tactile" emma:mode="ink">
            <msink:context xmlns:msink="http://schemas.microsoft.com/ink/2010/main" type="paragraph" rotatedBoundingBox="2241,14260 2228,13469 2666,13462 2680,14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2B8F37-2568-40F5-880F-C62777644FA9}" emma:medium="tactile" emma:mode="ink">
              <msink:context xmlns:msink="http://schemas.microsoft.com/ink/2010/main" type="line" rotatedBoundingBox="2241,14260 2228,13469 2666,13462 2680,14253"/>
            </emma:interpretation>
          </emma:emma>
        </inkml:annotationXML>
        <inkml:traceGroup>
          <inkml:annotationXML>
            <emma:emma xmlns:emma="http://www.w3.org/2003/04/emma" version="1.0">
              <emma:interpretation id="{FA6CE693-D5D5-4D9C-975D-C994BA7488E5}" emma:medium="tactile" emma:mode="ink">
                <msink:context xmlns:msink="http://schemas.microsoft.com/ink/2010/main" type="inkWord" rotatedBoundingBox="2241,14260 2228,13469 2666,13462 2680,14253"/>
              </emma:interpretation>
            </emma:emma>
          </inkml:annotationXML>
          <inkml:trace contextRef="#ctx0" brushRef="#br0">238 2465 2739 0,'-5'-7'72'0,"-1"3"18"16,0-1 6-16,6 4 17 0,-6 1 9 0,6 0 23 0,0 0 46 15,0 0-5-15,0 0 4 0,0 17-55 0,0-2 7 16,0 4-52-16,0 2 6 0,0 2-35 0,12 5-16 16,-12 2-13-16,14 2-8 0,-5 1-2 0,0 0 21 15,0 2-33-15,-3 1 14 0,3-2-13 0,3 0-28 16,0-1 16-16,-3 0 20 0,0-6-35 0,-3 3 6 16,0-5 28-16,3-4-7 0,0 0-40 0,-6-2-24 15,0-4-26-15,2-4-13 0,-2 0-97 0,0-5-29 16,0-1-56-16,-3-3-19 0,0-2-22 0,0 0-7 15,0 0-120-15,0-16-155 0,0 2-54 0</inkml:trace>
          <inkml:trace contextRef="#ctx0" brushRef="#br0" timeOffset="240.66">480 2361 2778 0,'0'-15'61'16,"0"-3"36"-16,0 6 38 0,0 6 6 0,0 0-5 15,-18 6-4-15,18 0 6 0,-12 0-26 0,12 13 7 16,0 5-22-16,0 0-11 0,0 3 2 0,0 7-15 16,0-1-40-16,0 7-8 0,0-3-9 0,0 5 4 15,18 0 18-15,-6-3-20 0,-12 1-30 16,12-1 3-16,-7-3 8 0,4 0 3 0,-3-5 4 0,6-2 21 16,-6 2-27-16,-3-1-35 0,6-3-23 15,3-6-34-15,-3 0-79 0,-3 0-40 0,0-4-42 16,-6-1-22-16,0 0-29 0,0-4-69 0,0 2-231 15,0-3-130-15</inkml:trace>
          <inkml:trace contextRef="#ctx0" brushRef="#br0" timeOffset="464.31">170 2755 2941 0,'-9'-1'28'0,"0"-2"18"0,3 1 14 16,0 2-5-16,3-3-10 0,0 2-12 0,3-1 7 16,0-1 1-16,0 1-7 0,0-2 6 0,18-3-14 15,0 1-14-15,6-2-5 0,0-3 5 0,5 0-12 16,1-3 0-16,3 2-32 0,-3-1-48 0,2 4-57 16,-2 1-39-16,-3-1-41 0,0 2-72 0,-3 1-181 15,-7 3-172-15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21.6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BC26D4-BC69-4D3E-A0C3-9DF233E9AF2E}" emma:medium="tactile" emma:mode="ink">
          <msink:context xmlns:msink="http://schemas.microsoft.com/ink/2010/main" type="writingRegion" rotatedBoundingBox="4518,13329 5933,12848 6102,13345 4687,13826"/>
        </emma:interpretation>
      </emma:emma>
    </inkml:annotationXML>
    <inkml:traceGroup>
      <inkml:annotationXML>
        <emma:emma xmlns:emma="http://www.w3.org/2003/04/emma" version="1.0">
          <emma:interpretation id="{E48F3747-B5E9-4FB5-8086-2E7767ED5002}" emma:medium="tactile" emma:mode="ink">
            <msink:context xmlns:msink="http://schemas.microsoft.com/ink/2010/main" type="paragraph" rotatedBoundingBox="4518,13329 5933,12848 6102,13345 4687,13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34B871-A4FF-4A13-B322-DA1C760483F6}" emma:medium="tactile" emma:mode="ink">
              <msink:context xmlns:msink="http://schemas.microsoft.com/ink/2010/main" type="inkBullet" rotatedBoundingBox="4602,13577 4677,13551 4698,13613 4623,13639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33 16 1948 0,'0'-4'24'0,"0"2"16"0,0-2 8 15,0 2 12-15,0-2 10 0,0 2-3 0,0-1-4 16,0 2-9-16,0 1-15 0,0 0-6 0,0 0-9 16,0 0-8-16,0 0 11 0,0 0-2 0,0 0 19 15,0 0 0-15,0 0 4 0,0 10-6 0,0-10-9 16,0 0 1-16,0 0-1 0,0 10-14 0,0-3 1 15,0-1 2-15,0 0-8 0,0-1-5 0,0-2-2 16,0 2-1-16,0-2 0 0,0-3-11 16,0 0 8-16,0 0-8 0,0 0 7 0,0 0 2 15,0 0-2-15,0 0 1 0,0 0-2 0,0 0 2 16,0 0-4-16,0 0 3 0,9 0-4 0,-9 0 7 16,9 0-2-16,0 0 3 0,-9-9 0 0,0 9-1 15,0-9-7-15,0 9 4 0,0-9 13 0,0 9 17 16,0 0 4-16,0 0-9 0,0 0 2 0,0 0-2 15,0 0 14-15,0 0-8 0,0 0-16 0,0 0 15 16,-15 0-2-16,15 0-19 0,0 0 3 0,0 0 12 16,-12 0-12-16,12 0-1 0,0 0-20 0,0 0 3 15,0 0 12-15,0 0-3 0,-9 0-8 16,9 0 3-16,0 0-6 0,0 0 8 0,0 0 2 16,0 0-16-16,0 0 21 0,0 0-6 0,0 0-14 15,0 0 5-15,0 0 4 0,0 9 3 0,0-2 3 16,0-7-7-16,0 0 5 0,12 0-9 0,-12 0-11 15,9 0 11-15,-9 0-13 0,6 0 10 0,-6 0 15 16,6 0-11-16,0 0 7 0,-3 0-4 0,-3 0-8 16,6 0 14-16,-6 0 12 0,0 0-6 0,0 0-12 15,0 0 6-15,0 0-11 0,0 0 13 0,0 0-6 16,0 0 10-16,0 0-9 0,0 0 16 0,0 0-14 16,0 0 13-16,0 0-2 0,0 0-6 0,-15 0 8 15,15 0 4-15,0 0-10 0,0 0 3 16,0 0-8-16,0 0-12 0,0 0 19 0,0 0-17 15,0 0 4-15,0 0 1 0,0 0 11 0,0 0-17 16,0 0 11-16,0 0-14 0,0 0 4 0,0 0 15 16,-15 0-6-16,15 0-11 0,0 12 14 0,0-12-5 15,0 10-5-15,0-10 5 16,0 0-6-16,0 0-3 0,0 0 12 0,0 0 1 0,0 0-9 0,0 0 6 16,0 0-11-16,0 0 14 0,0 0-2 0,0 0-7 15,0 0 7-15,0 0 1 0,0 0-3 0,0 0 2 16,0 0 8-16,0 0-9 0,0 0 10 0,0 0-6 15,0 0 4-15,0-12-18 0,0 12 8 16,-12 0 10-16,12 0-4 0,-9 0 4 0,9 0-20 16,-9 0 23-16,9 0-18 0,0 0 0 0,-8 0 9 15,8 0-18-15,-6 0 15 0,6 0-18 0,0 0 17 16,0 0-1-16,0 0 9 0,0 0-7 0,0 0 1 16,0 0-2-16,0 0-10 0,0 0-9 0,0 0-3 15,0 0-20-15,0 0-34 0,0 0-7 0,0 0-27 16,0 0-16-16,0 0-20 0,0 10-29 0,0-10-45 15,0 8-107-15,0-8-153 0,0 0-60 0</inkml:trace>
      </inkml:traceGroup>
      <inkml:traceGroup>
        <inkml:annotationXML>
          <emma:emma xmlns:emma="http://www.w3.org/2003/04/emma" version="1.0">
            <emma:interpretation id="{7DD8A1DE-BAD4-473D-A9BB-0B97838967D8}" emma:medium="tactile" emma:mode="ink">
              <msink:context xmlns:msink="http://schemas.microsoft.com/ink/2010/main" type="line" rotatedBoundingBox="4761,13247 5933,12848 6102,13345 4930,13744"/>
            </emma:interpretation>
          </emma:emma>
        </inkml:annotationXML>
        <inkml:traceGroup>
          <inkml:annotationXML>
            <emma:emma xmlns:emma="http://www.w3.org/2003/04/emma" version="1.0">
              <emma:interpretation id="{717DAF53-FA81-4D9E-9139-13784C40AFDF}" emma:medium="tactile" emma:mode="ink">
                <msink:context xmlns:msink="http://schemas.microsoft.com/ink/2010/main" type="inkWord" rotatedBoundingBox="4761,13247 5933,12848 6102,13345 4930,13744"/>
              </emma:interpretation>
              <emma:one-of disjunction-type="recognition" id="oneOf1">
                <emma:interpretation id="interp1" emma:lang="" emma:confidence="0">
                  <emma:literal>25</emma:literal>
                </emma:interpretation>
                <emma:interpretation id="interp2" emma:lang="" emma:confidence="0">
                  <emma:literal>2 5</emma:literal>
                </emma:interpretation>
                <emma:interpretation id="interp3" emma:lang="" emma:confidence="0">
                  <emma:literal>29</emma:literal>
                </emma:interpretation>
                <emma:interpretation id="interp4" emma:lang="" emma:confidence="0">
                  <emma:literal>2-9</emma:literal>
                </emma:interpretation>
                <emma:interpretation id="interp5" emma:lang="" emma:confidence="0">
                  <emma:literal>Z 5</emma:literal>
                </emma:interpretation>
              </emma:one-of>
            </emma:emma>
          </inkml:annotationXML>
          <inkml:trace contextRef="#ctx0" brushRef="#br0" timeOffset="2220.12">542-299 1458 0,'0'0'69'0,"0"0"18"16,0 0 2-16,0 0-9 0,-9 0 1 0,9 0-12 16,0 0-6-16,0 0-6 0,0 0-17 0,0 0 0 15,0 0-5-15,0 0-7 0,0 0 3 0,0 0-5 16,0 0 1-16,0 0-7 0,0 0 2 0,0 0 7 16,0 0-2-16,0 0-8 0,0 0-12 15,0 0-2-15,0 0 2 0,0 0-8 0,0 0-2 16,0 0 5-16,0 0 1 0,0 0-6 0,0-12 4 15,0 12 2-15,0-15-4 0,0 6 3 0,0 9 1 16,0-10-7-16,0-1 0 0,0 6 9 0,0-4-7 16,0 0 5-16,0 1-3 0,12-1 0 0,-3-1 11 15,3 4 2-15,-12-2 3 0,12 1-5 0,0 1 8 16,-3 2 12-16,0-1 6 0,-3 5-1 0,0 0-3 16,-3 0 5-16,-3 0-6 0,6 0 10 0,-6 0-6 15,6 0-4-15,-6 0-6 0,6 0 0 0,-6 0 14 16,3 15-8-16,3-3-12 0,-4 2-2 0,4 2-11 15,-3 3 5-15,0 1 0 0,3-3-2 16,3 1-7-16,-3 1 0 0,0 0 7 0,3 0 18 16,-3 2 1-16,3-6 1 0,-3 2-5 0,-3-1 10 15,0-1-11-15,3-2-3 0,-3 2 15 0,-3-4-14 16,0 1-8-16,0 3 5 0,0 0-13 0,0-3 1 16,0 3-4-16,0-4-3 0,0 3 2 0,-12-2 13 15,12 2-10-15,-12-3 4 0,12-1-17 0,-9 0 13 16,-3 0-8-16,12-3 6 0,-6 0-12 0,6-2 2 15,-6-3-11-15,0 2-10 0,3-4 7 0,-3 0 9 16,3 0 6-16,0 0-6 0,-3 0-12 0,4 0 12 16,-4 0 1-16,3 0 3 0,3 0-6 0,0 0 1 15,-3 0-1-15,3 0 6 0,0 0-2 16,0 0 8-16,0 0 9 0,0 0-15 0,0-15 15 16,14 15-2-16,-2-10-11 0,3-1 12 0,-3 2-4 15,3 9 2-15,-3-10-2 0,0-1 9 0,0 4 17 16,3-1-9-16,0-2 12 0,-4 3 2 0,4-1 6 15,0 0-12-15,-3 1-23 0,6 0 5 0,-6 2 5 16,0-1 1-16,0 3-1 0,0-1 0 0,-3 3-11 16,-1-3 2-16,1 3 1 0,0 0-2 0,3-2-11 15,-6 3 0-15,3-1 13 0,-3 1-7 0,3-2 5 16,-3 2-18-16,0 0-31 0,0 0-33 16,3 0-27-16,-3 0-19 0,-6 0-24 0,6 0-24 0,0 0-45 15,0 0-86-15,-6 0-146 0,6 0-68 0</inkml:trace>
          <inkml:trace contextRef="#ctx0" brushRef="#br0" timeOffset="3012.83">974-535 2343 0,'-6'2'32'0,"6"-1"14"16,-6 0 2-16,6 3-5 0,-3-3-10 0,0-1-1 15,3 0-8-15,0 0-1 0,0 0 6 0,0 0-10 16,0 18-4-16,0-7-1 0,0 4-5 0,0 2-6 16,0-2-2-16,0 2 0 0,9 1 1 0,-9 0-1 15,12 0 1-15,-3-1-8 0,0-1 12 16,3-2-5-16,-3-2 4 0,0-1-1 0,-1-3-10 15,4 1 3-15,0-5 7 0,-3 1-3 0,0-3 3 16,3-2-7-16,-3 0 2 0,6 0 2 0,-3 0 6 16,0-15 1-16,0 2-15 0,2 13 11 0,-2-17-1 15,0 3-7-15,0-2 1 0,0 0 5 0,3 3-2 16,0 1-4-16,-3-3 7 0,3 1 3 0,-3 0 6 16,2 4 19-16,1-1-6 0,-3 5 15 0,-3-3 6 15,3 3-6-15,-6 0 11 0,3 4 22 0,-3 0-11 16,-3 2-2-16,3 0 3 0,0 0 1 0,-3 0 2 15,3 0-18-15,-6 14 5 0,6-14 21 16,0 15-18-16,-3 0-8 0,0 2 11 0,0 2 15 16,0 1 0-16,-3-2 20 0,0 0-18 0,0 0 18 15,0 2-11-15,0 2 10 0,-18-7 6 0,0 3-49 16,6-1 25-16,-3-3-46 0,-3 4 7 0,3-4-9 16,-3-3 7-16,4 0-3 0,-7 0-32 0,-3-5 37 15,0-2-63-15,3 2 22 0,-3-6 26 0,1 0-54 16,-1 0-22-16,0 0-12 0,3 0-44 0,3 0-60 15,3 0-56-15,-2 0-50 0,2 0-42 0,6 0-17 16,-3 0-65-16,3 0-266 0</inkml:trace>
          <inkml:trace contextRef="#ctx0" brushRef="#br0" timeOffset="2526.5">920-507 2054 0,'-3'-1'55'0,"0"-4"7"0,0 1-1 16,3-1-3-16,0 1 2 0,0 2 6 0,0-2-3 15,0 1-11-15,0 1 2 0,12-2-12 0,-3 1-4 16,3-2-8-16,0-2-15 0,-6 1-2 0,9 0-9 16,0 0-2-16,0-1 3 0,3 0-1 0,-4-2-4 15,4 2 1-15,0 3 6 0,-3-5-3 0,3 3-12 16,-6 2-2-16,3-2-25 0,3-3-32 0,-7 7-24 15,1-2-10-15,-3 4-50 0,0-3-52 0,-6 2-124 16,3-2-117-16,-6 3-26 16</inkml:trace>
          <inkml:trace contextRef="#ctx0" brushRef="#br0" timeOffset="1024.16">227-338 1940 0,'0'-4'58'16,"0"3"10"-16,0 0 5 0,0-1-5 0,0 2 5 15,0 0-8-15,0 0-2 0,-6 0-11 0,6 0-10 16,0 0-13-16,0 0 3 0,0 0-9 0,0 0-3 15,0 0-4-15,0 0 8 0,0 0 6 0,0 0 2 16,0 0 20-16,0 0 2 0,0 0 4 0,0 0-10 16,0 14 8-16,0-14-5 0,0 13 13 0,0 0-5 15,0 2 7-15,0 0-8 0,0-3 4 0,0 0-1 16,0 4 10-16,0 0-26 0,0 1 11 0,0-1-5 16,0-1-20-16,0 6 9 0,0 1-16 15,0-3-4-15,0 0 4 0,0-2-18 0,12 2 7 16,0-2-14-16,-3-1-1 0,3-1 20 0,-1-4-20 15,1-1 11-15,0 1-20 0,0 1 5 0,3-5 15 16,-3-1-21-16,3 0 29 0,-3-4-26 0,-3 3 6 16,3-5 13-16,-4 0-13 0,1 0 18 0,0 0-5 15,0 0-14-15,-3 0 6 0,0 0-12 0,0 0 19 16,0 0 1-16,3 0-3 0,-3 0-16 0,0 0-1 16,-3-14 1-16,0 14 13 0,3-12 2 0,-3 12-20 15,3-15 23-15,-3 4-20 0,-3 0 13 0,6 0-14 16,-6 0 0-16,6 2 7 0,-6-4-19 15,0 0 7-15,0 0 12 0,0-2-13 0,0 1 1 16,0 0 2-16,0-2-3 0,0 4 19 0,0-3-9 16,0-1 3-16,-12 2 1 0,0 3 6 0,0-1-10 15,3 1 18-15,-3-2-15 0,0-1 1 0,0 4 7 16,-3 1 0-16,3-1 3 0,1-1-3 0,2 0-2 16,-3 1-13-16,0 1 10 0,3 3 7 0,-3 2-14 15,0-3 12-15,6 3-17 0,-6 0 6 0,3 3-19 16,-3 1-43-16,3 0-23 0,1 0-8 0,2 0-24 15,0 0-17-15,0 0-9 0,0 0-11 0,-3 0-24 16,3 0-38-16,0 0-90 0,3 0-100 0,-6 11-61 16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32.70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EA7D93-8DE2-41A0-889B-7B1A93979351}" emma:medium="tactile" emma:mode="ink">
          <msink:context xmlns:msink="http://schemas.microsoft.com/ink/2010/main" type="writingRegion" rotatedBoundingBox="7484,10769 8474,11125 8253,11740 7263,11384"/>
        </emma:interpretation>
      </emma:emma>
    </inkml:annotationXML>
    <inkml:traceGroup>
      <inkml:annotationXML>
        <emma:emma xmlns:emma="http://www.w3.org/2003/04/emma" version="1.0">
          <emma:interpretation id="{443419DA-F96D-42FA-8396-42AADC1978DE}" emma:medium="tactile" emma:mode="ink">
            <msink:context xmlns:msink="http://schemas.microsoft.com/ink/2010/main" type="paragraph" rotatedBoundingBox="7484,10769 8474,11125 8253,11740 7263,11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2E4093-310B-410B-9E00-749C193C2D24}" emma:medium="tactile" emma:mode="ink">
              <msink:context xmlns:msink="http://schemas.microsoft.com/ink/2010/main" type="line" rotatedBoundingBox="7484,10769 8474,11125 8253,11740 7263,11384"/>
            </emma:interpretation>
          </emma:emma>
        </inkml:annotationXML>
        <inkml:traceGroup>
          <inkml:annotationXML>
            <emma:emma xmlns:emma="http://www.w3.org/2003/04/emma" version="1.0">
              <emma:interpretation id="{F34A840B-C872-43AC-9F72-DA8C294256B6}" emma:medium="tactile" emma:mode="ink">
                <msink:context xmlns:msink="http://schemas.microsoft.com/ink/2010/main" type="inkWord" rotatedBoundingBox="7484,10769 8190,11023 7969,11638 7263,113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624-401 2427 0,'-9'-8'69'0,"3"3"16"0,6 0 26 0,-6 2 27 16,6 3 13-16,0 0-4 0,-6 0-2 0,0 0 3 15,0 0-22-15,6 0-45 0,0 0-20 0,0 0 42 16,0 0 26-16,0 0 31 0,0 0-36 0,0 0-27 15,0 0 26-15,0 18-32 0,0-1-42 0,18 2 0 16,-6 2 18-16,3 2-7 0,-6-2-33 16,0 1 35-16,0 6-27 0,0 1 4 0,-1-1-7 15,-2-1 41-15,0 3-31 0,0 4-6 0,0-8 15 16,0 1-50-16,-3-2 14 0,0-3 32 0,3 1-13 16,-3-4-35-16,3-3 33 0,-3-1-22 0,3 0 16 15,-3-5-24-15,0 1-19 0,-3 0 6 0,3-2-1 16,-3-3 43-16,3-2-3 0,0-2-44 0,-3 1-7 15,0-3 61-15,0 0-62 0,0 0 52 0,0 0-58 16,0 0 5-16,0 0-11 0,0 0-41 0,0 0-6 16,0 0 21-16,0 0-23 0,0 0-30 15,0 0-42-15,0 0-86 0,0 0-74 0,0 0-42 0,0 0-5 16,0 0 9-16,0 0-46 0,0 0-182 16,0 0-125-16</inkml:trace>
          <inkml:trace contextRef="#ctx0" brushRef="#br0" timeOffset="-364.23">418-298 2360 0,'0'-5'51'0,"3"2"18"0,-3 1 17 0,3 1 12 16,-3-2 8-16,3 3 9 0,-3 0-10 0,0 0 8 16,0 0-16-16,0 0-18 0,0 0 0 0,0 0-3 15,0 0-22-15,0 0-3 0,0 0-11 0,0 0 21 16,0 0-6-16,0 0 6 0,0 0-13 16,0 0-6-16,0 0-17 0,0 14 16 0,0-4-29 15,0-3 7-15,0-7-12 0,0 13 24 0,0-2-22 16,15-1-3-16,-15-2 3 0,12 0 5 0,0 2-5 15,-3-2 7-15,-3-1-1 0,3-1-6 0,-3-1-10 16,0 3 14-16,3-3-19 0,0 2 8 0,0-3-5 16,-3 0 12-16,0-1-5 0,2 2-9 0,-2-5-34 15,3 0-45-15,0 0-26 0,-3 0-25 0,0 0-42 16,0 0-19-16,0 0-7 0,0 0-25 0,0 0-23 16,-3 0-54-1,-3-11-141-15,3 1-99 0</inkml:trace>
          <inkml:trace contextRef="#ctx0" brushRef="#br0" timeOffset="-767.71">64 21 2232 0,'-9'-1'55'0,"9"-2"13"16,-15 2 29-16,7-2 15 0,8 2-1 0,-12 0 5 15,3 0-1-15,3-2-19 0,6 3-12 0,-6 0-21 16,6 0-6-16,0 0-21 0,0 0-11 0,0 0-3 16,0 0 1-16,0 0-6 0,0 0-6 15,0 0 7-15,0 0 14 0,0 0-8 0,0 0 12 0,0 0-9 16,0 0 7-16,0 0-18 0,0 10 8 16,0-10-22-16,0 0 10 0,0 9-13 0,12-3 11 15,-12-6-14-15,0 8 17 0,12-3-18 0,-12-1 5 16,0 0 8-16,0 0-6 0,0-1 0 0,0 1 5 15,0-4-9-15,14 0 2 0,-14 0 0 0,0 0 16 16,12 0-19-16,-12 0 7 0,0 0 11 0,15 0-22 16,-15 0 18-16,0 0-11 0,0 0-4 0,0-12 6 15,0 12-10-15,0-12 14 0,0 4 15 0,0 8-22 16,0-11-1-16,0 7 12 0,0 4-2 0,0-7 22 16,0 3 9-16,0 1-31 0,0 0 11 0,-12 3 11 15,12 0-30-15,-12 0 14 0,12 0-5 0,0 0-4 16,-11 0-8-16,11 0-11 0,-6 0 24 15,6 0-8-15,-6 0-7 0,6 0-1 0,0 0-9 16,0 11 1-16,0-11-52 0,0 10-35 0,0-10-24 16,0 8-34-16,0-3-19 0,0 1-23 0,0-6-14 15,0 3-33-15,0 1-75 0,0-4-147 0,0 0-83 16</inkml:trace>
        </inkml:traceGroup>
        <inkml:traceGroup>
          <inkml:annotationXML>
            <emma:emma xmlns:emma="http://www.w3.org/2003/04/emma" version="1.0">
              <emma:interpretation id="{46092FDA-C03B-40CA-BEDE-DF8056AF87D9}" emma:medium="tactile" emma:mode="ink">
                <msink:context xmlns:msink="http://schemas.microsoft.com/ink/2010/main" type="inkWord" rotatedBoundingBox="8218,11456 8340,11500 8269,11697 8147,11653"/>
              </emma:interpretation>
              <emma:one-of disjunction-type="recognition" id="oneOf1">
                <emma:interpretation id="interp1" emma:lang="" emma:confidence="0">
                  <emma:literal>El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el</emma:literal>
                </emma:interpretation>
                <emma:interpretation id="interp5" emma:lang="" emma:confidence="0">
                  <emma:literal>al</emma:literal>
                </emma:interpretation>
              </emma:one-of>
            </emma:emma>
          </inkml:annotationXML>
          <inkml:trace contextRef="#ctx0" brushRef="#br0" timeOffset="146610.84">913 233 1378 0,'0'0'28'0,"0"0"1"15,0 0-28-15,0 0 6 0,0 0-4 16,0 0 12-16,0 0-5 0,0 0 13 0,0 0 22 16,0 0 15-16,0 0 12 0,12-11-8 0,-4 11 3 15,1 0-4-15,0-11-1 0,0 4 3 0,0 7-15 16,0-11-8-16,0 4-8 0,0 2 6 0,-3-1-9 15,3 3 7-15,-3-1-2 0,-3 0 6 0,3 0-4 16,-6 3 7-16,3-2-2 0,0 2 12 0,-3 1-13 16,0 0-9-16,0 0-13 0,0 0 1 0,0 0-15 15,0 0-2-15,0 0-1 0,-18 0 3 0,6 13-3 16,3-2-3-16,-3 0 2 0,0 0-3 0,0-1-6 16,0 1 5-16,3-1 1 0,-2 0 0 0,-1 3 1 15,6-3 0-15,-6 0-2 0,6-2 1 16,0 2-5-16,0-2-3 0,0 1 0 0,6-3 5 15,0-3-1-15,0-2 3 0,0-1-2 0,0 0-1 16,0 0 9-16,15 0-6 0,-3-10 1 0,0 10 0 16,3-17 4-16,-4 2-3 0,4 2-5 0,3 0 12 15,-6 3-2-15,3-1-5 0,-3 2-2 0,0-1 6 16,-3 6-4-16,0 0 1 0,-6 1 6 0,0-1 11 16,0 2-4-16,0 0 4 0,-3 2 4 0,0 0-12 15,0 0 5-15,0 0-10 0,0 0 2 0,0 0-6 16,-15 13-3-16,3-3 4 0,12-10 2 0,-15 15-8 15,3-4 5-15,3 3 1 0,-3-5-5 0,6-1 0 16,-3-1-4-16,3 0-10 0,3-1-6 16,-3-1-5-16,6-2-16 0,-6 4-12 0,3-3-34 15,0 1-21-15,0-3-61 0,0-1-81 0,1 3-162 16,-1-4-103-16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01.5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25CB02-FD82-4E00-8CDE-70CC5AA88558}" emma:medium="tactile" emma:mode="ink">
          <msink:context xmlns:msink="http://schemas.microsoft.com/ink/2010/main" type="writingRegion" rotatedBoundingBox="1609,14918 3028,14962 3005,15728 1585,15685"/>
        </emma:interpretation>
      </emma:emma>
    </inkml:annotationXML>
    <inkml:traceGroup>
      <inkml:annotationXML>
        <emma:emma xmlns:emma="http://www.w3.org/2003/04/emma" version="1.0">
          <emma:interpretation id="{52BCCFFD-CDE2-49A6-BEA2-193E7E711F2A}" emma:medium="tactile" emma:mode="ink">
            <msink:context xmlns:msink="http://schemas.microsoft.com/ink/2010/main" type="paragraph" rotatedBoundingBox="1609,14918 3028,14962 3005,15728 1585,15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B25DB9-E0BD-435B-A61D-2933AB92B9EF}" emma:medium="tactile" emma:mode="ink">
              <msink:context xmlns:msink="http://schemas.microsoft.com/ink/2010/main" type="line" rotatedBoundingBox="1609,14918 3028,14962 3005,15728 1585,15685"/>
            </emma:interpretation>
          </emma:emma>
        </inkml:annotationXML>
        <inkml:traceGroup>
          <inkml:annotationXML>
            <emma:emma xmlns:emma="http://www.w3.org/2003/04/emma" version="1.0">
              <emma:interpretation id="{1AE905E3-3825-4D0E-9E0F-33A37AA6E614}" emma:medium="tactile" emma:mode="ink">
                <msink:context xmlns:msink="http://schemas.microsoft.com/ink/2010/main" type="inkWord" rotatedBoundingBox="1609,14918 3028,14962 3005,15728 1585,15685"/>
              </emma:interpretation>
            </emma:emma>
          </inkml:annotationXML>
          <inkml:trace contextRef="#ctx0" brushRef="#br0">709-78 2576 0,'0'-5'70'0,"0"2"8"16,-12-1-9-16,12 1 19 0,-18 3 24 0,6 0 14 15,-6 0-6-15,3 0 3 0,-2 0-14 0,2 0-14 16,-3 13-15-16,3-2-30 0,0 1-34 0,3-1 12 16,0 2-11-16,6-1-7 0,0 3-14 0,6-4-3 15,0 4 17-15,0 0-12 0,0-3 8 0,12 2-13 16,3-3 4-16,0-1-14 0,6-2 9 0,3 0-40 16,-1-3 1-16,7-1-26 0,0-2-6 0,0-2-18 15,5 0 10-15,-5 0 2 0,0 0 12 0,-3 0 15 16,-3-15 16-16,-4 7 6 0,-2 8 11 0,-6-14-2 15,-3 3-2-15,-3 1 2 0,-6-1 17 0,0 0-1 16,0 2 4-16,0-1 4 0,-15-1 3 16,-3 2 1-16,6-2-3 0,-2 5-4 0,-1-4 2 15,0 5-6-15,-3-3-10 0,6 1-26 0,-6 2-27 16,6 1-43-16,0 1-39 0,0 0-86 0,3 2-178 16,4 1-123-16</inkml:trace>
          <inkml:trace contextRef="#ctx0" brushRef="#br0" timeOffset="471.96">1051-46 3046 0,'-3'0'32'0,"0"0"5"15,3 0-12-15,0 0 14 0,0 0-15 0,0 0 6 16,0 0 2-16,0 0 39 0,0 0 1 0,15-12-11 15,6 1-14-15,0-3-26 0,3 4-21 0,2 0-1 16,7-5-15-16,0 4-79 0,0 0-45 0,-4-3-37 16,1 3-45-16,-3 3-59 0,0-1-133 15,-4 3-169-15,-2 0-20 0</inkml:trace>
          <inkml:trace contextRef="#ctx0" brushRef="#br0" timeOffset="267.57">1185-384 3094 0,'0'0'52'0,"-18"0"15"15,6 0 33-15,12 0 11 0,-12 0-12 0,3 0-5 16,9 0-27-16,0 0 50 0,0 0 4 0,0 0-28 15,0 0 2-15,0 16-65 0,15 1-4 0,-15 4-2 16,15 3 21-16,0 5-40 0,-3-1 17 0,3 2-24 16,0 1-13-16,0 3 21 0,3-2 9 0,-4 2 3 15,1-4-30-15,3 1-12 0,-3-1-26 0,3-3-21 16,-6-1-68-16,0-3-55 0,3 0-27 0,-3-7-9 16,-4 2-13-16,1-7-2 0,-3 0-36 0,-3-3-157 15,3-4-223-15</inkml:trace>
          <inkml:trace contextRef="#ctx0" brushRef="#br0" timeOffset="-331.18">0 58 2616 0,'0'-4'9'0,"0"1"-1"0,12 2 2 15,0-3 26-15,-12 1 11 0,12 0-2 0,3-1 10 16,-6 1 2-16,6-4-24 0,0 4-6 0,3-2-10 16,-4 2-8-16,7-2-3 0,0 4-5 0,3-3-18 15,3 0-42-15,-4 4-28 0,4 0-24 0,3 0-33 16,-3 0-46-16,3 0-76 0,-1 0-145 0,-2 0-89 15</inkml:trace>
          <inkml:trace contextRef="#ctx0" brushRef="#br0" timeOffset="-539.85">194-429 2745 0,'0'-11'30'0,"0"1"12"0,0 3 29 16,0 0 32-16,0 3 40 0,0-2 25 0,-12 5-25 16,12-2-28-16,0 2-40 0,-12 1-28 0,12 0-19 15,-6 0-6-15,6 0 27 0,0 15-12 0,0-1 16 16,0 1 10-16,0 6-5 0,0 4-16 0,0 3 0 16,0 6-30-16,0 0 25 0,0 6-8 0,0 0-21 15,0 3-10-15,12-2 10 0,6 5 4 0,-6-4-16 16,3 2-13-16,-3-4 27 0,-1-4-18 0,4-1-9 15,-3-2-68-15,0-3-34 0,0-5-36 16,0-5-52-16,-3-1-25 0,0-5-14 0,0-2-14 16,-6-1-10-16,0-3-107 0,0-1-231 0</inkml:trace>
        </inkml:traceGroup>
      </inkml:traceGroup>
    </inkml:traceGroup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1:59:50.9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CEA8C8-3D4C-4196-9F03-8498BB58CE67}" emma:medium="tactile" emma:mode="ink">
          <msink:context xmlns:msink="http://schemas.microsoft.com/ink/2010/main" type="writingRegion" rotatedBoundingBox="7977,9024 7237,9611 6812,9076 7552,8489"/>
        </emma:interpretation>
      </emma:emma>
    </inkml:annotationXML>
    <inkml:traceGroup>
      <inkml:annotationXML>
        <emma:emma xmlns:emma="http://www.w3.org/2003/04/emma" version="1.0">
          <emma:interpretation id="{4FE09135-67C7-4C31-B6F2-5D89E5692592}" emma:medium="tactile" emma:mode="ink">
            <msink:context xmlns:msink="http://schemas.microsoft.com/ink/2010/main" type="paragraph" rotatedBoundingBox="7977,9024 7237,9611 6812,9076 7552,8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8C8CB8-71FB-4590-9568-A2C90D37381F}" emma:medium="tactile" emma:mode="ink">
              <msink:context xmlns:msink="http://schemas.microsoft.com/ink/2010/main" type="line" rotatedBoundingBox="7977,9024 7237,9611 6812,9076 7552,8489"/>
            </emma:interpretation>
          </emma:emma>
        </inkml:annotationXML>
        <inkml:traceGroup>
          <inkml:annotationXML>
            <emma:emma xmlns:emma="http://www.w3.org/2003/04/emma" version="1.0">
              <emma:interpretation id="{49CA3B76-009C-49B2-B5C7-A1EF381F631F}" emma:medium="tactile" emma:mode="ink">
                <msink:context xmlns:msink="http://schemas.microsoft.com/ink/2010/main" type="inkWord" rotatedBoundingBox="7866,8885 7812,8929 7671,8752 7726,8708"/>
              </emma:interpretation>
            </emma:emma>
          </inkml:annotationXML>
          <inkml:trace contextRef="#ctx0" brushRef="#br0">3094-437 2903 0,'0'-6'72'0,"-12"1"46"0,12 2 36 15,0 0 21-15,-15 3 3 0,15 0-34 0,-9 0 0 16,9 0-15-16,0 0 12 0,0 0-17 0,0 0-15 16,0 0 0-16,0 14-47 0,0-2 3 0,0 1-29 15,0-1-10-15,15 4 7 0,-6-2-58 0,3 0 50 16,-6-2-49-16,3 0 63 0,0-1-23 15,0-2-48-15,-3 1 15 0,0 0-55 0,0-2-47 16,0 1-72-16,-3-2-96 0,0-1-73 0,-3-1-31 16,3 3-75-16,-3-3-288 0</inkml:trace>
        </inkml:traceGroup>
        <inkml:traceGroup>
          <inkml:annotationXML>
            <emma:emma xmlns:emma="http://www.w3.org/2003/04/emma" version="1.0">
              <emma:interpretation id="{7039D965-45C8-4436-9689-2265720A8A33}" emma:medium="tactile" emma:mode="ink">
                <msink:context xmlns:msink="http://schemas.microsoft.com/ink/2010/main" type="inkWord" rotatedBoundingBox="7622,9305 7237,9611 6812,9076 7198,8770"/>
              </emma:interpretation>
            </emma:emma>
          </inkml:annotationXML>
          <inkml:trace contextRef="#ctx0" brushRef="#br0" timeOffset="-648.57">2308-182 3366 0,'0'-8'70'0,"0"2"44"0,0 1 41 0,0-1 12 16,0 6-25-16,0 0-13 0,0 0-25 0,-12 0-49 16,12 0 23-16,0 0 4 0,0 0 3 0,0 14-52 15,0 4-29-15,0 1 15 0,0 5 16 0,15-1-22 16,0 3 8-16,0 1-4 0,-3 4-44 16,3 2 27-16,0-4 18 0,-3 0-34 0,2 3-11 15,-5-2-29-15,0-2-33 0,3 0-40 0,0-1-53 16,-6-5-60-16,3-1-29 0,0-5-17 0,-3-3-2 15,-3-2-9-15,3-1-60 0,-6-3-205 0,0-3-71 16</inkml:trace>
          <inkml:trace contextRef="#ctx0" brushRef="#br0" timeOffset="-329.07">2398 14 2518 0,'-3'-16'57'0,"0"-2"17"0,0 0 10 16,3 3 14-16,0-4-10 0,0-1-12 0,0 3-18 15,0 0-7-15,17-2-19 0,-17 6 10 0,15-3 7 16,3 4-4-16,0 2-7 0,3 3-1 0,9 2-16 16,-6 5-6-16,2 0-5 0,7 0 4 0,-6 0 10 15,3 0-4-15,-4 0 4 0,1 15-14 0,-6 3 16 16,0 1-11-16,-3 2 4 0,-6 5 24 0,5-1-15 16,-5 3 11-16,-3 5 11 0,-3 0-7 0,0-1 8 15,-3-3 10-15,0-2 5 0,-3-1-35 0,0-1 0 16,0-1 39-16,0 0-9 0,0-1-8 0,-12-6-46 15,-6 3 8-15,1 0-15 0,2-7 18 0,3-2 15 16,-6-2-53-16,0-1 32 0,-3 0-11 16,-6 0-17-16,4-5 36 0,2 1-13 0,0 0-41 15,0 1-41-15,3-5 17 0,3 0-53 0,3 0-54 16,4 0-55-16,2 0-16 0,0-15-22 0,0-1-39 16,6 4-110-16,-6 0-247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1:46.13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0 1910 0,'0'0'54'0,"0"0"7"0,0 0 0 0,0 0 0 16,0 0-16-16,0 0-23 0,0 0-3 0,0 0-7 16,0 0-5-16,0 0 3 0,0 0-4 0,0 0 2 15,14 0-7-15,-2 0-6 0,0 0 9 0,0 0-10 16,3 0 9-16,-3 0-53 0,0 0-46 15,3 0-64-15,-9 0-88 0,6 0-112 0,-6 0-21 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58.29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A9050D3-87E3-48C6-8DF1-FA8B3172AB5F}" emma:medium="tactile" emma:mode="ink">
          <msink:context xmlns:msink="http://schemas.microsoft.com/ink/2010/main" type="writingRegion" rotatedBoundingBox="9027,14961 7619,15464 7397,14842 8805,14340"/>
        </emma:interpretation>
      </emma:emma>
    </inkml:annotationXML>
    <inkml:traceGroup>
      <inkml:annotationXML>
        <emma:emma xmlns:emma="http://www.w3.org/2003/04/emma" version="1.0">
          <emma:interpretation id="{68D5EF8D-C2D5-44A0-A659-AA095EAEB1EE}" emma:medium="tactile" emma:mode="ink">
            <msink:context xmlns:msink="http://schemas.microsoft.com/ink/2010/main" type="paragraph" rotatedBoundingBox="9027,14961 7619,15464 7397,14842 8805,14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5967BB-A07F-4B6D-8019-2B876271CEE9}" emma:medium="tactile" emma:mode="ink">
              <msink:context xmlns:msink="http://schemas.microsoft.com/ink/2010/main" type="line" rotatedBoundingBox="9027,14961 7619,15464 7397,14842 8805,14340"/>
            </emma:interpretation>
          </emma:emma>
        </inkml:annotationXML>
        <inkml:traceGroup>
          <inkml:annotationXML>
            <emma:emma xmlns:emma="http://www.w3.org/2003/04/emma" version="1.0">
              <emma:interpretation id="{1C689BE4-4EAE-4659-BC85-6A8E44379D36}" emma:medium="tactile" emma:mode="ink">
                <msink:context xmlns:msink="http://schemas.microsoft.com/ink/2010/main" type="inkWord" rotatedBoundingBox="9027,14961 7619,15464 7397,14842 8805,143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197 1653 2235 0,'0'0'60'0,"0"0"11"0,0 0-4 0,0 0-1 16,0 0 10-16,0 0 2 0,0 0 1 0,0 0-7 15,0 0-18-15,0 0-26 0,0 0-7 0,0 0-11 16,0 0-7-16,0 0-2 0,0 0 4 0,0 0-2 15,0 0 0-15,0 0 3 0,0 0-6 0,0 0 9 16,0 12 4-16,0-12-6 0,0 0 3 16,0 11 0-16,0-11 9 0,0 9-9 0,0-2 4 15,0-7-7-15,0 0-4 0,12 0-5 0,-12 0 6 16,0 0 2-16,0 0 0 0,0 0 0 0,0 0-7 16,0 0 10-16,0 0-14 0,0 0 4 0,0 0 11 15,0 0-6-15,0 0-2 0,0 0 1 0,0 0 5 16,14 0 2-16,-14 0-13 0,0 0 9 0,0 0 0 15,0 0-4-15,0 0 7 0,0-11 4 0,12 11-4 16,-12 0 8-16,0-9 5 0,0 2 3 0,0 1 20 16,0 6 26-16,0-5-2 0,0 1-11 15,0 0 2-15,0 3 13 0,0-2-10 0,0 3-17 0,0 0 1 16,0 0-24-16,0 0-12 0,-12 0 14 16,12 0-24-16,-14 0 0 0,14 0 9 0,-9 12-9 15,9-12-2-15,0 11-6 0,-12-11 16 16,12 11-14-16,-6-11 14 0,6 9-23 0,0-2 12 0,0-7 3 15,0 6-10-15,0-6-4 0,0 5-35 0,0-5-11 16,0 5-14-16,0-5-31 0,0 0-23 0,0 0-35 16,0 0-33-16,0 0-35 0,0 0-58 0,0 0-146 15,9 0-161-15</inkml:trace>
          <inkml:trace contextRef="#ctx0" brushRef="#br0" timeOffset="756.76">473 1257 2490 0,'-14'-7'47'16,"5"3"3"-16,0-2 15 0,0-2 14 0,0 8 14 15,0 0 1-15,3 0 3 0,0 0-27 0,0-13-9 16,0 13-28-16,3 0-2 0,0 0-13 0,3 0-7 16,-6 0-5-16,6 0 12 0,-3 0-6 0,0 0-7 15,0 0 0-15,0 0 22 0,3 0-10 0,-6 0 4 16,0 13 12-16,0-13-11 0,1 15-13 0,2-4 4 15,-3-1-5-15,3 1 1 0,0-1 10 0,3 0-22 16,0-2 13-16,0 5-4 0,0-7-7 0,0 3-4 16,0-1 20-16,12-3-11 0,2 3 1 0,1-3 5 15,0 3-3-15,-3 0-6 0,6 2 15 16,-3 0 14-16,3 0 12 0,0 3-11 0,2-1-4 16,1-1 23-16,0 5-26 0,0-2 21 0,3 3-11 15,-3 2-12-15,-1-3 12 0,1 2-3 0,0 4-27 16,-3-5 19-16,0 3-12 0,-6-2 8 0,0 0 3 15,0-5-13-15,-4 1 1 0,1-3-24 0,-3-2 24 16,0 3-21-16,0-8 23 0,3 0-6 0,-6 0-6 16,3-1 15-16,-6 1-25 0,0-2 2 0,0 1 23 15,0-3-35-15,0 2-6 0,0 0 17 0,0-1-14 16,-15-1 10-16,0 3 0 0,3-3 15 0,-2 0-16 16,2 0-3-16,-3 0 21 0,0 0-19 15,0-13 0-15,3 2 3 0,-3-2-2 0,3 1 18 16,0-1-10-16,-3-3-11 0,4 1 17 0,-1-3-3 15,3-4-12-15,0-2 16 0,3 3-19 0,0-1 7 16,6-2 10-16,0 1-4 0,0-1 23 0,0 3-20 16,0-4 7-16,0 4 3 0,12-1-1 0,-12-1-7 15,12 3 7-15,-3 4-21 0,-9 0 22 0,0 1-14 16,9 5 13-16,-9-1-10 0,0 0-5 0,0 1 24 16,0 2-27-16,0-2 12 0,0 3 24 0,0 0-21 15,0-1-9-15,0 5 8 0,0 3 1 0,-12 0 8 16,12 0-17-16,-6 0-10 0,6 0-6 0,-9 0-10 15,0 0 20-15,-3 0-24 0,3 0-13 0,-3 0-10 16,0 0-20-16,0 13-25 0,-6 1-30 0,4-2-29 16,-4 1-26-16,3-2-17 0,3-1-44 15,-3-1-96-15,6-1-179 0,-3 1-67 0</inkml:trace>
          <inkml:trace contextRef="#ctx0" brushRef="#br0" timeOffset="2228.33">1164 1017 2221 0,'0'2'35'0,"0"0"4"16,-3-1 21-16,3 2 19 0,0 2 22 0,0-3-11 16,0 2 1-16,0 1-18 0,0 3-15 15,0-1-20-15,0 5-8 0,0 1-3 0,0-1-15 0,0 1 3 16,0 2 0-16,12-2-12 0,-12-2 5 16,9-1-1-16,-9 0-11 0,12-5-2 0,-3 2 14 15,-3-7-2-15,3 0-5 0,0 0 0 0,2 0-4 16,-2 0 6-16,3 0-1 0,-3 0-14 0,6 0-3 15,-3 0-15-15,0-11 7 0,-3 2 3 0,3-3 9 16,0 3-1-16,3-2-2 0,-4 3 15 0,-2 4-3 16,0-5-2-16,3 2 0 0,3 2-1 0,0-2 7 15,0 0 8-15,-6-1 30 0,3 4 11 0,0-2 2 16,3 2 19-16,-7 4 15 0,1 0-16 0,-3 0 16 16,0 0-17-16,3 0 5 0,0 0 0 15,-6 14 0-15,0-14 19 0,3 16-41 0,-3 1 11 0,3-6-12 16,-6 5-7-16,0 1-12 0,0-1-7 15,0 4-1-15,0-2 8 0,0 2 39 0,0-1-23 16,0 1 23-16,0-1 11 0,-12-4-23 0,12 1-17 16,-15-2 37-16,3-1-37 0,0-2 4 0,-2-2 8 15,-1-1-6-15,-3-2-16 0,-3-1 26 0,-3 3-24 16,-3-1-19-16,6-2-17 0,1-4 7 0,-1 3 15 16,-3 0-14-16,3-2-20 0,3 0 17 0,3-1 26 15,4-1-15-15,-4 0-2 0,6 0-34 0,0 0-40 16,3 0 14-16,3 0-69 0,0-12-47 0,0 12-53 15,3 0-70-15,-3 0-47 0,3 0-10 0,0 0-6 16,0 0-84-16,0 0-229 0,0 0-51 16</inkml:trace>
          <inkml:trace contextRef="#ctx0" brushRef="#br0" timeOffset="1701.57">1143 1051 2340 0,'-3'0'33'0,"0"0"9"0,3 0 0 16,-3 0-10-16,3 0 7 0,0 0-7 0,0 0 1 16,0 0-4-16,0 0-9 0,0 0-4 0,18-13-11 15,-9 3 6-15,3 10-8 0,0-13-3 0,0 4 1 16,0 1 1-16,0 0-5 0,3-1 9 0,-1 1-14 16,1 0 5-16,0-2-2 0,0 3-9 0,-3 0-28 15,-3 0-24-15,3 3-38 0,-6-1-26 0,0 4-43 16,0-1-61-16,0 2-92 0,-6 0-86 0,0 0-8 15</inkml:trace>
          <inkml:trace contextRef="#ctx0" brushRef="#br0" timeOffset="26154.45">819 1417 1719 0,'-3'0'66'0,"0"0"5"0,3 0-11 0,0 0 2 16,0 0 10-16,0 0 7 0,0 0 16 0,0 0 14 16,0 0 7-16,0 0 1 0,12 0-5 0,0 0-6 15,0 0 4-15,-1-15 13 0,4 7 7 0,-3-2 2 16,3 1-6-16,0 0-27 0,3-1-15 0,3-1-6 15,-3 1-30-15,-1 0-17 0,1 0-21 0,3 0 6 16,-6 2-13-16,3 0-3 0,-6 1 7 0,0 3-15 16,-3-1 17-16,-3 1-5 0,0 2-3 0,-1-4 9 15,-2 3-45-15,-3 3-22 0,3-1-58 16,0-3-67-16,-3 4-44 0,0 0-47 0,0 0-107 16,0 0-341-16</inkml:trace>
          <inkml:trace contextRef="#ctx0" brushRef="#br0" timeOffset="25839.18">744 1197 1429 0,'-3'10'77'16,"3"-10"4"-16,0 0-1 0,0 0-19 0,-3 0 15 15,0 0-19-15,3 0-13 0,0 0-1 0,0 0 2 16,0 0 0-16,0 0 6 0,0 0-4 0,0 0 7 16,0 0 6-16,0 0 2 0,0 0 2 0,0 0 5 15,0 0 1-15,0 0-3 0,0 0-5 0,0 0-1 16,0 0-8-16,0 0-3 0,0 0 4 0,0 0 3 16,0 0-12-16,0 0 2 0,0 0-2 0,0 0-1 15,0 0-10-15,0 0-2 0,0 0-2 0,0 0 1 16,0 0 0-16,0 0-13 0,0 0 11 0,0 0-11 15,0 0 6-15,0 0-4 0,0 0-11 0,0 0-3 16,0 0 1-16,0 0-3 0,0 0 9 16,0 0-13-16,0 0 16 0,0 0-12 0,0 0-5 15,0 0 8-15,0 0-2 0,0 0-14 0,0 0 7 16,0 0-3-16,0 0 22 0,0 0-10 0,0 0 8 16,6 0-15-16,0 0 8 0,-3 0-10 0,3 0 3 15,3 0-10-15,0 0 9 0,3 0-4 0,-3 0 13 16,0 0-10-16,-3 0-6 0,3-8 2 0,0 8 12 15,-6 0-10-15,3 0 16 0,-3 0-20 0,0 0 5 16,3 0 16-16,-6 0-9 0,3 0 7 0,0 0 18 16,-1 0 17-16,4 0 0 0,-3 0-4 0,6 0-6 15,-3 0-3-15,-3 0 4 0,0 18-11 16,3-3 14-16,0 1 0 0,-3 4-4 0,0-4-8 16,3 3-1-16,0-1 3 0,-3 2 2 0,3 0 9 15,-3 5-15-15,3-4-3 0,-3 0-3 0,3 2-23 16,-3 0 12-16,0 1-6 0,0-4 6 0,0 0-17 15,3-3 0-15,0 2 11 0,-3-4-16 0,0-1 30 16,0 0-5-16,3-6-26 0,-4 3 29 0,-2-2-35 16,0-1 28-16,0-2-6 0,0 2-1 0,0-5-4 15,0 3 3-15,0-1 3 0,0-4 14 0,0 2-39 16,0 1 21-16,0-1 0 0,0 0 4 0,0-1-2 16,0-2-6-16,0 0-23 0,0 0-10 0,0 0-20 15,0 0-20-15,0 0-26 0,0 0-59 0,0 0-30 16,0 0-29-16,0 0-31 0,0 0-22 15,0 0-50-15,0 0-172 0,0 0-125 16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1:55.77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843229D-D2D9-48DE-B1BB-9ABD2D387390}" emma:medium="tactile" emma:mode="ink">
          <msink:context xmlns:msink="http://schemas.microsoft.com/ink/2010/main" type="writingRegion" rotatedBoundingBox="17319,5213 17709,5213 17709,6607 17319,6607"/>
        </emma:interpretation>
      </emma:emma>
    </inkml:annotationXML>
    <inkml:traceGroup>
      <inkml:annotationXML>
        <emma:emma xmlns:emma="http://www.w3.org/2003/04/emma" version="1.0">
          <emma:interpretation id="{2CF7DEE9-CB78-4CD7-9A78-BB0BF1075424}" emma:medium="tactile" emma:mode="ink">
            <msink:context xmlns:msink="http://schemas.microsoft.com/ink/2010/main" type="paragraph" rotatedBoundingBox="17319,5213 17709,5213 17709,6607 17319,6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F7D87B-F2AF-4BBA-816D-83BB1E6777E5}" emma:medium="tactile" emma:mode="ink">
              <msink:context xmlns:msink="http://schemas.microsoft.com/ink/2010/main" type="line" rotatedBoundingBox="17319,5213 17709,5213 17709,6607 17319,6607"/>
            </emma:interpretation>
          </emma:emma>
        </inkml:annotationXML>
        <inkml:traceGroup>
          <inkml:annotationXML>
            <emma:emma xmlns:emma="http://www.w3.org/2003/04/emma" version="1.0">
              <emma:interpretation id="{AF40186D-0D52-4759-B8AD-F517DC3980AD}" emma:medium="tactile" emma:mode="ink">
                <msink:context xmlns:msink="http://schemas.microsoft.com/ink/2010/main" type="inkWord" rotatedBoundingBox="17355,6088 17709,6088 17709,6607 17355,6607"/>
              </emma:interpretation>
              <emma:one-of disjunction-type="recognition" id="oneOf0">
                <emma:interpretation id="interp0" emma:lang="" emma:confidence="0">
                  <emma:literal>/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J</emma:literal>
                </emma:interpretation>
              </emma:one-of>
            </emma:emma>
          </inkml:annotationXML>
          <inkml:trace contextRef="#ctx0" brushRef="#br0">36 1325 684 0,'0'-8'75'16,"0"8"23"-16,0 0 7 0,0-6 24 0,0 6-5 16,0-4 7-16,0 1-14 0,0 1-3 0,0-1-2 15,9 3-11-15,-9 0-20 0,0 0-8 0,0 0-17 16,0 0-4-16,0 0-6 0,0 0-11 0,0 0-2 16,0 0-14-16,0 0-4 0,0 0-13 0,0 0 9 15,0 0-4-15,0 0 8 0,0 0 3 0,0 0 0 16,0 0-4-16,0 0 3 0,0 0 8 0,0 0-2 15,0 0 8-15,0 0-1 0,0 0-3 0,0 0 7 16,0 0-3-16,0 0-1 0,9 0-2 16,-9 0 2-16,0 0-12 0,0 0-8 0,0 0 6 15,0 0 9-15,0 0-2 0,0 0-5 0,0 12-7 16,0-12 2-16,0 14-7 0,12-14 9 0,-12 10 3 16,0-10-2-16,8 0-2 0,-8 10-1 0,6-2-6 15,-6-1-7-15,0-1 6 0,9 0-1 0,-9-6 3 16,3 5-7-16,-3-1 7 0,0-4-10 0,0 0 0 15,0 4 9-15,0-1-8 0,0-3 5 0,0 0-6 16,0 1 4-16,0 2 2 0,12-1 2 16,-12-2-2-16,0 0-2 0,0 0-2 0,0 0 0 15,0 0 6-15,0 0-9 0,0 0 4 0,0 0-3 16,0 0 11-16,0 0-6 0,0 0-7 0,0 0 9 0,0 0-1 16,0 0 2-16,0 0-3 0,0 0 0 15,0 0 4-15,0 0 3 0,0 0 5 0,0 0-2 16,0 0 4-16,0 0-10 15,0 0 11-15,0 0-10 0,0 0 4 0,0 0 3 0,0 0-12 0,0 0 16 16,0 0-8-16,0 0-5 0,0 0-2 0,0 0-3 16,0 0 6-16,0 0-6 0,0-15 0 0,15 15-3 15,-15-13 11-15,12 13-15 0,-12-14 8 0,12 2 10 16,-3 0-16-16,-9 1 0 0,12 3 7 0,-12-2 4 16,9-1-7-16,0-4-6 0,-3 5 12 0,0-5-2 15,-1 4-12-15,-2-4 13 0,3-1-19 0,0-2 16 16,0 3-3-16,3-2-3 0,0 5 2 15,-3-4 8-15,3-1-15 0,3 1 17 0,-6 4-4 16,3-3-4-16,0-2-5 0,0 3 4 0,0-1 7 16,0 2-14-16,2-1 4 0,1 3 14 0,-6 0-11 15,6 2 6-15,-6-1-12 0,-3 3 7 0,3-1-5 16,0 0 5-16,-6 3 4 0,0-2 1 0,0 1-6 16,0 1 2-16,0 0-8 0,0 0 12 0,0 2-14 15,0 0 9-15,0-1-15 0,0 1-8 0,0 1-16 16,0 1-21-16,0 0-1 0,12-3-4 0,-12 2-4 15,0 2-10-15,0 0-11 0,0 0-24 16,0 0-50-16,0 0-48 0,0 0-118 0,0 0-135 16</inkml:trace>
        </inkml:traceGroup>
        <inkml:traceGroup>
          <inkml:annotationXML>
            <emma:emma xmlns:emma="http://www.w3.org/2003/04/emma" version="1.0">
              <emma:interpretation id="{296D7326-DC9C-4621-8A3C-2D54FE3AFE88}" emma:medium="tactile" emma:mode="ink">
                <msink:context xmlns:msink="http://schemas.microsoft.com/ink/2010/main" type="inkWord" rotatedBoundingBox="17319,5213 17709,5213 17709,5772 17319,5772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985.58">0 523 1878 0,'0'0'53'0,"0"0"20"0,0 0 5 0,0 0 9 15,0 0 2-15,0 0-6 0,0 0-3 0,0 0-7 16,0 0-11-16,0 0-14 0,0 0-10 0,0 0 1 15,0 0-8-15,0 0-3 0,0 0 0 0,0 0-13 16,0 0 4-16,0 0-8 0,0 0-2 0,0 0 0 16,0 0 3-16,0 0 5 0,0 0-7 0,0 0-1 15,0 0 5-15,0 0 2 0,0 0-7 16,0 0 18-16,0 0 13 0,0 0-3 0,12 0-8 16,-12 0-18-16,0 0 8 0,12 0-6 0,-3 0-7 15,-9 0-5-15,9 0-2 0,-3 0 4 0,0 9 1 16,0-9-4-16,0 4 5 0,2-4-4 0,-8 7 3 15,6-7 0-15,-3 5-5 0,0-2-5 0,0 1 6 16,-3-4 7-16,3 2-7 0,-3-2 3 0,0 2 7 16,3-2-1-16,-3 0 6 0,0 0-2 0,0 0-7 15,0 0-3-15,0 0-5 0,0-11 7 0,0 11-6 16,12-12 2-16,-12 4-2 0,15-3 2 0,-6 2-9 16,3 1 7-16,-3-1 4 0,0-3-1 0,0-3 0 15,0 2 2-15,0-4-7 0,-3 0 3 16,2-2-11-16,1 0 4 0,0-4 10 0,0 2-2 15,-3-2 0-15,3-1 2 0,-3 0-1 0,3 0-4 16,3-2 3-16,-6 1 3 0,0 4-3 0,0-1 0 16,3 2-11-16,-3-2 11 0,3 5-5 0,-1 2-3 15,-2 0 6-15,3 5-3 0,0-1 10 0,0 4-11 16,-3-3 5-16,0 8 3 0,0-4-2 0,0 4-1 16,0-4 3-16,-6 3-1 0,6 3 0 0,-6 0-4 15,0 0 5-15,0 0-1 0,0 0-4 0,0 0-2 16,0 0-5-16,0 0-1 0,0 0 12 15,0 0-42-15,0 0-35 0,0 0-7 0,0 0-19 16,0 0-25-16,0 0-4 0,0 0-20 0,0 0-14 16,0 0-42-16,0 0-100 0,0 0-133 0,0 0-54 15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08.18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6B31CD-02CA-4988-921B-685EDB8AA4D1}" emma:medium="tactile" emma:mode="ink">
          <msink:context xmlns:msink="http://schemas.microsoft.com/ink/2010/main" type="writingRegion" rotatedBoundingBox="10580,12878 9869,13305 9608,12871 10320,12444"/>
        </emma:interpretation>
      </emma:emma>
    </inkml:annotationXML>
    <inkml:traceGroup>
      <inkml:annotationXML>
        <emma:emma xmlns:emma="http://www.w3.org/2003/04/emma" version="1.0">
          <emma:interpretation id="{6A8D86F1-ED46-483F-A3BE-8886B7B66F64}" emma:medium="tactile" emma:mode="ink">
            <msink:context xmlns:msink="http://schemas.microsoft.com/ink/2010/main" type="paragraph" rotatedBoundingBox="10580,12878 9869,13305 9608,12871 10320,12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F300EA-3184-44D6-B46C-D87E8492D574}" emma:medium="tactile" emma:mode="ink">
              <msink:context xmlns:msink="http://schemas.microsoft.com/ink/2010/main" type="line" rotatedBoundingBox="10580,12878 9869,13305 9608,12871 10320,12444"/>
            </emma:interpretation>
          </emma:emma>
        </inkml:annotationXML>
        <inkml:traceGroup>
          <inkml:annotationXML>
            <emma:emma xmlns:emma="http://www.w3.org/2003/04/emma" version="1.0">
              <emma:interpretation id="{B36B01A7-6135-4026-94EF-89A9C215A4F4}" emma:medium="tactile" emma:mode="ink">
                <msink:context xmlns:msink="http://schemas.microsoft.com/ink/2010/main" type="inkWord" rotatedBoundingBox="10580,12878 9869,13305 9608,12871 10320,12444"/>
              </emma:interpretation>
              <emma:one-of disjunction-type="recognition" id="oneOf0">
                <emma:interpretation id="interp0" emma:lang="" emma:confidence="0">
                  <emma:literal>"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"a</emma:literal>
                </emma:interpretation>
                <emma:interpretation id="interp3" emma:lang="" emma:confidence="0">
                  <emma:literal>"1</emma:literal>
                </emma:interpretation>
                <emma:interpretation id="interp4" emma:lang="" emma:confidence="0">
                  <emma:literal>"Y</emma:literal>
                </emma:interpretation>
              </emma:one-of>
            </emma:emma>
          </inkml:annotationXML>
          <inkml:trace contextRef="#ctx0" brushRef="#br0">2721-867 2289 0,'-6'3'79'0,"3"-2"20"0,3 1 4 16,0 0 12-16,0-1 9 0,0 2-23 0,0 0-16 15,0 0-19-15,0 4-6 0,0-3-18 0,0 4-8 16,0 3-9-16,0 0-19 0,0 0 10 0,0 0-12 16,0 2-6-16,0-2 1 0,0 0 8 0,0 1 0 15,0-3-9-15,15-1-3 0,-15 1 1 16,12-2 12-16,-3-3-11 0,3-4 11 0,-4 2-7 0,4-2-1 16,-3 0-12-16,3 0 13 0,0 0-19 15,0 0-7-15,-3 0-1 0,3-13 9 0,-3 4 0 16,0 9 3-16,6-16-1 0,-3 3 4 0,2 2 8 0,1-1-1 15,3 0 6-15,-3 3-6 0,0-2 4 16,0 0 11-16,0 3 3 0,0-1 19 0,-4 1 8 16,-2 1 7-16,-3 6-1 0,3-2-13 0,-3 3 23 15,3 0-11-15,0 0 19 0,0 0-29 0,0 0 20 16,0 13-9-16,0-3-25 0,0 3 24 0,3 1-31 16,-6 3 39-16,3 0-14 0,-9 1 19 0,0 1 18 15,0 2 14-15,0 0-21 0,0 3 32 0,0-5-20 16,0-2-3-16,0 4-45 0,-18-6 2 15,6 0 4-15,-3-1 2 0,3-3 10 0,0 0-43 16,-3 1 39-16,0-3-41 0,0-1-1 0,1 0 27 0,-4-1-30 16,0-3-9-16,0 1 4 0,3-4 3 15,3 1 26-15,-6-1-24 0,6-1 14 0,1 0-14 16,2 0 15-16,0 0-47 0,0 0 38 0,0 0-38 16,3 0 25-16,-3 0 17 0,3 0-5 0,6 0 1 15,0 0-11-15,0 0 16 0,0 0-10 0,0 0-37 16,0 0 31-16,0 0-30 0,0 0-5 0,0 0 5 15,0 0-33-15,0 0 12 0,0 0-25 0,0 0-38 16,0 0-13-16,0 0-42 0,0 0-34 0,0 0 10 16,0 0-12-16,0 0-8 0,0 0 6 0,0 0-9 15,0 0-26-15,0 0-59 0,0 0-146 0,15 0-72 16</inkml:trace>
          <inkml:trace contextRef="#ctx0" brushRef="#br0" timeOffset="-575.6">2655-852 2432 0,'0'-1'72'0,"0"-1"18"15,0-2 7-15,0 4 18 0,0-2 2 16,0 0-3-16,0-1-6 0,0-1-14 0,0 0-25 16,0 0-24-16,15-3-16 0,3-2-16 0,-3-2-1 15,9 0-14-15,-6 0-3 0,5 0-38 0,4-3-31 16,-3 3-33-16,0 0-27 0,-3 1 0 0,3 1-9 16,-7 1-1-16,-2 4-14 0,-3-1-1 0,-3 4-8 15,0-1-27-15,-6 0-31 0,0 2-65 0,-3 0-63 16,0 0-30-16</inkml:trace>
          <inkml:trace contextRef="#ctx0" brushRef="#br0" timeOffset="-843.23">2492-471 2712 0,'-12'0'50'16,"12"-2"10"-16,-12 2 21 0,12 0 19 0,-15-1 5 15,6-1-14-15,9 2-14 0,-9 0-34 0,0 0-4 16,3 0-22-16,3 0 1 0,-3 0-20 0,6 0 7 16,0 0-7-16,0 14 1 0,0-5-4 0,0 2 0 15,0 0 8-15,0-1 1 0,0-1 1 0,0 1-14 16,0-3 18-16,0 1-8 0,12-8-5 16,-12 0 2-16,6 0 14 0,-6 0-16 0,12 0 11 15,-6 0-21-15,0-14 2 0,-3 2 15 0,3 2-14 16,0-2 17-16,-6-2-13 0,6 1 18 0,-6 4-11 15,0 0 0-15,0-1 9 0,0 5-4 0,0-1-6 16,0 1 2-16,-18 5-4 0,18-3 6 0,-12 0-1 16,12-1 3-16,-9 4-9 0,9 0 6 0,-12 0-13 15,12 0 11-15,-6 0-10 0,0 0-35 0,6 0-28 16,-6 0-34-16,0 0-27 0,3 13-20 0,3-13-13 16,0 0-39-16,0 0-68 0,0 0-140 0,0 0-90 15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2:53.14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C72930-4C39-4907-A427-F046B1792CF0}" emma:medium="tactile" emma:mode="ink">
          <msink:context xmlns:msink="http://schemas.microsoft.com/ink/2010/main" type="inkDrawing" rotatedBoundingBox="17273,13557 20032,13265 20038,13323 17280,13615" semanticType="underline" shapeName="Other">
            <msink:sourceLink direction="with" ref="{22DD165A-0B32-4958-82FC-4694E7CC4A0E}"/>
            <msink:sourceLink direction="with" ref="{B50FD22C-21B1-4F83-B790-2C54E2235EA2}"/>
            <msink:sourceLink direction="with" ref="{BC542C07-47C3-49AB-AD91-4E61695D84BA}"/>
          </msink:context>
        </emma:interpretation>
      </emma:emma>
    </inkml:annotationXML>
    <inkml:trace contextRef="#ctx0" brushRef="#br0">0 255 1754 0,'0'0'62'0,"0"0"18"0,0 0 0 0,12 0 12 15,0 0-1-15,0 0 19 0,-3 0-10 0,0 0-2 16,3 0-5-16,0 0-9 0,3 0-14 0,0 0 8 15,2 0-4-15,1 0-5 0,3 0-7 0,6 0-2 16,-3 0 0-16,2 0-7 0,4 0-1 0,3 0-4 16,-3 0-11-16,8 0-6 0,4 0-7 0,3 0-3 15,5 0-18-15,1 0 0 0,3-14 12 16,2 2-7-16,4 12-13 0,2-14-1 0,1 3 17 16,-1 0-7-16,1 4-1 0,-1 1-7 0,-2-2 1 15,-1 0 4-15,-2 1 12 0,-4 3-17 0,1-3 7 16,0 3-14-16,-4-2 21 0,1 1-16 0,-1 3 1 15,1-1 2-15,-3-1 16 0,2 0-13 0,1 1 7 16,-4-3-10-16,4 0-11 0,3-4 13 0,-4 2-14 16,4-1 14-16,-7 0-13 0,4-1 16 0,-3 2-19 15,-7 0 9-15,-2 2 18 0,-6 4-12 0,2-2-4 16,-5-3 7-16,-3 3-3 0,3-1 3 0,-3 2 2 16,5-2 13-16,-2 2-4 0,3 0-9 15,-3 3 1-15,5 0-18 0,-8 0 17 0,0 0-6 16,3 0 13-16,-4 0-29 0,-2 0-24 0,-3 0-19 15,-6 0-41-15,3 0-31 0,-9 0-42 0,-3 9-42 16,0-9-97-16,-6 7-200 0,0-7-137 0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48.43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939B499-A4F0-446D-9307-4AC71085E33E}" emma:medium="tactile" emma:mode="ink">
          <msink:context xmlns:msink="http://schemas.microsoft.com/ink/2010/main" type="writingRegion" rotatedBoundingBox="4729,14793 6046,14404 6228,15023 4911,15412"/>
        </emma:interpretation>
      </emma:emma>
    </inkml:annotationXML>
    <inkml:traceGroup>
      <inkml:annotationXML>
        <emma:emma xmlns:emma="http://www.w3.org/2003/04/emma" version="1.0">
          <emma:interpretation id="{15E283E9-C3BA-4091-AF93-D43DEDF04C99}" emma:medium="tactile" emma:mode="ink">
            <msink:context xmlns:msink="http://schemas.microsoft.com/ink/2010/main" type="paragraph" rotatedBoundingBox="4729,14793 6046,14404 6228,15023 4911,15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0EAE0B-71A6-4CE3-B570-A5794C2E06F8}" emma:medium="tactile" emma:mode="ink">
              <msink:context xmlns:msink="http://schemas.microsoft.com/ink/2010/main" type="inkBullet" rotatedBoundingBox="4856,15224 4926,15203 4953,15293 4882,1531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307 1650 2395 0,'-6'0'22'0,"0"-2"-14"0,3 2-6 0,0 0 21 16,0 0-2-16,0 0 7 0,-3 0-3 0,3 0-5 16,0 0-4-16,0 14-4 0,1-14 4 0,-1 11-15 15,3-1 8-15,0-10 0 0,0 10-3 0,0-2 0 16,0 0 1-16,0-3 1 0,0 1-8 16,0-2 1-16,0 1 6 0,11 0-2 0,-11-4 1 15,9 4 5-15,-9-5-1 0,0 1 3 0,0-1 0 16,0 0 1-16,6 0 4 0,-6 0 2 0,0 0-4 15,0 0-7-15,0-12-8 0,0 12 4 0,0-10-5 16,0 10 6-16,0-10-3 0,0 0 5 0,0 2 0 16,0 0 8-16,0 5 12 0,0-5 0 0,0 1 9 15,0 3 6-15,0-2-1 0,0 6 5 0,0 0-4 16,0 0-1-16,0 0-12 0,0 0 1 0,0 0-10 16,0 0-4-16,0 0-15 0,0 0 4 0,0 0 1 15,-6 0-4-15,0 0-10 0,6 0 15 16,-6 0-12-16,1 0-2 0,2 0 4 0,0 0 4 15,0 10-8-15,-3-2 5 0,6-8-1 0,0 7-28 16,-3 0-12-16,0-7-24 0,3 6-14 0,0-1-24 16,0-4-12-16,0-1-22 0,0 0-20 0,0 0-26 15,0 0-52-15,0 0-120 0,12 0-77 0,-12 0-9 16</inkml:trace>
      </inkml:traceGroup>
      <inkml:traceGroup>
        <inkml:annotationXML>
          <emma:emma xmlns:emma="http://www.w3.org/2003/04/emma" version="1.0">
            <emma:interpretation id="{26315419-E7EC-4654-87C1-C2EC5385F0FE}" emma:medium="tactile" emma:mode="ink">
              <msink:context xmlns:msink="http://schemas.microsoft.com/ink/2010/main" type="line" rotatedBoundingBox="4958,14726 6046,14404 6228,15023 5140,15344"/>
            </emma:interpretation>
          </emma:emma>
        </inkml:annotationXML>
        <inkml:traceGroup>
          <inkml:annotationXML>
            <emma:emma xmlns:emma="http://www.w3.org/2003/04/emma" version="1.0">
              <emma:interpretation id="{9BCD05C7-3FD0-4AA9-849D-FBD60AA544C8}" emma:medium="tactile" emma:mode="ink">
                <msink:context xmlns:msink="http://schemas.microsoft.com/ink/2010/main" type="inkWord" rotatedBoundingBox="4958,14726 6046,14404 6228,15023 5140,15344"/>
              </emma:interpretation>
              <emma:one-of disjunction-type="recognition" id="oneOf1">
                <emma:interpretation id="interp1" emma:lang="" emma:confidence="0">
                  <emma:literal>25</emma:literal>
                </emma:interpretation>
                <emma:interpretation id="interp2" emma:lang="" emma:confidence="0">
                  <emma:literal>2 5</emma:literal>
                </emma:interpretation>
                <emma:interpretation id="interp3" emma:lang="" emma:confidence="0">
                  <emma:literal>2-5</emma:literal>
                </emma:interpretation>
                <emma:interpretation id="interp4" emma:lang="" emma:confidence="0">
                  <emma:literal>1 5</emma:literal>
                </emma:interpretation>
                <emma:interpretation id="interp5" emma:lang="" emma:confidence="0">
                  <emma:literal>a 5</emma:literal>
                </emma:interpretation>
              </emma:one-of>
            </emma:emma>
          </inkml:annotationXML>
          <inkml:trace contextRef="#ctx0" brushRef="#br0" timeOffset="360.01">373 1180 2485 0,'-6'-8'54'0,"6"1"10"0,-3 3 25 0,0 0 20 15,0 4 16-15,0 0 2 0,0 0-16 0,3 0-18 16,-3 0-14-16,3 0-10 0,0 0 70 0,0 0 9 16,0 0 5-16,0 0 6 0,0 17-20 15,0-1-40-15,0-1-2 0,12 9-23 0,-12-5-19 16,15 4-18-16,0 1-5 0,-4 3 16 0,1 0-37 16,0-1 14-16,3 2-9 0,-3-5-2 0,0 3 2 15,0-2-25-15,0-2 1 0,-3-2 5 0,3-2 8 16,-3 0 7-16,-1-4-20 0,1 1 0 0,-3 0 10 15,0-1 7-15,0-3-16 0,0-2-32 0,-3 3-43 16,0-6-52-16,-3-1-73 0,6-1-81 0,-6-2-32 16,0 0-13-16,0 0-17 0,3-2-66 0,0 0-209 15</inkml:trace>
          <inkml:trace contextRef="#ctx0" brushRef="#br0" timeOffset="928.03">652 1345 2135 0,'-5'-4'15'16,"5"0"-5"-16,-6 0 12 0,6-2-7 0,0 1 10 16,0-1 6-16,0-3-13 0,0 1-5 0,0-1-1 15,0-2-5-15,0 0-3 0,0 0 2 0,0-5-5 16,14 5 3-16,-2-1 9 0,0-1 10 0,0 3 13 15,-3 2 3-15,3-3-1 0,-6 3 4 16,3 4 2-16,-3-2 0 0,0 3 6 0,-3 0 6 16,3 2-6-16,-3-2-3 0,0 3-7 0,6 0-2 15,-3-1 0-15,0 1 4 0,-4 0 1 0,4 0-6 16,3 0-9-16,0 0-15 0,-3 12-2 0,0-12-3 16,0 13 2-16,6-2-4 0,-3 0 2 0,3 0-6 15,-3 5 7-15,0 0 0 0,3-1 4 0,-3 5 13 16,0 0 4-16,-4-2 1 0,1 3-15 0,-3-4 1 15,-3-2-6-15,0-1 4 0,0 3-2 0,0-5-11 16,0 2 1-16,0 2 3 0,-14-3-4 0,14-2-1 16,-12 5-6-16,0-2 3 0,3-2 1 0,0 3 2 15,0-4-2-15,0 0 11 0,3 0-14 0,-3 0-4 16,3-4 6-16,0 5 9 0,0-6-4 16,3 0-2-16,0-5-6 0,3 3-9 0,0-4 13 15,0 0-11-15,0 0 10 0,0 0-7 0,0 0 2 16,0 0 17-16,0 0-9 0,0 0-3 0,12 0-1 15,-12-11 13-15,15 11-8 0,-3-10 9 0,0 2-8 16,0 4 9-16,0-3 14 0,3 4-10 0,-1-2 3 16,4-4 17-16,-3 3 0 0,3 0 0 0,3-3-2 15,-3 2-20-15,0-1 3 0,0 2-2 0,-4-2-3 16,-2 1-14-16,0 1 9 0,0 1 6 0,0 1-9 16,-3 1-16-16,0 0 13 0,3 0-42 0,-3 0-65 15,3-4-67-15,-6 6-53 0,0-2-71 16,-1-1-188-16,-2 2-266 0</inkml:trace>
          <inkml:trace contextRef="#ctx0" brushRef="#br0" timeOffset="1218.68">1150 1146 2069 0,'0'-2'32'0,"0"2"13"0,0 0 16 0,11-3 16 16,-11 2-10-16,12-4 1 0,-3 0-2 0,3-1-4 16,0 1-7-16,-3-1-19 0,3-2-11 0,3-1-7 15,-3 1-7-15,6 3 2 0,-3-4-7 0,-1 3-2 16,1-2-3-16,3-1-4 0,-6 4 5 0,3-1-18 15,-3-1-38-15,0 2-27 0,-6 5-47 0,0 0-76 16,0 0-90-16,-3 0-101 0,0 0-50 0</inkml:trace>
          <inkml:trace contextRef="#ctx0" brushRef="#br0" timeOffset="1739.39">1230 1141 2281 0,'-6'0'37'0,"3"0"-1"16,0 0 2-16,0 0 1 0,3 0 13 0,-3 0 7 15,0 0 0-15,3 13-8 0,-6 2-15 0,6-4-1 16,0 2-14-16,0-1-9 0,0 4-5 0,0 0 7 16,0-3 0-16,0-2-12 0,0-1 5 15,0 1-3-15,0-3-4 0,0-1 5 0,18-1 7 16,-9-2-11-16,-9-4 8 0,12 0-8 0,-3 0-1 15,0 0 5-15,-3 0-4 0,6 0 4 0,-6 0-2 16,5 0-2-16,-2 0 0 0,3 0-6 0,0 0 7 16,-3-14-4-16,0 3-1 0,3-2 3 0,-3 3 3 15,3-1-5-15,0 3-2 0,0 0 1 0,-3 2 4 16,-1-5 25-16,-2 4 14 0,6 7 11 0,-6 0 11 16,0 0 12-16,-3 0-1 0,3 0 5 0,0 0-13 15,0 0-1-15,0 0-4 0,0 0 1 0,-3 0 8 16,3 0 3-16,0 0-1 0,0 17 4 0,3-5-21 15,0-1-25-15,-3 0 24 0,0-1 7 0,2 5 13 16,-2 0-11-16,3-2 8 0,-3-1 14 16,0 3 23-16,0 0-20 0,-3-2-31 0,-3-1 0 15,0-1 11-15,0-1-27 0,0 2 14 0,-15 0-2 16,3 0-7-16,-2-3 1 0,-1 2-38 0,0-1-8 16,0 0 44-16,3-3-55 0,0 3 47 0,-3-2-28 15,0-5-7-15,3 5-10 0,-2-5 13 0,2-3 22 16,-3 0-46-16,3 0 14 0,3 0 0 0,0 0 13 15,3 0 17-15,0 0-33 0,6 0-53 0,0 0-5 16,0 0-5-16,0 0-48 0,0 0-74 0,0 0-87 16,0 0-66-16,0 0-24 0,0 0-34 0,0-11-135 15,0 11-243-15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09.70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069D20F-2C42-4839-8291-9D4ACAD9C7CC}" emma:medium="tactile" emma:mode="ink">
          <msink:context xmlns:msink="http://schemas.microsoft.com/ink/2010/main" type="writingRegion" rotatedBoundingBox="10504,14350 10275,15815 9555,15702 9784,14238"/>
        </emma:interpretation>
      </emma:emma>
    </inkml:annotationXML>
    <inkml:traceGroup>
      <inkml:annotationXML>
        <emma:emma xmlns:emma="http://www.w3.org/2003/04/emma" version="1.0">
          <emma:interpretation id="{C8F95EF9-52F0-45C3-A75A-1DCE8C77B8C2}" emma:medium="tactile" emma:mode="ink">
            <msink:context xmlns:msink="http://schemas.microsoft.com/ink/2010/main" type="paragraph" rotatedBoundingBox="10504,14350 10275,15815 9555,15702 9784,14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D21231-4B7B-4B5A-B03E-D8EB735D73DA}" emma:medium="tactile" emma:mode="ink">
              <msink:context xmlns:msink="http://schemas.microsoft.com/ink/2010/main" type="line" rotatedBoundingBox="10504,14350 10275,15815 9555,15702 9784,14238"/>
            </emma:interpretation>
          </emma:emma>
        </inkml:annotationXML>
        <inkml:traceGroup>
          <inkml:annotationXML>
            <emma:emma xmlns:emma="http://www.w3.org/2003/04/emma" version="1.0">
              <emma:interpretation id="{9229177F-D772-4047-9127-26411822E113}" emma:medium="tactile" emma:mode="ink">
                <msink:context xmlns:msink="http://schemas.microsoft.com/ink/2010/main" type="inkWord" rotatedBoundingBox="10504,14350 10275,15815 9555,15702 9784,142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2632 1070 2665 0,'0'11'34'0,"0"-11"19"0,0 0 23 15,0 0 21-15,0 0 23 0,0 0 1 0,0 0-1 16,0 0-29-16,0 0-19 0,0 0 1 0,0 0-12 16,0 0-24-16,0 0-14 0,0 0 17 0,0 0-28 15,0 0 25-15,0 0-13 0,0 0-18 0,0 0 7 16,0 0 36-16,0 0-24 0,0 0-5 0,0 0-16 16,0 0 2-16,0 0 16 0,0 0-27 0,0-14-8 15,0-2 20-15,0 3-31 0,0-4 1 0,0 2 20 16,0-3 3-16,0 0-20 0,0 6 15 0,-12-3-11 15,12 1 25-15,-12-1-4 0,12 4-20 16,0 0 16-16,0-3-18 0,-9 1 18 0,9 0 9 16,0 3-22-16,0-3 13 0,-9 6 6 0,9-3 20 15,0-1 4-15,-3 3 16 0,3 0 2 0,0-1-9 16,0 1 12-16,0 3-11 0,0-1 12 0,0 3-16 16,0 3-26-16,0-4 26 0,0 4-13 0,0 0 12 15,0 0 10-15,0 15-28 0,0 0-4 0,0 0 1 16,0 4-5-16,0 2 5 0,0 3-34 0,12 0 34 15,-12 2-31-15,15 4 4 0,-6 1 5 0,-9 1 28 16,15 2-36-16,-7-3 30 0,1-1-11 0,-3 0-19 16,3-5-69-16,0-3 5 0,0-2-11 0,-3-2-53 15,0 0-11-15,0 2-37 0,0-2-5 16,0-1-13-16,-6 5-11 0,0 1-29 0,0-3-72 16,0-1-167-16,0-2-136 0</inkml:trace>
          <inkml:trace contextRef="#ctx0" brushRef="#br1" timeOffset="81273.38">2319 2005 2447 0,'-3'0'8'0,"0"0"4"0,0 0 27 15,0 0 25-15,0 0 23 0,3 0 7 0,-6 0 0 16,6-7-17-16,-3 7-28 0,3-7-4 0,0 7-7 16,0 0 5-16,0 0 4 0,0 0 4 0,0 0 3 15,0 0-9-15,0 0 25 0,0 0-11 0,0 0 18 16,0 0 1-16,0 0-5 0,0 0 8 0,15 0-11 15,-3 0-19-15,-12 0-20 0,12 0 10 0,3-13-23 16,0 13 10-16,0 0-10 0,5 0-29 0,-2 0 27 16,0 0-28-16,0 0 24 0,3 0-5 0,3-12-15 15,-1 12-2-15,-2 0-2 0,-3 0-21 0,3 0-37 16,-3 0-35-16,3 0-47 16,-6 0-28-16,-1-13-2 0,-2 13-20 0,-3 0-3 0,3 0-16 15,-6 0-32-15,-6 0-104 0,3 0-166 0,-3 0-28 16</inkml:trace>
          <inkml:trace contextRef="#ctx0" brushRef="#br1" timeOffset="81565.69">2212 2184 2502 0,'-3'2'49'15,"3"0"-2"-15,-3-1-8 0,3-1 13 0,0 2 1 16,0-2 9-16,0 0 12 0,0 0 15 0,0 0 23 16,0 0-7-16,0 0 15 0,15 0-8 0,0 0-13 15,-3 0-10-15,2 0 30 0,1 0-20 0,6 0-30 16,0 0-20-16,3 0-10 0,6 0-9 0,-1 0-5 16,4 0-11-16,0-15 5 0,3 4 0 0,-4 11-32 15,4-12 10-15,-3 2 1 0,-3 10 5 16,-1-10-42-16,-2 10-40 0,-3-6-2 0,-3 6-67 0,0 0-48 15,-4 0-25-15,-2 0-12 0,-3 0-28 16,-3 0-44-16,-3 0-189 0,-6 0-202 0</inkml:trace>
          <inkml:trace contextRef="#ctx0" brushRef="#br0" timeOffset="359.7">2459 1532 2226 0,'-3'4'39'15,"-3"0"-3"-15,3-1 21 0,3-1 16 0,0-1 22 16,0-1 19-16,0 0 4 0,0 0-7 0,0 0-5 16,15 0 8-16,3 0 1 0,-3 0-4 0,0 0 15 15,5 0 12-15,4 0-6 0,-3 0-15 0,6 0 17 16,6 0-11-16,2 0-27 0,1 0-43 0,3 0 30 16,-1 0-14-16,-2 0-24 0,-3-10-27 0,3 10-9 15,-10 0 2-15,4 0 19 0,-6-7-26 0,-3-1-4 16,-3 8 3-16,-6 0-5 0,-1 0 9 0,-2 0 1 15,0 0 17-15,-9 0-43 0,0 0 32 0,0 0-21 16,0 0 17-16,0 0-27 0,0 0 30 16,0 0-21-16,0 0-46 0,0 0-23 0,0 0-88 15,0 0-52-15,0 0-91 0,0 0-30 0,0 0-23 16,0 0-68-16,0 0-236 0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3:02.27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0C7739-1513-4173-91F7-FD0B95BAAB58}" emma:medium="tactile" emma:mode="ink">
          <msink:context xmlns:msink="http://schemas.microsoft.com/ink/2010/main" type="inkDrawing" rotatedBoundingBox="21949,13041 23575,12905 23578,12946 21952,13081" semanticType="strikethrough" shapeName="Other">
            <msink:sourceLink direction="with" ref="{484FF100-8AE4-4D8B-9511-0DD23A7A9ED1}"/>
            <msink:sourceLink direction="with" ref="{D533C44F-6273-4E01-AF87-12211F9AFE4D}"/>
          </msink:context>
        </emma:interpretation>
      </emma:emma>
    </inkml:annotationXML>
    <inkml:trace contextRef="#ctx0" brushRef="#br0">7 144 2104 0,'-6'0'17'16,"6"0"8"-16,-6 0 18 0,6 0 11 0,-6 0 12 15,6 0-14-15,0 0-8 0,0 0 3 0,0 0 4 16,0 0-1-16,0 0-3 0,12-10 1 0,-12 10 11 16,14 0 9-16,4 0 7 0,-9 0 1 0,9 0 18 15,-3 0 1-15,3 0-5 0,3 0-1 0,3 0 10 16,-1 0 24-16,4-13 3 0,6 13 2 0,0 0-28 16,-1 0-18-16,7 0-17 0,0 0-28 15,5 0 3-15,-5 0 0 0,9 0-19 0,-4 0-30 16,1-13 4-16,0 13 21 0,2-10-19 0,-2 10-9 15,-3-10 36-15,-1 2-36 0,-2 8 27 0,6-11 6 16,-7 2-44-16,7 1 75 0,-12 2-10 0,11-1 23 16,-11 3-17-16,9 4-32 0,-1-5 42 0,1 2-20 15,-3 3-26-15,0 0-8 0,-1 0 14 0,-2 0-24 16,-3 0 38-16,-1 0-15 0,-5 0-7 0,0 0-30 16,-3 0 33-16,-3 0-35 0,0-11 3 0,-4 11-1 15,-5 0 4-15,3 0 10 0,-9 0-32 0,0 0 7 16,0 0-16-16,0 0-56 0,-6 0-14 0,0 0-62 15,3 0-46-15,-3 0-34 0,0 0-9 0,0-14-18 16,0 14-39-16,0 0-122 0,0 0-172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3:09.63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36-1 2577 0,'-12'0'34'0,"6"0"11"0,-3 0 34 0,3 0-2 16,6 0 5-16,-6 0-16 0,6 0-26 0,0 0-6 15,0 0-17-15,0 0-1 0,0 0 10 0,12 0-1 16,3 0 1-16,3 0-18 0,3 0 0 0,-3 0 5 16,2 0-8-16,7 0 0 0,-9 0 4 0,9 0-13 15,-6 0-7-15,2 0-16 0,4 0-36 0,-9 0-47 16,9 0-51-16,-9 0-37 0,3 0-72 15,-9 0-123-15,2 0-125 0,-2 0-19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3:46.639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49432B-838D-4E05-970E-1F60F7458D65}" emma:medium="tactile" emma:mode="ink">
          <msink:context xmlns:msink="http://schemas.microsoft.com/ink/2010/main" type="inkDrawing" rotatedBoundingBox="18443,16039 21116,15719 21131,15846 18458,16166" semanticType="underline" shapeName="Other">
            <msink:sourceLink direction="with" ref="{B44E8DFE-1C6F-4141-AA39-4D9E72F83A87}"/>
          </msink:context>
        </emma:interpretation>
      </emma:emma>
    </inkml:annotationXML>
    <inkml:trace contextRef="#ctx0" brushRef="#br0">-3 345 2322 0,'-3'0'31'0,"-3"0"5"0,6 0-3 16,0 0 3-16,0 0 19 0,0 0 32 0,0 0 6 15,0 0 14-15,0 0-8 0,12 0 0 0,3 0-12 16,0 0-12-16,0 0-8 0,0 0 5 0,2 0 16 16,4 0 15-16,3 0-25 0,6-13 0 0,-3 13 37 15,2 0-11-15,7 0 6 0,3 0 17 16,6-15-35-16,2 15 28 0,7-14-37 0,2 14-17 16,10-11-11-16,5 0 2 0,4 11-19 0,8-9 0 15,3 9-9-15,4-10-39 0,-1 10 5 0,3-6 32 16,-3 6-45-16,-2 0 3 0,-4 0 52 0,0 0-29 15,-5 0 5-15,-4-12-4 0,1-2-14 0,-10 14-13 16,-2-13 2-16,-1-1 1 0,-8 3 12 0,-1 1 5 16,-11 1 13-16,-3 1 3 0,-1-3-12 0,-5 1-12 15,-3-3 7-15,0 3-12 0,-4 1-14 0,1 0 16 16,-3-1 10-16,0 2 2 0,0-2-5 0,0-1 3 16,5 1-10-16,1 2 24 0,3-1-15 0,0 0 10 15,-1-1-64-15,-5 4-50 0,3 0-47 0,-3 2-60 16,-7 4-19-16,-8 0-24 0,3 0-1 15,-9 0-14-15,-6 0-35 0,0 0-73 0,0 16-241 16,-21-1-76-16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3:58.39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74C860-54F6-4D7C-A539-40A769351A59}" emma:medium="tactile" emma:mode="ink">
          <msink:context xmlns:msink="http://schemas.microsoft.com/ink/2010/main" type="inkDrawing" rotatedBoundingBox="22620,15782 24807,15639 24809,15679 22623,15822" semanticType="underline" shapeName="Other">
            <msink:sourceLink direction="with" ref="{CCDB0C2A-7C05-4DBA-A7DA-1D60B095FB04}"/>
          </msink:context>
        </emma:interpretation>
      </emma:emma>
    </inkml:annotationXML>
    <inkml:trace contextRef="#ctx0" brushRef="#br0">0 167 2375 0,'6'0'18'0,"0"0"1"15,-3 0 26-15,3 0 45 0,-3 0 44 0,6 0 20 16,-9 0-12-16,0 0-7 0,0 0-34 0,18 0-16 16,3 0-28-16,-3 0-29 0,3-11 1 15,5 11-21-15,4-12 7 0,3 3-2 0,0 9 8 16,-1-8-13-16,1 8-2 0,6-10-2 0,-6 5 0 16,5-1 6-16,1 6-9 0,0 0 13 0,-1 0 42 15,1 0-13-15,0 0-2 0,-1 0-9 0,7 0-1 16,-3 0 12-16,2 0 27 0,7 0 17 0,3 0-6 15,2 0-20-15,7 0-9 0,2-14-1 0,1 14-40 16,5-10 23-16,0 10-4 0,-5-8-38 0,11 8 12 16,-5-8 20-16,-4-2-14 0,-2 10-30 0,-1-6 4 15,-5 6 23-15,-4-8-21 0,-2 8 24 0,-9-3-8 16,-1 0 11-16,-11 0-20 0,0 1-4 0,-4 1 7 16,-2-2-1-16,-6 1 27 0,3-3-30 15,-9 4 27-15,3-2-9 0,-9-1 2 0,2 3-32 16,1-5 33-16,-6 5-18 0,0-3-28 0,-6 4-26 15,0 0-79-15,0 0-55 0,0 0-65 0,0 0-44 16,0 0-43-16,0 0-107 0,0 0-282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59:36.15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42233C-FDF9-4198-9FC0-146EABB8D7B9}" emma:medium="tactile" emma:mode="ink">
          <msink:context xmlns:msink="http://schemas.microsoft.com/ink/2010/main" type="inkDrawing" rotatedBoundingBox="11923,11890 12139,11913 12134,11959 11918,11936" semanticType="callout" shapeName="Other"/>
        </emma:interpretation>
      </emma:emma>
    </inkml:annotationXML>
    <inkml:trace contextRef="#ctx0" brushRef="#br0">45-1 914 0,'0'0'41'0,"0"0"32"0,-6 0-11 0,6 0 37 16,0 0-17-16,0 0 5 0,0 0 14 0,0 0-9 16,-3 0 14-16,3 0-32 0,0 0 12 0,0 0-17 15,0 0 7-15,0 0-8 0,0 0 4 0,0 0 12 16,0 0-13-16,0 0-4 0,0 0-3 0,0 0-5 16,0 0 8-16,0 0-9 0,0 0-9 0,0 0-6 15,-15 0 3-15,15 0-10 0,0 0-9 0,0 0-8 16,0 0-3-16,0 0-3 0,-12 0-5 0,12 12-4 15,0-12 7-15,0 0 4 0,0 0 2 0,0 0-3 16,0 0-1-16,-9 0-4 0,9 0 0 16,0 0 6-16,0 0 3 0,0 0-1 0,0 0 5 15,0 0-2-15,0 0 10 0,0 0-13 0,0 0 0 16,0 0-5-16,0 0-5 0,0 0 0 0,0 0-4 16,0 0 4-16,0 0 0 0,0 0-5 0,0 15 2 15,0-15-4-15,0 0-1 0,0 0 8 0,0 0-7 16,0 0 2-16,0 0 0 0,0 0 2 0,0 0-1 15,0 0 7-15,0 0 2 0,0 15 5 0,0-15 0 16,0 0-10-16,0 0 5 0,0 0-5 0,0 0 0 16,0 0 2-16,0 0-2 0,9 0-4 0,-3 0 4 15,3 0-6-15,0 0 6 0,0 0-9 16,0 0 5-16,0 0 1 0,3 0-6 0,-3 0 1 0,3 0 0 16,-3 0 1-16,0 0 1 0,-1 0 0 15,1 0 0-15,-3 0 0 0,0 0-1 0,0 0-2 16,0 0 3-16,0 0-2 0,0 0 0 0,-3 0 0 15,3 0-1-15,0 0 6 0,-3 0-4 0,3 0-5 16,-3 0 6-16,0 0 2 0,0 0 0 0,3 0-7 16,-6 0 6-16,0 0-3 0,0 0 0 0,3 0 3 15,0 0-2-15,-3 0 1 0,0 0-6 0,3 0 4 16,-3 0 8-16,3 0-7 0,-3 0-2 0,0 0 3 16,0 0 0-16,0 0-3 0,0 0 5 0,0 0-3 15,0 0 0-15,0 0-2 0,0 0 5 0,0 0-4 16,0 0-1-16,0 0 1 0,0 0-2 0,0 0 1 15,0 0-10-15,0 0 2 0,0 0-62 16,0 0-32-16,0 0-53 0,0 0-63 0,0 0-127 16,0 0-303-16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2:40.02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5DED04D-B2F6-4C72-9FE2-431AA1B4AC98}" emma:medium="tactile" emma:mode="ink">
          <msink:context xmlns:msink="http://schemas.microsoft.com/ink/2010/main" type="writingRegion" rotatedBoundingBox="12463,12157 26648,11625 26708,13223 12523,13754"/>
        </emma:interpretation>
      </emma:emma>
    </inkml:annotationXML>
    <inkml:traceGroup>
      <inkml:annotationXML>
        <emma:emma xmlns:emma="http://www.w3.org/2003/04/emma" version="1.0">
          <emma:interpretation id="{00BAC910-DD27-4FEB-92F7-F6261B396368}" emma:medium="tactile" emma:mode="ink">
            <msink:context xmlns:msink="http://schemas.microsoft.com/ink/2010/main" type="paragraph" rotatedBoundingBox="12463,12157 26648,11625 26708,13223 12523,13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78F9DD-AC02-405F-8DB0-4103D2F40FB8}" emma:medium="tactile" emma:mode="ink">
              <msink:context xmlns:msink="http://schemas.microsoft.com/ink/2010/main" type="line" rotatedBoundingBox="12463,12157 26648,11625 26708,13223 12523,13754"/>
            </emma:interpretation>
          </emma:emma>
        </inkml:annotationXML>
        <inkml:traceGroup>
          <inkml:annotationXML>
            <emma:emma xmlns:emma="http://www.w3.org/2003/04/emma" version="1.0">
              <emma:interpretation id="{24CFD293-B751-4844-A47B-2AF3077017D4}" emma:medium="tactile" emma:mode="ink">
                <msink:context xmlns:msink="http://schemas.microsoft.com/ink/2010/main" type="inkWord" rotatedBoundingBox="12489,12841 13179,12815 13204,13484 12514,135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5403-455 1726 0,'0'-5'85'0,"-12"3"-2"0,12 0-17 0,0-2 12 15,0 1-5-15,-12 2 2 0,12-1-5 0,0 1-2 16,0-1 5-16,0-1-3 0,0 2 15 15,0 1 2-15,0 0 7 0,0 0 12 0,0 0-4 0,0 0 7 16,0 0-10-16,0 0-33 0,0 0-20 0,0 0-12 16,0 0-9-16,-15 0 9 0,3 0-9 15,0 0 7-15,0 12-1 0,1-12-2 0,-1 15-11 16,-3-4-13-16,0 4 5 0,0-2 0 0,3 0-15 16,-3 1 10-16,3 1-10 0,0 2 9 0,0 0-5 15,4 2 7-15,-1-1-3 0,0-2-10 0,3 3 1 16,3-2 12-16,0-2-1 0,3 4 3 0,0-1-16 15,0 0 18-15,0-2 9 0,0 0-24 0,12-4 9 16,-12 2 14-16,15-1-5 0,-4-2-4 0,1-2-1 16,0-3 4-16,3 1-2 0,-3-6 0 0,6 4-2 15,0-5-12-15,-3 0 8 0,3 0 3 16,-1 0 8-16,-2 0 1 0,0-15-4 0,0 15 0 16,3-9-10-16,-6-3-1 0,0 12-1 0,0-10 13 15,-3 3-22-15,2-1 7 0,-5 1 17 0,0 0-9 16,-3 0-6-16,0 3-18 0,0-3-19 0,0 4-15 15,-3 2-61-15,0-4-32 0,0 5-41 0,0 0-27 16,0 0-30-16,0 0-80 0,-12 0-171 0,12 0-126 16</inkml:trace>
          <inkml:trace contextRef="#ctx0" brushRef="#br0" timeOffset="796.36">5614-676 2210 0,'-6'-4'44'0,"-3"2"19"15,3 0 19-15,3-1 12 0,0 3 9 16,0-1 8-16,0 1-10 0,0 0-5 0,0 0-26 15,3 0-1-15,0 0-11 0,0 0 2 0,0 0 16 16,0 0 4-16,0 0-5 0,0 0 0 0,0 0-9 16,0 0 6-16,12 0 9 0,0 12-8 0,0-12 2 15,3 15-29-15,0 0-8 0,0-3 4 0,3 7-13 16,3-2 20-16,-4 2-29 0,1 5-2 0,0 2 12 16,-3 1-17-16,0 3-7 0,-3-1 8 0,3 3 11 15,-6-3 1-15,-3 6-35 0,0-4 33 0,-1-1-6 16,1 1 9-16,0-3-30 0,-3-4 25 15,0 1-21-15,-3-2-6 0,0-6 10 0,0 1 13 16,0-2-7-16,0-4-30 0,0 1 37 0,0-1-10 16,0-1-35-16,0-2-2 0,0-2-6 0,0-1-71 15,0 0-38-15,0-6-42 0,0 0-37 0,0 0-34 16,0 0 5-16,0 0-38 0,-18 0-95 0,18 0-228 16</inkml:trace>
        </inkml:traceGroup>
        <inkml:traceGroup>
          <inkml:annotationXML>
            <emma:emma xmlns:emma="http://www.w3.org/2003/04/emma" version="1.0">
              <emma:interpretation id="{525D923C-A4D5-40DC-BD48-0EAC6EA4986F}" emma:medium="tactile" emma:mode="ink">
                <msink:context xmlns:msink="http://schemas.microsoft.com/ink/2010/main" type="inkWord" rotatedBoundingBox="13530,12842 16520,12730 16553,13603 13563,1371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35.61">6233-335 2599 0,'-6'-11'4'0,"0"2"13"0,0-2 34 0,6 0 24 0,0 0 16 16,0 0-16-16,0-1-12 0,15-1-20 15,0 1-16-15,0 1-5 0,0 1-16 0,3 1 0 16,-3 3 3-16,3-2 3 0,-1 5 0 0,-5 3 1 16,3-2-10-16,3 2 16 0,-6 0-9 0,-3 0 7 15,0 17 13-15,0-3-1 0,-3 4-9 0,0 0 3 16,-6 6 17-16,0-1-13 0,0 1 4 0,0 1-2 15,0-4-8-15,-15 5-3 0,0-6 18 0,3 0-14 16,0-1-13-16,-6-5 5 0,3 1-7 0,1-3-5 16,-4-1-2-16,0-3 8 0,3 0-8 0,3 0-8 15,-3-6 3-15,6 3-36 0,-3-2-45 16,6-3-35-16,-6 0-30 0,6 0-29 0,1 0-25 16,-4 0-40-16,9-9-121 0,0 0-173 0,0-2-53 15</inkml:trace>
          <inkml:trace contextRef="#ctx0" brushRef="#br0" timeOffset="1142.5">6296-468 3194 0,'0'-1'45'0,"0"-2"42"0,0 3 31 0,0 0 47 16,-15 0-14-16,15 0-21 0,-15 0-16 0,15 0-35 16,-9 0-31-16,9 17-20 0,0-5 4 0,-12 1-4 15,12 3-4-15,0 2 9 0,0-1 26 0,0 7-27 16,0 0 0-16,0 1-43 0,0 1 32 0,0 2-10 16,15 1-23-16,-15 1 27 0,9 0-32 0,-9-1 30 15,0-3-2-15,12-1-29 0,-3-1 32 0,-9-4-43 16,0-3-46-16,0 4-13 0,0-6-56 15,0 1-51-15,0-2-45 0,0-5-22 0,0 2-2 16,0-4-27-16,0 0-83 0,0-2-223 0,0-5-84 16</inkml:trace>
          <inkml:trace contextRef="#ctx0" brushRef="#br0" timeOffset="1768.37">6757-538 2910 0,'-15'0'39'0,"0"0"33"0,1 0 40 16,-1 0 57-16,0 0 39 0,0 0-33 0,-3 0-10 16,6 0-39-16,-3 0-49 0,3 0-13 0,-3 0 14 15,4 15-16-15,-1 4-43 0,0 2 14 0,0-1-3 16,3 7-18-16,0 0 6 0,3-1-5 16,0 5-9-16,3 3 15 0,3-2 11 0,0-1-42 0,0 1 26 15,0-2 7-15,15-4-38 0,-3 2 32 0,6-1 6 16,-3-5-10-16,-3-2-37 0,5 1 44 15,-2-4-7-15,0-3-18 0,3 1-20 0,-3-4 36 16,0-2-35-16,0-3-38 0,3-4-63 0,-4-2-72 16,1 0-81-16,-3 0-52 0,3 0-29 0,-3 0-75 15,0-14-254-15</inkml:trace>
          <inkml:trace contextRef="#ctx0" brushRef="#br0" timeOffset="2487.86">7094-436 3252 0,'-15'-7'52'16,"3"6"47"-16,-3-2 85 0,3 0 21 0,3-1 17 0,0 3-57 16,-3 1-45-16,3 0-35 0,3 0-59 15,0 0-2-15,0 0 12 0,6 12-15 0,-3 4 6 16,3 2 31-16,0-3-24 0,0 6-33 0,0 5-9 15,12-1 10-15,0 2 28 0,0-1-20 0,0 2 1 16,0-1-2-16,-3 1-16 0,3-1 5 0,0-6-13 16,-3-2-8-16,0 0 46 0,0-2-39 0,-1-2 41 15,-2 0-50-15,3-5 17 0,-3-4 16 0,-6 0-37 16,3-3-9-16,0 0-13 0,-3-3-52 0,0 0-5 16,0-15-32-16,0 2 5 0,0-2-11 0,0-4 11 15,-15-5 16-15,3-3 41 0,12-2 19 0,-14-3 27 16,5 0 9-16,-3-2 7 0,0 0 22 15,0-2 4-15,0 4 27 0,3 0 19 0,-3 7 37 16,3 2 26-16,3 4-11 0,0 4-5 0,0 0-32 16,3 9-32-16,0 0-8 0,3 3 13 0,0 3 17 15,0 0 14-15,0 0-4 0,0 0 1 0,0 13-23 16,15-2 26-16,0-11-48 0,-3 19-11 0,0-1-1 16,3 2-3-16,3-3 20 0,0 2-32 0,-1 2 3 15,1 2-6-15,0 0 23 0,3-3-13 0,0-4-17 16,-6 6-5-16,3-1 43 0,-6-3-35 0,2-2-2 15,-2-5 23-15,0-1-45 0,-6 0 8 0,3-2 5 16,0-5 21-16,0-3-7 0,3 0-18 0,-3 0-2 16,0-12-15-16,0-3-33 0,0 0 15 15,0-2-6-15,-4-2-30 0,1-3 45 0,-3-1 6 16,0 0 27-16,3-2 0 0,0 0-7 0,-3-3 3 16,0 2 26-16,3 1 3 0,-3 0 33 0,0 1 23 15,-3 5-11-15,0 7 9 0,0-1-11 0,0 6-3 16,0 3 16-16,0 1-38 0,0 2 5 0,0 1 40 15,0 0 9-15,0 0-48 0,0 0-2 0,0 17-7 16,0-3 38-16,0-1-11 0,12 0-8 0,0 4-29 16,-12 1 37-16,18 1-1 0,-3 1-23 0,0-3-20 15,-4 2 12-15,1 6-30 0,0 0 61 16,3-3-45-16,0 2-6 0,0-3-19 0,-3 4 31 16,-3-3 14-16,3-3-11 0,0-5-4 0,-3 2-39 15,-4-4 28-15,1 1-42 0,0-5-14 0,0-4-63 16,0 1 15-16,-3 1-38 0,0-2-92 0,3-4-42 15,-3 0-82-15,0 0-24 0,0 0-42 0,0 0-167 16,0 0-281-16</inkml:trace>
          <inkml:trace contextRef="#ctx0" brushRef="#br0" timeOffset="5188.15">7769-589 1393 0,'0'0'57'16,"0"-6"30"-16,0 6-20 0,0 0 14 0,0 0-18 15,0 0 7-15,0 0-15 0,0 0-3 0,0 0 8 16,0 0-6-16,0 0 5 0,0 0 9 0,0 0 3 16,0 0 4-16,0 0 7 0,0 0-1 0,0 0 0 15,0 0 6-15,0 0-6 0,0 0-7 0,0 0-8 16,0 0-1-16,0 0-2 0,0 0-2 0,0 0-9 15,0 0-13-15,0 0-1 0,0 0-8 0,0 0-11 16,0 0 2-16,0 0 0 0,0 0 43 0,0 0 15 16,0 0-22-16,0 0 13 0,0 0 7 0,0 0-11 15,0 0 28-15,0 0-27 0,0 0 17 16,12 15 6-16,-12-6-15 0,9 0-7 0,0 2-33 16,-9 2 9-16,0 2-25 0,9 1 6 0,-3 4 8 15,-6-1 13-15,6 4 12 0,0-2-36 0,-6 4-5 16,3 1 6-16,3 0-12 0,-3 1 44 0,3-2-12 15,3 1-28-15,0-1 13 0,-3-1-14 0,2-3 28 16,1 0-29-16,0 0 25 0,3-2-9 0,-6 0-31 16,0 0 41-16,0-2-12 0,3 2-48 0,-9-4 45 15,0 3-27-15,0-2 11 0,0-2 13 0,0 1-8 16,0 4-4-16,15-8-34 0,-15 4 48 16,12 0-43-16,-12-4 19 0,0-1 15 0,0-4 1 15,0-2-16-15,0 1-1 0,0-3 11 0,0 2-8 16,0-1-3-16,0-1 5 0,0 1-5 0,15 3 8 15,-15-5-11-15,0 5-9 0,0-6-10 0,0 0 6 16,0 0 45-16,0 0-17 0,0 0-12 0,0 0 15 16,0 0-15-16,0 0-8 0,0 0 11 0,0 0 3 15,0 0-6-15,0 0-15 0,0 0 6 0,0 0-18 16,0 0-22-16,0 0-58 0,0 0-66 0,0 0-97 16,0 0-109-16,0 0-60 0,0 0-71 0,0 0-300 15</inkml:trace>
          <inkml:trace contextRef="#ctx0" brushRef="#br0" timeOffset="6804.17">8278-554 2496 0,'0'-1'29'0,"0"-3"34"0,0 1 38 16,0 0 33-16,0 0 25 0,0 1 14 0,-12 2 16 15,12 0-23-15,0 0-12 0,0 0-32 0,-12 0-8 16,12 0-28-16,0 0-5 0,0 0 2 0,0 0-14 15,-5 11 18-15,-1 2-46 0,6 1 9 0,-9 3 20 16,3 4-19-16,0 1-44 0,3 3 41 0,0 0-43 16,0 1 27-16,0 2-8 0,0-2-39 0,3 2 18 15,0 0-2-15,0-3-6 0,0-5 9 16,0 1-5-16,0-4 1 0,0-3 7 0,0-3-22 16,0 0 25-16,12-8-24 0,-12-2 18 0,0 3 11 15,9-4-17-15,-9 0 20 0,0 0-14 0,0 0-12 16,0 0-1-16,0 0-17 0,0 0-20 0,0 0 31 15,0-11-14-15,0 1-1 0,0-8-2 0,0 2-5 16,0-5-39-16,0 1 33 0,0 0-7 0,0-2 24 16,-12 1 24-16,12-3-9 0,0 2-13 0,0-2 10 15,0-2 1-15,0 4 25 0,0 0-4 0,0 0-3 16,0 0-17-16,0 3 18 0,0 2-12 0,15 3-3 16,-3 1 18-16,-1 1-11 0,1 0 9 15,0 5-1-15,0 4 26 0,0-2-39 0,0 2 49 16,0 0-22-16,3 3 16 0,0 0-34 0,-3 0 25 15,2 15-17-15,1 0 20 0,-3 2 3 0,3 2-14 16,-3 2-16-16,3 0 13 0,-6 2-15 0,0 2 15 16,3-1-6-16,0-1-7 0,-3 1-22 0,-1 3 3 15,1 1 33-15,-3-5-14 0,0 0 12 0,-3-2-28 16,0-2 6-16,-3 0 17 0,0-2 15 0,0-4-35 16,0-3 41-16,0 3-22 0,0 1 18 0,0-2-31 15,-18-2 25-15,4 1-11 0,-1-3-22 0,0 1 8 16,-3 0 10-16,3-2-14 0,0-2 29 0,-3 1-19 15,3-2 6-15,3-4-10 0,-2 0-21 0,2 0 27 16,0 0 11-16,6-11-13 0,-6 11-8 16,6-12 17-16,0 12-5 0,0 0-20 0,0 0-33 15,0 0 1-15,0 0-35 0,3 0-39 0,-3 0-36 16,0 0-86-16,0 0-61 0,6 0-33 0,-6 0-33 16,6-14-132-16,0 3-262 0</inkml:trace>
          <inkml:trace contextRef="#ctx0" brushRef="#br0" timeOffset="7103.64">8653-646 2838 0,'0'-8'50'0,"0"2"53"0,0 0 64 0,0 2 36 15,0 1 24-15,0 0-2 0,0 1-56 0,0 0-53 16,0 2-6-16,0 0-22 0,0 0-44 0,0 0 14 16,0 0 3-16,0 0-13 0,0 0 7 0,0 10-15 15,0-10-2-15,0 15-8 0,0-2-26 0,0 2-6 16,0-3 20-16,0 4-13 0,0-2 13 0,0 0-23 16,0 2-20-16,0-5 36 0,0-1-3 0,0 1-14 15,0-1-33-15,0 1-4 0,9-7-62 16,-9 3-62-16,0-1-85 0,6-2-77 0,-6-2-25 15,9 2-12-15,-9-1-66 0,3 0-276 0</inkml:trace>
          <inkml:trace contextRef="#ctx0" brushRef="#br0" timeOffset="7535.66">8894-769 2786 0,'-6'-1'45'15,"1"1"27"-15,2 0 19 0,0 0 25 0,0 0 14 16,3 0-14-16,0 0 35 0,0 0-3 0,0 0 8 15,0 0-23-15,0 0 8 0,14 0-18 16,1 12-21-16,3 1-31 0,0-1-24 0,0-1 37 0,3 4-44 16,3 4-24-16,-1-1 27 0,4 6 18 0,-6-3-25 15,3 6 19-15,-9 1-44 0,3 4-7 16,-4-1 26-16,1 1 9 0,-6 0-14 0,0 4-20 16,0 5 3-16,-9 0-29 0,0-2 28 0,0-1 0 15,0-4-5-15,0 2 9 0,0-5-5 0,0-3-17 16,0-1 5-16,0-3 9 0,0-1 3 0,0 0-28 15,0-1 46-15,0-3-45 0,0 0 24 0,0-8-20 16,0 1 0-16,0-2 5 0,0-4-8 0,0-3-62 16,0 2-18-16,0-5-61 0,0 0-57 0,0 0-105 15,0 0-45-15,0 0-10 0,0 0-53 0,0-14-214 16,0 2-132-16</inkml:trace>
        </inkml:traceGroup>
        <inkml:traceGroup>
          <inkml:annotationXML>
            <emma:emma xmlns:emma="http://www.w3.org/2003/04/emma" version="1.0">
              <emma:interpretation id="{22DD165A-0B32-4958-82FC-4694E7CC4A0E}" emma:medium="tactile" emma:mode="ink">
                <msink:context xmlns:msink="http://schemas.microsoft.com/ink/2010/main" type="inkWord" rotatedBoundingBox="16870,11992 18759,11921 18813,13357 16924,13428">
                  <msink:destinationLink direction="with" ref="{CBC72930-4C39-4907-A427-F046B1792CF0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786.51">9576-435 3012 0,'-6'0'9'0,"3"0"12"0,-3 0-3 0,6 0-1 0,0 0 4 16,0 0-6-16,0 0-13 0,0 0 10 16,0 0-18-16,18 0-31 0,0 0-39 0,0 0-50 15,3-9-47-15,-1 9-80 0,1 0-136 0,0 0-192 16</inkml:trace>
          <inkml:trace contextRef="#ctx0" brushRef="#br0" timeOffset="7981.41">9645-308 2621 0,'-3'3'19'16,"0"0"9"-16,3-2 2 0,0-1 11 0,0 0 0 15,0 0-7-15,0 0-8 0,12 0-3 0,2-13-16 16,1 13-9-16,0-8-22 0,0 8-48 0,6 0-57 15,0 0-93-15,0 0-198 0,-1 0-183 0</inkml:trace>
          <inkml:trace contextRef="#ctx0" brushRef="#br0" timeOffset="8323.35">10127-849 2923 0,'-12'0'24'0,"0"0"25"15,0 0 54-15,0 0 64 0,3 0 14 0,0 0-19 16,3 0-1-16,-3 0-47 0,3 0-27 0,1 0-9 15,-1 0 0-15,0 16-13 0,3 3-21 0,-3-2 5 16,3 2-31-16,-3 6 13 0,3 0-11 16,0 2-16-16,0 4 12 0,3 2-6 0,0 0-17 15,0 3-2-15,0-2 10 0,0-2 19 0,15-1-26 16,-15 1-14-16,15-4 19 0,-1 0-55 0,4-8-30 16,0 1-83-16,0-1-60 0,0 0-42 0,3-4-25 15,0-8-27-15,-1-1-76 0,4-3-242 0</inkml:trace>
          <inkml:trace contextRef="#ctx0" brushRef="#br0" timeOffset="9837.55">10049-715 1691 0,'-14'2'52'0,"14"0"23"0,-9-2 10 0,9 0 0 0,0 0 13 15,0 0-32-15,-9 0-15 0,9 0-11 0,0 0 6 16,0 0-3-16,-6 0 14 0,6 0-5 0,0-11 20 16,0 1 1-16,0 10 5 0,0-7-8 15,0 7 0-15,0 0 1 0,0-8-8 0,0 8 1 16,0 0-3-16,0 0-10 0,0 0-10 0,0 0 8 15,0 0 0-15,0 0-24 0,0 0 3 0,0 0-14 16,0 0-1-16,0 0-12 0,0 0 9 0,0-15-4 16,15 4 0-16,-4 11-11 0,4-12 4 0,-3 3 7 15,0-1-18-15,0 10 9 0,0-10 6 0,3 2-4 16,0 0-4-16,-3 5 14 0,3-2 3 0,2 1-16 16,-2 4 17-16,-3-5 9 0,3 3 9 15,-3 2-7-15,0 0-19 0,0 0 16 0,-3 0 1 16,0 0-7-16,0 0 0 0,-3 14-1 0,-1-14 14 15,4 12-14-15,-6-3 1 0,3 1-7 0,0-3 16 16,0-7-17-16,0 10 6 0,0-1 29 0,0-4-11 16,0 2 6-16,-3 1-6 0,-3-1 22 0,0 2-32 15,0 1 10-15,0 0-10 0,0 5-2 0,-18-5-16 16,3 6 9-16,-3-2-2 0,4-1-14 0,-7 1 34 16,3-4-9-16,3 2-15 0,-3-4-11 0,3-2 19 15,-3-1-10-15,6-1-18 0,4 0 7 0,-1-2 4 16,3 2 14-16,0-3-16 0,3 3-4 15,-3-4 6-15,6 0 1 0,0 0-2 0,0 0-44 16,0 0-26-16,0 0-50 0,0 0-47 0,0 0-34 16,0 0-16-16,0 0-11 0,0 0-35 0,0 0-90 15,0 0-158-15,12 0-90 0</inkml:trace>
          <inkml:trace contextRef="#ctx0" brushRef="#br0" timeOffset="135425.65">10326-1550 855 0,'0'0'47'0,"0"0"4"16,0 0-9-16,0 0-15 0,0 0 10 0,0 0 2 16,0 0-14-16,0 0-4 0,0 0 4 0,0 0-9 15,0 0 21-15,0 0-13 0,0 0 7 0,0 0-11 16,0 0-2-16,0 0 23 0,0 0-15 0,0 0 9 15,0 0-17-15,0 0 2 0,0 0 8 0,0 0 8 16,12 0-12-16,-12 0-13 0,15 0 10 0,-3 11-2 16,0-11 37-16,-3 0-8 0,3 0-18 0,3 0-7 15,-1 0 1-15,7 0-1 0,0 0-17 0,3 0-1 16,3 0-2-16,-1 0-15 0,1 0 17 16,-3 0-11-16,3 0 13 0,-3 0-3 0,-3 0 3 15,-4 0 0-15,4 0-7 0,-6 0 1 0,0 0 7 16,3 0-11-16,-6-6 3 0,-3 6 4 0,0-9 7 15,-3 9-12-15,0-7 21 0,-6 7-16 0,0 0-2 16,0 0 1-16,0 0-2 0,0 0-8 0,0 0 10 16,0 0 4-16,0 0-21 0,-12 0-9 0,12 0-19 15,0 0-4-15,0 0-17 0,0 9-8 0,-12-9-21 16,12 8-37-16,0-8-15 0,0 0-50 0,0 9-38 16,0-9-28-16</inkml:trace>
          <inkml:trace contextRef="#ctx0" brushRef="#br0" timeOffset="10103.95">10776-885 2755 0,'-15'-3'55'0,"3"2"24"0,-3-3 42 0,3 3 46 16,0 0 21-16,0-3-9 0,6 4-34 0,0 0-30 15,-3 0 6-15,1 0-21 16,-4 0 0-16,3 17 3 0,-3-2-25 0,0 2-4 0,-3 2-14 0,-3 2-8 16,6 2 3-16,0 2-34 0,6 4 15 0,-6 0-1 15,4 2-32-15,2 5 28 0,6-3-34 0,0 5-5 16,0 1-2-16,0-2 32 0,0-1-32 0,0 4-11 16,14-5 19-16,4 1-21 0,0-1-15 0,3-5 11 15,-3 0-86-15,-6-2-40 0,6-6-76 16,0-2-41-16,2-5-22 0,-5 0-10 0,3-5-19 15,0-2-84-15,0-8-207 0,3 0-59 0</inkml:trace>
          <inkml:trace contextRef="#ctx0" brushRef="#br0" timeOffset="10821.01">10993-774 2990 0,'-15'-7'53'0,"3"2"33"0,0 2 43 0,0-2 53 0,-2 5 22 16,5 0-50-16,3 0-8 0,-3 0-56 0,0 0 13 16,6 0-40-16,0 20 1 0,0-4-10 15,3 3-34-15,0 3-14 0,0-4 16 0,0 5-5 16,0-2-14-16,15 0 6 0,-3 3-31 0,3-3 10 16,-15 0 8-16,17-4-14 0,-5 2 21 0,-3-4-43 15,-9 0 24-15,6-3-25 0,-6-2-5 0,0-2-11 16,0-2-6-16,0 0 11 0,0-4-35 0,0-2-26 15,0 0-1-15,0-13-18 0,15 1 17 0,-15-3 18 16,12-2 17-16,-12-3 30 0,0 0 15 0,0-2 19 16,0-3 8-16,0 1-14 0,0-2 23 0,0 0-1 15,0 1 10-15,0 0 12 0,0 1 3 0,0 2 12 16,-9 2-5-16,9 3 11 0,0 4-2 16,0-1 5-16,0 7-12 0,0 0-7 0,0 4 9 15,0-1 7-15,0 0 26 0,0 4 4 0,0 0-30 16,0 0 19-16,15 0-5 0,-3 13-19 0,0-13-9 15,0 17-16-15,0-1 7 0,-1-1-14 0,-2 4-8 16,3 1 14-16,0-2-9 0,0-1-8 0,0 0 14 16,-3 1-10-16,3-3-8 0,-3 1 23 0,0-5-5 15,0-2-23-15,-3-2 2 0,2 1 7 0,1-6 0 16,0-2 8-16,0 0-20 0,0 0-12 0,0 0-7 16,0 0-12-16,0-15-11 0,0-1-11 15,0-1 2-15,0 2 11 0,0-4 21 0,0 0 25 16,-3 0-14-16,0 1 12 0,0 0 15 0,-4 0-2 15,4 0 22-15,-6 4 51 0,0 1 26 0,0 2-2 16,0 3-12-16,0 1-4 0,0 2-4 0,0 2-31 16,0 3 19-16,0 0 1 0,0 0 22 0,0 0 8 15,0 0 3-15,0 11-41 0,0 3-10 0,0-1-2 16,0 0-34-16,15 0 22 0,-15 4-48 0,15-1 13 16,-6 3 28-16,3-2-38 0,-12 2-4 0,12 0 40 15,-3 0-42-15,0-2 39 0,0 3-37 0,0-4 1 16,0-2-45-16,-3 0-48 0,0-3-18 0,-1 0-89 15,-2-3-34-15,0-1-48 0,-3 1-39 16,0 0-22-16,0-1-134 0,0-1-280 0</inkml:trace>
        </inkml:traceGroup>
        <inkml:traceGroup>
          <inkml:annotationXML>
            <emma:emma xmlns:emma="http://www.w3.org/2003/04/emma" version="1.0">
              <emma:interpretation id="{B50FD22C-21B1-4F83-B790-2C54E2235EA2}" emma:medium="tactile" emma:mode="ink">
                <msink:context xmlns:msink="http://schemas.microsoft.com/ink/2010/main" type="inkWord" rotatedBoundingBox="19085,12692 19320,12683 19333,13043 19099,13051">
                  <msink:destinationLink direction="with" ref="{CBC72930-4C39-4907-A427-F046B1792CF0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342.2">11820-475 2599 0,'-11'3'53'0,"2"0"32"0,0-2 15 0,0 3 28 0,0-2 7 15,3-2-18-15,0 0-22 0,3 0-25 0,-3 0-4 16,6 0-23-16,-3 0-2 0,3 0-30 15,0-12 13-15,0 12-16 0,0-11 16 0,0 0-19 16,0 3-3-16,0-1-3 0,0 1-2 0,0-3 6 16,0-1-3-16,0-3 14 0,0 0-28 0,0 0 19 15,0 0-13-15,0-1 12 0,0-1-9 0,0 0 9 16,0 0-12-16,0 4 0 0,0 0 19 0,9-1-11 16,3-1 11-16,-3 0-26 0,0 4 14 0,-9 0 11 15,12 0 6-15,0-1 1 0,-4 3 13 16,4 1-8-16,0 0 20 0,-3 5 16 0,-3 0 3 15,6-2-11-15,0 3 26 0,-6 1-21 0,6 1 11 16,-6 0-5-16,3 0 9 0,-6 0-38 0,3 17 13 16,-3 2-7-16,3-3-8 0,0 4-42 0,0-4 39 15,-4 5-26-15,4-2-10 0,0-2 34 0,0 2-34 16,-3-1 15-16,-3 0-24 0,0 1 3 0,0-2-18 16,0-5-15-16,0-1-69 0,0 0-62 0,0-7-37 15,0 0-48-15,12-4-2 0,-12 0-31 0,0 0-51 16,0 0-123-16,0 0-181 0</inkml:trace>
        </inkml:traceGroup>
        <inkml:traceGroup>
          <inkml:annotationXML>
            <emma:emma xmlns:emma="http://www.w3.org/2003/04/emma" version="1.0">
              <emma:interpretation id="{BC542C07-47C3-49AB-AD91-4E61695D84BA}" emma:medium="tactile" emma:mode="ink">
                <msink:context xmlns:msink="http://schemas.microsoft.com/ink/2010/main" type="inkWord" rotatedBoundingBox="19647,12378 20434,12348 20462,13111 19676,13141">
                  <msink:destinationLink direction="with" ref="{CBC72930-4C39-4907-A427-F046B1792CF0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875.91">12315-819 2883 0,'0'-6'75'16,"0"1"40"-16,0 2 32 0,0 1 7 0,0 2 18 15,0 0 25-15,0 0-14 0,0 0-13 0,0 0-46 16,0 13 0-16,0-1-47 0,0 4-21 0,0 0 9 16,15 4-52-16,-15 0 26 0,17 2-31 0,-2 1 4 15,-6-1 18-15,3 4-14 0,-3-4-34 0,-9 3 12 16,9-1-13-16,-3-1 35 0,0-1-34 0,0 0 36 16,0-3-14-16,-3-3 22 0,3-2-33 15,0-3 15-15,-6-3-35 0,0-2 7 0,0-1-15 16,0-5 12-16,0 0-41 0,0 0-27 0,0 0-34 15,0-11-3-15,0 0 14 0,0-2 15 0,0-4 4 16,0-2-13-16,0-1 1 0,-15-1 33 0,15-2 12 16,0-3 36-16,0 0-3 0,-12-1 17 0,12 2 1 15,0 4 17-15,0-2 3 0,0 2-3 0,0 2 1 16,0 3 12-16,0 0 4 0,0 2-18 0,0 3 8 16,0 0 10-16,0 0 2 0,0 3-2 0,12 1 11 15,3 2-1-15,-6 0 36 0,5 1-3 0,1-3 0 16,-3 4-12-16,3 3 17 0,3 0-7 0,0 0-15 15,0 0 12-15,0 0-25 0,-7 17 6 16,4 1-18-16,-3-1-1 0,3 2-5 0,-9 2-6 16,0 3-7-16,-3-3-19 0,-3 0 7 0,0 2 38 15,0 2-28-15,0-2 5 0,-18 2-3 0,3-5 2 16,3 1-19-16,0 1 36 0,-5-4-47 0,5-1 44 16,-3-7-26-16,3 1 0 0,-3-3 16 0,0 0 7 15,-6 0-39-15,3-4 24 0,1-4 5 0,2 0-24 16,0 0-11-16,0 0-11 0,-3 0-35 0,6 0-49 15,3 0-24-15,-3-12-23 0,-3 12-55 0,10-14-12 16,-4 1-40-16,9 5-34 0,0-3-111 0,0-1-223 16</inkml:trace>
          <inkml:trace contextRef="#ctx0" brushRef="#br0" timeOffset="12119.99">12737-921 3049 0,'0'0'53'0,"-9"0"44"0,9 0 24 16,0 0 15-16,0 0-10 0,-9 0-1 0,9 0-59 16,0 0-5-16,0 16-35 0,0-4 9 15,0 0-23-15,0-1 9 0,0 0-14 0,18-1-16 16,-12 4-16-16,-6-1-32 0,12-1-52 0,-6 1-33 15,3-2-40-15,-9 1-11 0,0-4-18 0,6 0-15 16,-3-1-35-16,-3-1-143 0,0-2-238 0</inkml:trace>
          <inkml:trace contextRef="#ctx0" brushRef="#br0" timeOffset="12423.81">12946-1158 2606 0,'0'0'61'0,"0"0"39"16,0 0 24-16,0 0 20 0,0 0 16 0,0 15-19 15,0-4-29-15,0 3-3 0,0 3-27 0,0 5 22 16,18-1-39-16,-7 2-18 0,1 2 12 0,3 3-16 15,-6-1-27-15,3 6 9 0,6-2-1 0,-6-1-35 16,0 4 8-16,0 1 18 0,-3-1-6 0,0-1-5 16,-7 1-16-16,4-3-4 0,-6 2-25 0,0-4-9 15,0-1-58-15,-14 2-39 0,-1-3-48 0,0-1-33 16,-3 1-44-16,0-3-78 0,-3-3-240 16,-3-2-160-16</inkml:trace>
        </inkml:traceGroup>
        <inkml:traceGroup>
          <inkml:annotationXML>
            <emma:emma xmlns:emma="http://www.w3.org/2003/04/emma" version="1.0">
              <emma:interpretation id="{871EF883-EB7C-4CD2-8387-F8D94EE2C915}" emma:medium="tactile" emma:mode="ink">
                <msink:context xmlns:msink="http://schemas.microsoft.com/ink/2010/main" type="inkWord" rotatedBoundingBox="20924,13190 21277,13176 21286,13414 20933,1342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961.19">13639-265 2599 0,'0'-10'52'0,"0"-1"29"16,0 2 17-16,0 9 25 0,0-7 8 0,0-2 5 15,0 9-11-15,0-7 0 0,18 3-17 0,0 4-24 16,-9-5 29-16,6 5-30 0,3 0-9 16,5 0-24-16,-2 0-26 0,3 0 0 0,-3 0-52 15,3 0-54-15,-3 0-66 0,2 0-99 0,-2 0-77 16,-6 0-73-16,3 0-271 0</inkml:trace>
          <inkml:trace contextRef="#ctx0" brushRef="#br0" timeOffset="16176.5">13586-109 2977 0,'-3'5'26'0,"3"-1"8"0,0 1 34 16,0-5 23-16,0 0 11 0,0 0-29 0,15 0-26 16,-4 0-15-16,10 0-21 0,-3 0 5 0,12 0-10 15,0 0-5-15,2 0-42 0,1 0-49 0,-3 0-78 16,3 0-42-16,-4-14-47 0,-5 14-91 0,-3-10-234 16</inkml:trace>
        </inkml:traceGroup>
        <inkml:traceGroup>
          <inkml:annotationXML>
            <emma:emma xmlns:emma="http://www.w3.org/2003/04/emma" version="1.0">
              <emma:interpretation id="{484FF100-8AE4-4D8B-9511-0DD23A7A9ED1}" emma:medium="tactile" emma:mode="ink">
                <msink:context xmlns:msink="http://schemas.microsoft.com/ink/2010/main" type="inkWord" rotatedBoundingBox="22259,12645 22325,12642 22327,12689 22260,12691">
                  <msink:destinationLink direction="with" ref="{810C7739-1513-4173-91F7-FD0B95BAAB58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068.75">14970-840 2413 0,'0'-2'35'0,"-15"-1"30"0,15 1 14 0,0 0 25 16,0 1 17-16,0-1-6 0,0-1 7 0,-6 3-13 15,6 0-25-15,0 0-2 0,-12 0-15 0,6 0-8 16,6 0 19-16,-6 0-18 0,6 0-11 0,0 0-20 15,0 8 5-15,0-8-19 0,0 0-14 0,0 0 3 16,0 9 11-16,0-9-24 0,0 7 21 16,0-7-12-16,0 0-6 0,0 0 3 0,0 6-8 15,0-3 20-15,0-3-12 0,0 0 14 0,0 0-22 16,0 0 14-16,0 0-23 0,0 0 17 0,0 0-9 16,18 0 3-16,-18 0 10 0,12 0-9 0,-12 0-3 15,15-11 11-15,-15 11-2 0,6-9 4 0,-6 9 12 16,0 0-23-16,0-10 4 0,0 10 12 0,0 0 6 15,0 0-24-15,0 0 5 0,0 0 7 0,0 0 3 16,-15 0-13-16,3 0 22 0,12 0-15 0,-12 0 5 16,3 0 22-16,9 0-22 0,-12 0 13 15,12 0-23-15,-6 0 16 0,6 0-8 0,0 0 1 16,0 0-17-16,0 0 8 0,0 0-11 0,0 0 25 16,0 0-19-16,0 0 9 0,0 0-15 0,0 0 6 15,0 0 2-15,0 7-8 0,0-7 18 0,9 0-19 16,3 0 17-16,0 0-9 0,-12 0 5 0,9 0-20 15,-3 0 1-15,0 0 13 0,0 0 1 0,-6 0 14 16,0 0-11-16,0 0 1 0,0 0 3 0,0-8-10 16,0 8 23-16,0-8-15 0,0 8 1 0,0-6 4 15,0 6 1-15,-12 0 6 0,12 0-12 0,-15 0 4 16,15 0-16-16,-12 0-50 0,3 0-29 0,3 0-35 16,6 0-39-16,0 0-32 0,0 0-52 0,0 0-125 15,0 0-227-15</inkml:trace>
        </inkml:traceGroup>
        <inkml:traceGroup>
          <inkml:annotationXML>
            <emma:emma xmlns:emma="http://www.w3.org/2003/04/emma" version="1.0">
              <emma:interpretation id="{D533C44F-6273-4E01-AF87-12211F9AFE4D}" emma:medium="tactile" emma:mode="ink">
                <msink:context xmlns:msink="http://schemas.microsoft.com/ink/2010/main" type="inkWord" rotatedBoundingBox="22711,12219 22972,12210 22988,12633 22726,12643">
                  <msink:destinationLink direction="with" ref="{810C7739-1513-4173-91F7-FD0B95BAAB58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436.21">15372-1188 2634 0,'0'-2'60'0,"0"-1"16"15,0 3 30-15,0 0 23 0,0 0 4 0,0 0 1 16,0 0-26-16,0 0-3 0,0 0-27 0,0 0-7 16,0 0-14-16,0 14-21 0,0-14-7 0,0 14-27 15,0-3 21-15,0-2-6 0,0 2 3 0,0 2 2 16,0 1-14-16,0-1 7 0,0-1 17 0,0 2-5 15,0-2-14-15,0 4-21 0,0-3 5 0,0 1 7 16,0-2-1-16,18-1-10 0,-4 0 19 16,4-3-20-16,-6-3 5 0,3 0-15 0,-3-4-27 15,3 1-14-15,3-2-36 0,0 0-33 0,-7 0-28 16,10 0-13-16,-3 0-13 0,-3-14-15 0,-6 14-19 16,0-14-63-16,0 3-117 0,-3 1-129 0,0 1-5 15</inkml:trace>
          <inkml:trace contextRef="#ctx0" brushRef="#br0" timeOffset="21670.62">15610-1290 2761 0,'-12'-5'58'0,"6"2"44"0,0 1 28 0,3 2 34 0,-3 0 38 16,6 0-20-16,-6 0 0 0,6 0-44 0,0 15-43 15,0-15-4-15,0 18-11 0,0-2-29 16,0 4 5-16,0-2-21 0,0 2-22 0,0 0 10 15,0 4-9-15,0-3-4 0,6-2-13 0,-6 3-11 16,9-1 35-16,0-1-39 0,0-1-5 0,-3 0-9 16,0-1-22-16,0 1-48 0,-3-3-43 0,3 0-76 15,0-4-28-15,-6-1-32 0,0-1-27 0,0 1-73 16,0-2-209-16,0-1-122 0</inkml:trace>
        </inkml:traceGroup>
        <inkml:traceGroup>
          <inkml:annotationXML>
            <emma:emma xmlns:emma="http://www.w3.org/2003/04/emma" version="1.0">
              <emma:interpretation id="{8664B2ED-E724-4AB2-9E10-8A8A8EDFE8FA}" emma:medium="tactile" emma:mode="ink">
                <msink:context xmlns:msink="http://schemas.microsoft.com/ink/2010/main" type="inkWord" rotatedBoundingBox="24111,12943 24432,12931 24433,12949 24112,1296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824.11">16768-570 2053 0,'-6'5'48'15,"6"-2"19"-15,0 0 30 0,0-3 23 16,0 0 23-16,0 0-4 0,0 0-6 0,18 0-3 16,-4 0-24-16,4 0-13 0,-6 0-17 0,9 0-4 15,-6 0-42-15,9 0-1 0,-6 0-16 0,2 0 12 16,7 0-14-16,-9 0-19 0,3-7-13 0,-3-1-54 16,3 8-40-16,-3 0-58 0,-10 0-60 0,10 0-123 15,-6 0-262-15</inkml:trace>
        </inkml:traceGroup>
        <inkml:traceGroup>
          <inkml:annotationXML>
            <emma:emma xmlns:emma="http://www.w3.org/2003/04/emma" version="1.0">
              <emma:interpretation id="{55FD27FB-DBE3-4861-AF79-A1E8D85CA577}" emma:medium="tactile" emma:mode="ink">
                <msink:context xmlns:msink="http://schemas.microsoft.com/ink/2010/main" type="inkWord" rotatedBoundingBox="24938,12619 26683,12553 26701,13043 24957,1310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3208.51">17661-455 1546 0,'-6'0'60'15,"6"0"5"-15,-6 0-12 0,6 0 16 0,0 0 13 16,0 0-6-16,0 0-13 0,0 0-9 0,0 0-5 15,0 0 3-15,0 0-7 0,0 0 3 0,0 0-5 16,0 0-4-16,0 0-1 0,0 0 5 0,0 0-6 16,0 0-5-16,0 0-5 0,0 0-6 0,0 0-5 15,0 0 0-15,0 0-5 0,0 0-6 0,0 0 8 16,0 0-8-16,0 0-4 0,0 0 8 0,0 0-5 16,0 0-5-16,0 0 7 0,0 0-8 15,0 0 6-15,0 0 1 0,0 0-3 0,0 0-5 16,0 0 9-16,0 0 1 0,0 0-3 0,0 0-2 15,0 0-3-15,0 0 6 0,0 0 15 0,0 0 8 16,0 0 11-16,0-7-2 0,0 7-3 0,0 0-7 16,0 0-9-16,0 0-11 0,0 0 4 0,0 0-4 15,0 0-3-15,0 0-6 0,0 0 7 0,-9 0-5 16,9 12 5-16,-12-12-11 0,6 14 0 0,6-14 0 16,-12 8-8-16,12-1-15 0,-3 0-30 0,3-7-21 15,0 5-26-15,0 0-65 0,0-5-109 0,0 0-233 16,0 0-89-16</inkml:trace>
          <inkml:trace contextRef="#ctx0" brushRef="#br0" timeOffset="43571.76">17943-770 2179 0,'0'-7'29'0,"3"3"21"0,3-2 21 0,-6 1 25 15,6 2 11-15,0 1 6 0,-6 1-5 0,0 0-12 16,0 1-16-16,0 0 11 0,0 0 6 0,0 0 6 16,0 0-4-16,0 0-21 0,0 13-20 0,-18-1-16 15,18 0-11-15,-8-1-5 0,8 1 11 0,-12 0 2 16,12-1-19-16,-12-2-7 0,12 1 10 0,-6 0-20 15,6 1 16-15,0-2-11 0,0-1 14 0,0 0-18 16,0 1-12-16,18 1 18 0,-6-3-15 0,-4 0 25 16,10-1-18-16,-6-3-14 0,3 0 0 0,3-1 28 15,-3 3-43-15,3-5 9 0,3 0-41 0,-10 0-16 16,7 0-45-16,-9 0-18 0,9 0-30 0,-6 0-20 16,-3 0-6-16,-3 0-32 0,0-11-35 0,6 1-78 15,-3 10-115-15,3-11-7 0</inkml:trace>
          <inkml:trace contextRef="#ctx0" brushRef="#br0" timeOffset="43820.03">18164-866 1907 0,'0'-9'58'0,"0"-1"31"16,-6 4 25-16,6-2 20 0,0 4 5 0,0-1-2 16,0 1-10-16,0 2 11 0,0 2 10 0,0 0 2 15,0 0-14-15,0 0-4 0,0 0-24 0,0 15 6 16,0 3-20-16,0 0-10 0,-18 1-17 0,3 2-5 15,15 0-25-15,-12 3 19 0,12-2-21 16,0 2-13-16,0-2 9 0,0 0-12 0,0-1-5 16,0-2-10-16,0-1-10 0,0 2-13 0,0-5 36 15,0 3-26-15,0-3-2 0,18-1 8 0,-9-4 11 16,-9 2-46-16,0-1-54 0,12-4-19 0,-12-1-75 16,0 2-50-16,0-2-9 0,0-1-13 0,0-1-37 15,0 0-140-15,0-4-253 0</inkml:trace>
          <inkml:trace contextRef="#ctx0" brushRef="#br0" timeOffset="44061.73">18322-798 2288 0,'-9'-1'14'0,"9"-2"-2"15,0 2 10-15,0 0 18 0,0 1 10 0,0-4 6 16,0 1-8-16,0 0-6 0,0-2-16 0,20 1-5 16,-8 0-3-16,3-2-10 0,3 1-6 0,3 1 6 15,-3-1-5-15,9 3-4 0,-10-2 2 0,-2 2-8 16,-3-2 5-16,6 2-13 0,-9 0-58 0,-3 1-63 16,6-1-87-16,-6 1-188 0,3 1-147 0</inkml:trace>
          <inkml:trace contextRef="#ctx0" brushRef="#br0" timeOffset="44543.87">18366-830 2154 0,'-6'7'44'0,"-3"-3"8"0,-3 1 13 0,6 1 10 0,0-1 3 16,-2 1-6-16,2-1-17 0,0 2-6 0,0 0-15 15,0 3-16-15,6-3-5 0,-6 3 7 16,6 0-4-16,0 1-8 0,0 2-3 0,0-3 4 16,0-2-9-16,0-1 3 0,0 1 6 0,0-2-2 15,0 1-8-15,0-3 4 0,0-4 0 0,12 0-2 16,0 0 0-16,2 0-5 0,-2 0 8 0,0 0-10 16,3 0 8-16,3 0 2 0,-3 0-7 0,3-11 0 15,-3 11 7-15,3-9-3 0,-1 9-3 0,-2-9 0 16,3 2 6-16,-3 7-9 0,3-4 9 0,-6 4-1 15,-3 0 4-15,3 0 22 0,0 0 5 0,-10 0 9 16,10 0-12-16,-6 0-14 0,0 0 18 0,0 0-11 16,0 0 3-16,3 10-15 0,-9 0-6 0,6-10 12 15,0 14 14-15,0-4 3 0,-6 1 3 16,6-2 14-16,-6 0-2 0,0 2 26 0,0-3 6 16,0 3-4-16,0-2 21 0,0 2-3 0,-12-1-15 15,-6-1-19-15,3 1-18 0,-3-1 3 0,-2 1-9 16,2-1 30-16,-3-5-19 0,0 2-27 0,-3-2-24 15,3 1 12-15,-2-1-13 0,2-2 9 0,3 1 11 16,-3 0-25-16,9 2 34 0,-3-4-19 0,3 1 5 16,6-2-36-16,0 0 24 0,6 0-68 0,-5 0-35 15,2 0-45-15,3 0-52 0,0 0-54 0,0-14-13 16,0 14-42-16,14-13-126 0,4 2-260 16</inkml:trace>
          <inkml:trace contextRef="#ctx0" brushRef="#br0" timeOffset="44975.48">18804-935 2694 0,'-6'0'30'0,"0"0"19"16,0 0 29-16,0 10 20 0,6-10 11 0,0 0-17 0,-6 0-26 16,6 0-18-16,0 0-18 0,0 0-5 15,0 0-5-15,0 0-10 0,0 0 9 0,12 0-13 16,6 0-4-16,-9 0-1 0,9 0 5 0,2 0-8 16,-8 0 11-16,9 0-11 0,-3 0 3 0,-6 0 9 15,3 0-3-15,3 0-12 0,-9 0 6 0,2 0 5 16,1 0-5-16,-6 0 5 0,3 0-5 0,-3 0 37 15,0 0-1-15,-6 0 16 0,6 13 31 0,-6-1-7 16,6 2-9-16,-6-2-18 0,0 4-6 0,0 2 11 16,0 0-35-16,0 1 7 0,0 1 10 0,0 0 0 15,0-4-31-15,-12 3 9 0,12-2 6 16,0-3-2-16,0 3-15 0,0-3 8 0,0 0-27 16,0-4 1-16,0 1 22 0,0 2-28 0,0-2 9 15,0-3-4-15,0 2-50 0,0-3-54 0,0-1-47 16,0 0-42-16,0-2-26 0,0 0-30 0,0-1-51 15,0 1-162-15,0-4-223 0</inkml:trace>
          <inkml:trace contextRef="#ctx0" brushRef="#br0" timeOffset="45216.45">18774-747 2445 0,'0'0'28'0,"0"0"9"0,0 0 46 16,0 0 46-16,0 0 12 0,0 0-3 0,12-11 2 15,0 11-37-15,3 0-31 0,3-9-30 0,2 9-11 16,-2-7-17-16,9 7 1 0,-9-4 3 0,-3-3-26 16,9 7 13-16,-10-3-50 0,-2 3-51 0,3 0-44 15,-3 0-39-15,-6 0-38 0,6 0-64 0,3 0-142 16,-3 0-213-16</inkml:trace>
          <inkml:trace contextRef="#ctx0" brushRef="#br0" timeOffset="45488.07">19310-922 2735 0,'-12'-3'71'15,"12"-1"50"-15,-6 3 22 0,6 1 48 0,0 0 31 16,0 0-9-16,0 0-4 0,0 0-13 0,0 0-34 16,0 0-31-16,0 0-9 0,0 14-51 0,0-3 17 15,12 0-54-15,-12 5 21 0,6-1-51 16,-6 3 7-16,12 3 30 0,-3 0-42 0,-9 4 19 16,6 1-29-16,-6-2 35 0,6-3-47 0,-6 2 8 15,0 0 22-15,0 1 19 0,0-5-35 0,0-3-1 16,0-1-10-16,0-2-5 0,0 2-31 0,0-7-78 15,0-1-122-15,0-3-116 0,0-2-53 0,0 1-44 16,0-2-305-16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0:38.20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65E32F5-0C8A-465F-8495-0E8F096FA09E}" emma:medium="tactile" emma:mode="ink">
          <msink:context xmlns:msink="http://schemas.microsoft.com/ink/2010/main" type="writingRegion" rotatedBoundingBox="7156,13117 8467,12546 8740,13173 7429,13743"/>
        </emma:interpretation>
      </emma:emma>
    </inkml:annotationXML>
    <inkml:traceGroup>
      <inkml:annotationXML>
        <emma:emma xmlns:emma="http://www.w3.org/2003/04/emma" version="1.0">
          <emma:interpretation id="{D601E4F8-85C5-4ADE-A074-3C8B040E72C0}" emma:medium="tactile" emma:mode="ink">
            <msink:context xmlns:msink="http://schemas.microsoft.com/ink/2010/main" type="paragraph" rotatedBoundingBox="7156,13117 8467,12546 8740,13173 7429,13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FE0BC0-0EB5-4554-9B6E-D1750C20175D}" emma:medium="tactile" emma:mode="ink">
              <msink:context xmlns:msink="http://schemas.microsoft.com/ink/2010/main" type="line" rotatedBoundingBox="7156,13117 8467,12546 8740,13173 7429,13743"/>
            </emma:interpretation>
          </emma:emma>
        </inkml:annotationXML>
        <inkml:traceGroup>
          <inkml:annotationXML>
            <emma:emma xmlns:emma="http://www.w3.org/2003/04/emma" version="1.0">
              <emma:interpretation id="{8921C62B-FEAC-4853-8078-82F420E30E0C}" emma:medium="tactile" emma:mode="ink">
                <msink:context xmlns:msink="http://schemas.microsoft.com/ink/2010/main" type="inkWord" rotatedBoundingBox="7156,13117 8467,12546 8740,13173 7429,13743"/>
              </emma:interpretation>
            </emma:emma>
          </inkml:annotationXML>
          <inkml:trace contextRef="#ctx0" brushRef="#br0">69 54 1932 0,'-6'-4'61'0,"3"-1"12"0,0 1 0 16,-3 0 14-16,3 1-5 0,-3-1 6 0,3 4-10 15,0 0-16-15,-3 0 1 0,3 0-14 0,0 0-3 16,0 0-8-16,3 0-6 0,0 0-7 0,-3 0 7 16,0 0-4-16,0 0 4 0,3 0 13 0,0 0-2 15,0 0 2-15,0 0-13 0,0 0-1 0,0 0-6 16,0 0 24-16,0 0 1 0,0 0-16 0,0 0 5 15,0 11-28-15,0-11-2 0,0 0 10 0,0 9-14 16,0-9 2-16,0 10-11 0,0-5 6 16,0-5 6-16,0 4-3 0,0-1-4 0,0 2-5 15,0-5 4-15,0 0 15 0,0 0-17 0,0 0 6 16,0 0 10-16,15 0-1 0,-15 0-9 0,9 0-11 16,-9 0 14-16,9 0-5 0,-9-11-8 0,0 11 10 15,0-8 0-15,0 0-1 0,0-1 9 0,0 2-15 16,0-3 19-16,0 4 4 0,0 2-5 0,0-1-7 15,0 1 0-15,0-1-4 0,0 5 7 0,0 0-16 16,0 0 18-16,0 0-8 0,-15 0-10 0,15 0 3 16,0 0-9-16,0 0 9 0,-12 0-20 15,12 0-22-15,0 0-39 0,0 0-15 0,0 0-6 16,0 0-22-16,0 0-26 0,0 0-22 0,-18 0-63 16,18 0-123-16,0 0-216 0</inkml:trace>
          <inkml:trace contextRef="#ctx0" brushRef="#br0" timeOffset="395.9">158-420 2551 0,'0'-7'62'0,"0"2"15"0,0 2 15 0,0-4 13 16,0 6-1-16,0 1 7 0,0 0-4 0,-15 0-26 15,15 0-11-15,0 0-28 0,0 0-7 0,0 0 31 16,0 0 28-16,0 0 6 0,0 0-23 0,0 0-19 16,0 16-6-16,0-6 11 0,0 1-21 0,0 0 2 15,0-3-34-15,0 1 14 0,12-1-13 0,0 0 6 16,-3 0 26-16,0 0-29 0,-9 3 7 0,12-3-18 15,-3 0 12-15,0 1-21 0,-1 0 14 0,1-4 9 16,-3 0-8-16,6-4-15 0,-6 4-9 16,3-1 18-16,-3-2 4 0,3-2 7 0,-3 0-14 15,0 0-9-15,3 0-38 0,0 0-39 0,3 0-61 16,0 0-40-16,-3 0 1 0,-1 0-3 0,4 0-3 16,-3 0-13-16,3-16-4 0,-6 16-34 0,3-15-66 15,-3 4-79-15,-3 1-69 0,3-5 9 0</inkml:trace>
          <inkml:trace contextRef="#ctx0" brushRef="#br0" timeOffset="683.84">328-575 2193 0,'-3'-6'75'0,"0"-1"35"0,0 1 14 16,0 2 13-16,0-1 1 0,3 0 19 0,0 2-4 15,0-1 15-15,0 4-12 0,0 0-6 0,0 0-23 16,0 0-11-16,0 0-22 0,0 0 24 0,0 0 21 15,0 0 4-15,0 0-14 0,0 17-46 0,0-2-30 16,0 1-8-16,0 1 10 0,0 5-31 0,15-1 30 16,-15 4-42-16,12 0 17 0,-4 3-41 15,1-1 3-15,0 1 41 0,0 1-22 0,0-3 3 0,-3 3-28 16,3-5 32-16,0 1-17 0,-3-3 6 0,0-5-28 16,0 2 7-16,-3-2 14 0,0 0 25 0,0-5-24 15,0 3-42-15,0-8-24 0,0 0-40 16,-3-2-25-16,0-3-49 0,0-2-58 0,0 0-55 15,0 0-28-15,0 0 7 0,0 0-16 0,0 0-135 16,12 0-211-16</inkml:trace>
          <inkml:trace contextRef="#ctx0" brushRef="#br0" timeOffset="1509.86">837-675 2387 0,'-3'0'47'0,"0"0"16"15,3-2-6-15,0 2 6 0,0-2 11 0,0 1-5 16,0 0 7-16,0-1 3 0,0-1-19 0,0 2-11 15,12-3 17-15,0 0-9 0,-1 1-30 0,1-1-4 16,0 0-1-16,3-1-4 0,0-1-22 0,3 1 11 16,-6-1-7-16,6-2-3 0,-3 5-2 0,-4 0 2 15,4-4-43-15,-3 5-23 0,0 1-11 0,-3-5-21 16,0 3-19-16,-3 2-9 0,0 0-15 16,-3-2-44-16,-3 2-77 0,3 0-151 0,0-1-86 15</inkml:trace>
          <inkml:trace contextRef="#ctx0" brushRef="#br0" timeOffset="2224.04">917-675 1941 0,'-3'5'70'0,"0"0"6"15,0 2 8-15,0 1 9 0,3 1-3 0,-3-2-9 16,0 2-15-16,3 2-12 0,0 0-15 0,0-2-12 15,0 2-5-15,0-1-11 0,0 1-7 0,0 0 1 16,0-3 0-16,0 0 1 0,12-1-9 0,0-1 0 16,-12 2 10-16,12-3-6 0,-3-2 3 0,-3-3-3 15,3 0-6-15,0 0 7 0,0 0-5 0,-1 0 4 16,1 0 3-16,0-11-4 0,0 11 0 0,3-14-3 16,0 3 1-16,-3 2 8 0,3-2-8 0,0 0 5 15,0 1-5-15,0 3 5 0,0-1 10 0,-1 1 3 16,-2 3 19-16,3-2 3 0,-3 1 5 0,3 0 6 15,-3 1 7-15,0 4 6 0,0-2 8 0,3 2-12 16,0 0-4-16,0 0-1 0,0 0 5 16,-4 0 15-16,1 12-10 0,0-1 4 0,3 2-19 15,-3-1-5-15,0 1 2 0,-3-1-14 0,0 4-19 16,-3 0 32-16,0-2-9 0,0 3 7 0,-3-1 20 16,0 4 21-16,0-4 8 0,0 0-3 0,-15-1-2 15,3 2-22-15,0-3 22 0,0 0-43 0,12-2-7 16,-18-3 36-16,4 0-14 0,2-2-29 0,-3 2 30 15,0-5-42-15,3 3-2 0,-3-2 5 0,3 0 28 16,-3 0-28-16,6-1 20 0,0-3-29 0,1 4-14 16,-1-1 15-16,3-4 22 0,0 0-16 0,0 0-28 15,0 0 26-15,3 0-16 0,-3 0 18 0,3 0-14 16,0 0-19-16,0 0 13 0,3 0-7 16,0 0 4-16,0 0 16 0,0 0-11 0,0 0 19 15,0 0-7-15,0 0-17 0,0 0-13 0,0 0 14 16,0 0 22-16,0 0-17 0,0 0 14 0,0 0 2 15,0 0-10-15,0 0-37 0,0 0 23 0,0 0 26 16,0 0-16-16,0 0-2 0,0 0-9 0,0 0-5 16,0 0 15-16,0 0 11 0,0 0-1 0,0 0-4 15,0 0-21-15,0 0-17 0,0 0 59 0,0 0-49 16,0 0 5-16,0 0 40 0,0 0-21 0,0 0-20 16,0 0 29-16,0 0-15 0,0 0-21 0,0 0 44 15,0 0-42-15,0 0 13 0,0 0 37 16,0 0-24-16,0 0-19 0,0 0-9 0,0 0 15 15,0 0-24-15,0 0 19 0,0 0 3 0,0 0-60 16,0 0 30-16,0 0-52 0,0 0-26 0,0 0-47 16,0 0-89-16,0 0-65 0,0 0-16 0,0 0-13 15,0 0-30-15,0 0-145 0,0 0-184 0</inkml:trace>
          <inkml:trace contextRef="#ctx0" brushRef="#br0" timeOffset="40945.99">667-258 1257 0,'-6'-2'46'0,"3"-2"27"16,-3 2 14-16,3-2 7 0,3 3 27 0,-3 1 8 15,-3 0 1-15,6 0-18 0,0 0-21 0,0 0-7 16,0 0-13-16,0 0-5 0,0 0-2 0,0 0-1 16,0 0 3-16,0 0 0 0,0 0 12 0,0 0 6 15,0-14 20-15,0 14 5 0,0 0 7 0,15 0 21 16,-6-10-13-16,3 1-1 0,0 3 3 0,0 6-26 16,6-11-35-16,-4 1 5 0,1 0-14 0,3 2-38 15,0 0-6-15,0-1 19 0,0 1-40 16,0-3 16-16,-3 6 17 0,-1 0-29 0,1-2-22 15,-3 3-52-15,0 2-53 0,-3-2-60 0,-3 3-56 16,0 1-52-16,-3 0-66 0,-3 0-221 0,0 0-172 16</inkml:trace>
          <inkml:trace contextRef="#ctx0" brushRef="#br0" timeOffset="40685.08">536-517 1578 0,'0'0'73'0,"0"0"11"0,0 0-3 0,0 0-6 0,0 0 0 15,0 0-5-15,0 0 3 0,0 0-4 0,0 0-2 16,0 0 9-16,0 0 6 0,0 0-6 16,0 0 8-16,0 0 3 0,0 0-5 0,0 0 9 15,0 0-2-15,0 0 0 0,0 0 4 0,0 0 5 16,0 0-5-16,0 0-19 0,0 0-3 0,0 0-7 15,0 0 15-15,0 0-34 0,0 0-8 0,0 0 5 16,0 0-10-16,0 0-10 0,0 0-26 0,0 0 2 16,0 0 18-16,0 0-15 0,0 0 0 0,0 0-5 15,0 0-2-15,0 0 1 0,0 0 3 0,0 0 26 16,0 0-28-16,0 0 20 0,0 0-24 0,12 0 8 16,0 0-6-16,0 0 22 0,0-9-25 0,0 9 15 15,-1-9-1-15,1 9-3 0,-3-7-11 16,3 7 16-16,-6 0-8 0,3-5-5 0,-3 5 17 15,0 0-12-15,-3 0 5 0,0 0-15 0,3 0 5 16,-3 0 17-16,3 0-20 0,0 0 22 0,-3 0-14 16,3 0 4-16,0 0 4 0,-3 0-6 0,0 0 3 15,3 0-5-15,-3 13 8 0,0-13 13 16,-1 16 5-16,1-7 0 0,0 1 22 0,-3 0-2 0,3 1-22 16,0 4 13-16,-3 2-6 0,3 0-18 0,0-1 26 15,0 4-22-15,-3 2 5 0,3 0-24 0,0 1 12 16,-3-1-16-16,3 1 20 0,0-2-16 0,-3-2 22 15,6-4-34-15,-3 0 31 0,0-2-26 16,-3 2 5-16,6-5 9 0,-3 0-3 0,0 2-9 16,0 1 21-16,-3-1-3 0,0-1-22 0,0 1 23 15,0-5-10-15,0 0-11 0,0-3 13 0,0-1 6 16,0 1-13-16,0-3 11 0,0-1-4 0,0 0-16 16,0 0-29-16,0 0-8 0,0 0-23 0,0 0-10 15,0 0-22-15,0 0-18 0,0 0-2 0,0 0-28 16,0 0-11-16,0 0-30 0,0 0-9 0,0 0-10 15,0 0-14-15,0 0-40 0,0 0-43 0,0-12-79 16,0 0-30-16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4:01.704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37DCB23-DE65-4245-810F-558E5E0E1AD7}" emma:medium="tactile" emma:mode="ink">
          <msink:context xmlns:msink="http://schemas.microsoft.com/ink/2010/main" type="writingRegion" rotatedBoundingBox="24035,16534 23179,16684 23111,16293 23967,16144"/>
        </emma:interpretation>
      </emma:emma>
    </inkml:annotationXML>
    <inkml:traceGroup>
      <inkml:annotationXML>
        <emma:emma xmlns:emma="http://www.w3.org/2003/04/emma" version="1.0">
          <emma:interpretation id="{AB6918C8-FCCC-43BC-BEEF-1D142882BF4F}" emma:medium="tactile" emma:mode="ink">
            <msink:context xmlns:msink="http://schemas.microsoft.com/ink/2010/main" type="paragraph" rotatedBoundingBox="24035,16534 23179,16684 23111,16293 23967,16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8B57A-B883-4A71-ADF3-93709571FC4D}" emma:medium="tactile" emma:mode="ink">
              <msink:context xmlns:msink="http://schemas.microsoft.com/ink/2010/main" type="line" rotatedBoundingBox="24035,16534 23179,16684 23111,16293 23967,16144"/>
            </emma:interpretation>
          </emma:emma>
        </inkml:annotationXML>
        <inkml:traceGroup>
          <inkml:annotationXML>
            <emma:emma xmlns:emma="http://www.w3.org/2003/04/emma" version="1.0">
              <emma:interpretation id="{784EAD75-0C6A-429E-A438-6023D70FF2C5}" emma:medium="tactile" emma:mode="ink">
                <msink:context xmlns:msink="http://schemas.microsoft.com/ink/2010/main" type="inkWord" rotatedBoundingBox="24035,16534 23620,16607 23552,16216 23967,16144"/>
              </emma:interpretation>
            </emma:emma>
          </inkml:annotationXML>
          <inkml:trace contextRef="#ctx0" brushRef="#br0">16211 2756 2691 0,'0'0'25'15,"0"0"5"-15,6 0 4 0,0 0-3 0,-6 0-10 16,0 0-2-16,0 0-8 0,0 0 2 0,0 0-11 16,0 0 3-16,15 0-2 0,3-11-2 0,-3 11-3 15,2-14 4-15,4 3-3 0,3 0-1 0,-9 1 0 16,9 1-3-16,-9 1 2 0,3 1-23 0,-4 4-12 15,-2-4-19-15,0 7-20 0,3 0-7 0,-3 0-24 16,0 0-12-16,-9 0-14 0,3 0-45 0,0 0-88 16,0 0-60-16,-6 0-43 0,0 0 4 15</inkml:trace>
          <inkml:trace contextRef="#ctx0" brushRef="#br0" timeOffset="436.72">16327 2717 1850 0,'-6'3'84'0,"0"1"13"16,6 0 6-16,-6 1-9 0,3-1 9 0,0 1-2 16,-3-2-14-16,6 1-8 0,-3 3-15 0,-3 1-11 15,6-3-1-15,-5 1-12 0,-1 0-11 0,6 3-4 16,-6-1-12-16,3-1-4 0,3-3-5 0,0 4-3 16,0 1 3-16,0-2-1 0,0-1-5 15,0 0 0-15,0 2 2 0,0 0 0 0,0-3-1 16,0 1-1-16,0-5 5 0,9 5-4 0,2-2 8 15,-5-1-10-15,-3-3 0 0,6 0 3 0,0 0 4 16,-3 0-2-16,0 0 1 0,0 0-3 0,3 0-3 16,3 0-2-16,0 0 1 0,0 0 5 0,3 0-3 15,2-13 6-15,-2 13-3 0,3-7-2 0,-3 7 2 16,3-9-1-16,-3 9 1 0,3 0-5 0,-6 0 2 16,8 0 2-16,-8 0-3 0,9 0 8 0,-9 0 2 15,3 0 8-15,-3 0 3 0,6 13-10 0,-9-2 1 16,3 0 2-16,-6-1-16 0,0 1 11 15,-6 0-3-15,5 0-2 0,-2 0 7 0,0 3-5 0,-3-6 9 16,0 1 14-16,0 1 19 0,0-4 11 16,0 3 2-16,0-1 4 0,-17-1 6 0,-1-1 5 15,3 0-6-15,-3-3 11 0,3 2-2 0,-3 0-1 16,3-3-6-16,-3 2 9 0,1-3-25 0,2 2 4 16,-9-3-24-16,9 3-2 0,-6-1-8 0,3-2-32 15,3 0 8-15,4 0 1 0,-1 0-3 0,6 0-15 16,-6-13-30-16,9 13-58 0,3-8-42 0,0 8-51 15,-6 0-51-15,6 0-26 0,0 0-57 0,0 0-103 16,0 0-185-16</inkml:trace>
        </inkml:traceGroup>
        <inkml:traceGroup>
          <inkml:annotationXML>
            <emma:emma xmlns:emma="http://www.w3.org/2003/04/emma" version="1.0">
              <emma:interpretation id="{C6569C81-2DDB-4506-AD90-A581123EF2D2}" emma:medium="tactile" emma:mode="ink">
                <msink:context xmlns:msink="http://schemas.microsoft.com/ink/2010/main" type="inkWord" rotatedBoundingBox="23229,16564 23160,16576 23149,16513 23218,165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367.45">15875 3048 1920 0,'0'-7'55'0,"0"2"6"15,0-1-1-15,0 3 4 0,-12-1 8 0,12-1 3 16,0 3 4-16,0-1-9 0,0 2-5 0,0 1-6 16,0 0 2-16,0 0-17 0,0 0 13 0,0 0-3 15,0 0 0-15,0 0 1 0,0 0-15 0,0 0 3 16,0 0-7-16,0 0-7 0,0 0-1 0,0 0-2 15,0 0-3-15,0 0 0 0,0 0-12 0,0 0 9 16,0 11-14-16,0-11 3 0,0 10 3 16,0-1-14-16,0-9 2 0,0 0 3 0,0 7-3 15,0-7 9-15,0 6-12 0,0-6 9 0,0 0-2 16,0 0-4-16,0 0 2 0,0 0-3 0,0 0 6 16,0 0-1-16,0 0-6 0,0 0 11 0,0 0-5 15,0-11-3-15,0 0-1 0,0 11 2 0,0-10 1 16,0 0-8-16,0 3 9 0,0 7-5 0,0-6 3 15,0 6-1-15,0-4-6 0,0 4 3 0,0 0-3 16,-15 0 0-16,15 0 9 0,-12 0 3 0,6 0-9 16,-6 12-1-16,6-1 4 0,6-11 2 0,-3 14-2 15,3-6-1-15,0 0-21 0,0-8-30 0,0 0-35 16,0 8-21-16,0-8-25 0,0 0-30 16,0 0-51-16,0 0-110 0,0 0-203 0,0 0-50 15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4:35.76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2B1D76-71A6-4E26-822A-FCE5E0888558}" emma:medium="tactile" emma:mode="ink">
          <msink:context xmlns:msink="http://schemas.microsoft.com/ink/2010/main" type="inkDrawing" rotatedBoundingBox="19774,18614 22038,18254 22050,18326 19786,18686" semanticType="underline" shapeName="Other">
            <msink:sourceLink direction="with" ref="{F8480E3D-2C0A-4E1C-88B5-3B2F1A98D6A9}"/>
            <msink:sourceLink direction="with" ref="{A958C3B3-E989-4919-B798-7F8226378BA6}"/>
          </msink:context>
        </emma:interpretation>
      </emma:emma>
    </inkml:annotationXML>
    <inkml:trace contextRef="#ctx0" brushRef="#br0">52 376 2003 0,'-3'3'32'0,"0"-3"9"0,0 2 6 0,0 1 19 16,-6 1 7-16,3-4-12 0,1 0-15 0,-4 0-9 15,3 0-15-15,3 0-4 0,-3 0-2 0,6 0-1 16,0 0-5-16,0 0 8 0,0 0 9 0,0 0 26 15,0 0 22-15,15 0 16 0,-1 0-3 16,1 0 9-16,-3 0-10 0,3 0-8 0,6-9-3 16,3 3-6-16,6-2-6 0,-1-1-11 0,7-2-5 15,3-2-16-15,2 1-5 0,-2-2-4 0,6 1-23 16,-1 2 14-16,7-2-14 0,-3 1 8 0,2-1-8 16,4 2-5-16,2 1 17 0,1-1 3 0,2 3 17 15,1-3-1-15,2 5 10 0,7-3 13 0,-7 3 3 16,10 2-8-16,-4-4-1 0,1 3-28 0,2-1 2 15,-2-1-13-15,2 5 4 0,-5-3 7 0,-7 0-14 16,4-1-7-16,-13 1 11 0,10 2-1 16,-13-2-5-16,4-2-10 0,-6-1 7 0,-1 2-4 15,-2 1 5-15,-6 0 2 0,-1-1-9 0,-5-4-3 16,-3 1 7-16,-3 3 1 0,-3 1 11 0,-6-3-20 16,2 1 1-16,-5 2-1 0,0-2-9 0,-3 3-24 15,-3-1-36-15,0 4-51 0,0-3-30 0,-3-1-35 16,0 5-22-16,0 0-23 0,-3 0-45 0,0 0-90 15,0 0-217-15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3:47.35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796F77-22AA-4661-A658-D3EB84A6E972}" emma:medium="tactile" emma:mode="ink">
          <msink:context xmlns:msink="http://schemas.microsoft.com/ink/2010/main" type="writingRegion" rotatedBoundingBox="19097,16443 20904,16519 20874,17245 19066,17170"/>
        </emma:interpretation>
      </emma:emma>
    </inkml:annotationXML>
    <inkml:traceGroup>
      <inkml:annotationXML>
        <emma:emma xmlns:emma="http://www.w3.org/2003/04/emma" version="1.0">
          <emma:interpretation id="{DA26B65F-F909-4148-A47B-B31624FEA057}" emma:medium="tactile" emma:mode="ink">
            <msink:context xmlns:msink="http://schemas.microsoft.com/ink/2010/main" type="paragraph" rotatedBoundingBox="19097,16443 20904,16519 20874,17245 19066,17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100712-9DB9-4B9A-8BAD-302B9BF6CE64}" emma:medium="tactile" emma:mode="ink">
              <msink:context xmlns:msink="http://schemas.microsoft.com/ink/2010/main" type="line" rotatedBoundingBox="19097,16443 20904,16519 20874,17245 19066,17170"/>
            </emma:interpretation>
          </emma:emma>
        </inkml:annotationXML>
        <inkml:traceGroup>
          <inkml:annotationXML>
            <emma:emma xmlns:emma="http://www.w3.org/2003/04/emma" version="1.0">
              <emma:interpretation id="{84E813B3-DA78-41FD-AA45-7300628B32CA}" emma:medium="tactile" emma:mode="ink">
                <msink:context xmlns:msink="http://schemas.microsoft.com/ink/2010/main" type="inkWord" rotatedBoundingBox="19097,16443 20904,16519 20874,17245 19066,17170"/>
              </emma:interpretation>
              <emma:one-of disjunction-type="recognition" id="oneOf0">
                <emma:interpretation id="interp0" emma:lang="" emma:confidence="0">
                  <emma:literal>y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es</emma:literal>
                </emma:interpretation>
                <emma:interpretation id="interp4" emma:lang="" emma:confidence="0">
                  <emma:literal>5</emma:literal>
                </emma:interpretation>
              </emma:one-of>
            </emma:emma>
          </inkml:annotationXML>
          <inkml:trace contextRef="#ctx0" brushRef="#br0">11743 3222 2371 0,'-3'-10'42'0,"0"2"28"0,3 0 28 16,0 0 15-16,0 2 10 0,0 3 2 0,0 3-1 0,0 0-23 16,0 0-13-16,0 0 38 0,0 0 43 15,0 0-18-15,0 0-8 0,0 0-19 0,0 0-39 16,0 13-17-16,15-1-30 0,3-1 0 0,-6 2 7 15,0 5-42-15,0 2 22 0,-3 2-11 0,2 1-9 16,4 1-19-16,0 0 18 0,0 1 15 0,3-1-36 16,0-3 33-16,-3 4-17 0,0-4 7 0,2-1-17 15,-8-1-39-15,3-5-23 0,-6 0-15 0,6-4-40 16,-9-6 3-16,0 3-24 0,0-5-21 16,-3 0-33-16,0-2-20 0,0 0-5 0,0 0-2 0,0 0 22 15,-15-16 10-15,3 1 29 0,12-1 42 16,-18-3 36-16,4 1 35 0,2-4 33 0,0 0 50 15,0-3 31-15,0 1 20 0,6-1 4 0,-3-3 19 16,0 4-13-16,6-4-4 0,-3 6-15 0,6-3 2 16,0 3-11-16,0 0 6 0,0-1-2 0,0 3-12 15,18-2 7-15,-3-2 3 0,6 3 8 0,-6 3 5 16,8 0 17-16,-2 2-8 0,3 0-8 0,0 2-13 16,0 3 1-16,-3 2-4 0,2 3 3 0,-5 1-20 15,3 4 4-15,-3 1-10 0,-6 0 0 0,3 0-6 16,-3 15 9-16,0 0-2 0,2 1-12 0,-11-2 18 15,-3 4-12-15,0-1-11 0,0-2-8 16,0 4-16-16,0-3-5 0,-12 2 9 0,-2 1 18 16,5-2-10-16,-9 0 1 0,3-2-33 0,0 0-8 15,0-3-44-15,0 0-9 0,-3-4-19 0,1 0-21 16,2-4-19-16,0 0-16 0,-3 0-12 0,3-1-11 16,3-1-2-16,-3 0-21 0,6-2-38 0,0 0-70 15,3 0-75-15,6 0-31 0,0 0 60 0</inkml:trace>
          <inkml:trace contextRef="#ctx0" brushRef="#br0" timeOffset="280.09">12463 3090 2841 0,'0'0'42'0,"0"0"31"16,0 0 48-16,0 0 68 0,-20 0 28 0,2 0-3 15,3 14-17-15,-3-4-13 0,3 1-43 0,0-1-26 16,3 3-24-16,3 1 9 0,-2 3-29 0,2 1-47 16,0 1 17-16,3 3-5 0,0-2-25 0,6 4-2 15,0 0-19-15,0 0 9 0,0 2 15 0,0 1-23 16,0-4 4-16,18 0 33 0,-1 4-40 16,-2-3-2-16,-3 0-20 0,3 3-27 0,0-6-30 0,6 3-40 15,-6-2-58-15,3-2-14 0,-1 1-34 16,-2-4-11-16,3-1 2 0,-3-5-4 0,0-2-11 15,3-9-33-15,-6 0-174 0,3 0-91 0</inkml:trace>
          <inkml:trace contextRef="#ctx0" brushRef="#br0" timeOffset="552.09">12776 3088 2666 0,'6'-4'70'0,"-3"0"26"0,-3 4 13 0,0-2 12 16,0 2 45-16,0 0 21 0,0 0 18 0,0 0 0 0,0 15-45 16,0-15-13-16,0 15-38 0,0-1-12 15,0-1-26-15,0 2-13 0,0 2-49 0,0 2 28 16,0 2-11-16,0 0 1 0,0 0-36 0,0 3 8 16,15-2-7-16,-6-2-5 0,-9 2 34 0,12-3-14 15,-3-3 9-15,-3 1-43 0,5-2 3 0,-11 0-63 16,6-5-40-16,-6 1-37 0,6-3-57 0,0-2-33 15,-6-1-7-15,6-5 13 0,-3 0 11 0,0 0-9 16,0 0-72-16,3 0-68 0,-6 0-85 0,6-11-19 16</inkml:trace>
          <inkml:trace contextRef="#ctx0" brushRef="#br0" timeOffset="977.35">12847 3368 2873 0,'0'0'18'0,"0"-2"7"0,0 1-13 15,0 0 5-15,0-4 10 0,0 0 4 16,0-1-10-16,12 1 0 0,0-1-8 0,3-1-24 16,0 1-49-16,0 2-48 0,6-3-45 0,0 5-73 15,-7 0-98-15,4-1-191 0,-3 1-63 0</inkml:trace>
          <inkml:trace contextRef="#ctx0" brushRef="#br0" timeOffset="843.02">12928 3033 2272 0,'0'-15'61'0,"0"3"21"0,0 2-2 0,0 2-2 15,0 5 24-15,0-1 41 0,0 4 24 0,0 0 14 16,0 0-8-16,0 12-2 0,0 3-35 0,0 1-39 16,0 2-36-16,0 3 0 0,0 4-5 0,0 1-41 15,0 1 1-15,15 1-7 0,-15 4 4 16,15-1 4-16,-15 0-16 0,9-1 12 0,2-3-10 0,-5 1-15 16,6-3-54-16,-6-1-8 0,0-2-46 0,0-3-25 15,0-1-22-15,-3 0-12 0,3-2-12 16,-6-5-23-16,0 0-36 0,6-3-102 0,-6 0-267 15</inkml:trace>
          <inkml:trace contextRef="#ctx0" brushRef="#br0" timeOffset="1220.23">13205 3065 2814 0,'0'-8'55'0,"0"0"1"15,0 3 7-15,0 2-4 0,0 2 22 16,0-2 44-16,0 2 58 0,0 1 7 0,0 0 0 16,18 0 3-16,-10 0-29 0,4 13-25 0,6 3-41 15,-3-1-34-15,3 0-7 0,3 5 13 0,3 5-45 16,-7-3-18-16,7 6 27 0,-6 2-18 0,3-2-31 15,-3 6 29-15,-6-3 1 0,3 4-29 0,2-4 32 16,-5 1-15-16,0-5-23 0,3 0 10 0,-9 5 2 16,-6-9 20-16,3 3-31 0,-3-5-29 0,0-1-56 15,0-1-97-15,0-2-89 0,-15-4-49 0,0-5-39 16,3 0-45-16,-2-1-204 0,2-3-189 0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4:36.52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2D82D5F-11CA-4D93-8283-CBBFB81953BA}" emma:medium="tactile" emma:mode="ink">
          <msink:context xmlns:msink="http://schemas.microsoft.com/ink/2010/main" type="writingRegion" rotatedBoundingBox="20823,18688 26975,16523 27508,18037 21355,20202"/>
        </emma:interpretation>
      </emma:emma>
    </inkml:annotationXML>
    <inkml:traceGroup>
      <inkml:annotationXML>
        <emma:emma xmlns:emma="http://www.w3.org/2003/04/emma" version="1.0">
          <emma:interpretation id="{88C36393-2174-4829-90F1-F355743CB1A3}" emma:medium="tactile" emma:mode="ink">
            <msink:context xmlns:msink="http://schemas.microsoft.com/ink/2010/main" type="paragraph" rotatedBoundingBox="20823,18688 25078,17190 25346,17950 21090,19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EBCBC5-ADEE-4BEE-8333-2DAFDEEAA4C7}" emma:medium="tactile" emma:mode="ink">
              <msink:context xmlns:msink="http://schemas.microsoft.com/ink/2010/main" type="line" rotatedBoundingBox="20823,18688 25078,17190 25346,17950 21090,19448"/>
            </emma:interpretation>
          </emma:emma>
        </inkml:annotationXML>
        <inkml:traceGroup>
          <inkml:annotationXML>
            <emma:emma xmlns:emma="http://www.w3.org/2003/04/emma" version="1.0">
              <emma:interpretation id="{F129E859-A28F-4F31-A35B-22B5F140B0D8}" emma:medium="tactile" emma:mode="ink">
                <msink:context xmlns:msink="http://schemas.microsoft.com/ink/2010/main" type="inkWord" rotatedBoundingBox="20830,18708 22180,18233 22441,18972 21090,194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13592 5253 2304 0,'0'-5'57'0,"0"5"24"0,0-6 28 0,0 2 17 16,0 4 16-16,0-4 5 0,0 4-15 0,0 0-31 15,0 0-29-15,0 0-30 0,0 0 5 0,0 0-3 16,0 0 4-16,0 0-12 0,0 0 12 0,0 0 3 16,0 14-18-16,0-14-14 0,0 19 6 0,0-3 23 15,0-1 3-15,0-2-7 0,0 3-10 16,0-3-8-16,0 0-18 0,0-1 2 0,14 3-5 16,-2 0-2-16,-12 0-3 0,18 2 9 0,-9 0 1 15,0-5-4-15,6 4-8 0,-6 0-4 0,0-5 11 16,0-3-5-16,3-1-24 0,-3-3-4 0,-6-1-22 15,0 2-9-15,3-5 14 0,-6 0-32 0,0 0-23 16,0 0-7-16,0 0-11 0,0 0 11 16,0-12 5-16,0 1 10 0,0 0 5 0,0-1 18 15,-15-4 11-15,15 0 16 0,0-4-2 0,-18 0 15 0,3-1 5 16,15-2 6-16,-12-2 6 0,3 5 3 16,0-5 5-16,3 5 1 0,6 1-3 15,-6 1 4-15,6 0-1 0,0 0 10 0,0 2 2 0,0 2 1 16,0 3-2-16,12 1 17 0,-3 0 6 0,6 2 6 15,-6 2 3-15,3 1-12 0,0 4-6 0,-6-1 16 16,3 2 9-16,2 0 4 0,-5 0 0 0,-6 0-5 16,6 0-18-16,0 14 0 0,-6-1-7 0,6-1 1 15,-6-1 3-15,0 2-13 0,0 3 0 0,0 2-2 16,0 1 6-16,0-2-13 0,0 0 8 0,-18-2-15 16,7 0 4-16,-4-3-4 0,0 1 0 0,0-3 2 15,0-3-5-15,0 1-18 0,3-1-11 0,0-1-5 16,-3-6-9-16,4 0-18 0,-1 0 0 15,3 0-14-15,0 0-17 0,0 0-20 0,3 0-20 16,-6 0-53-16,6 0-102 0,3 0-131 0,3 0-70 16</inkml:trace>
          <inkml:trace contextRef="#ctx0" brushRef="#br0" timeOffset="295.88">14005 5109 2386 0,'-12'0'37'0,"12"0"16"0,-14 0 16 0,14 0 27 0,-12 0 10 16,12 0 3-16,-9 0-7 0,9 12-1 0,-6-12-11 16,0 18-4-16,6-1-10 0,-3-2 13 15,0 3-24-15,-3 1-8 0,6 1-21 0,-6 0 13 16,6 2 0-16,0 1-25 0,0-1 0 0,0 1 0 15,0-5-22-15,0 8 4 0,0-3 7 0,12-1-9 16,0 1-12-16,3-1 0 0,0-2 6 0,-1-1-43 16,1 2-35-16,6-7-4 0,-3-2-33 0,-3 2-8 15,3-7-15-15,0-1-20 0,-4 1-20 0,-2-7-54 16,3 0-77-16,-3 0-139 0,0 0-81 0</inkml:trace>
          <inkml:trace contextRef="#ctx0" brushRef="#br0" timeOffset="934.59">14252 5121 2451 0,'-9'-1'48'0,"9"0"13"16,-5 1 15-16,5 0 21 0,-6 0 8 0,0 0 5 16,0 0-17-16,0 13 8 0,3 0-10 0,0-1 16 15,3 3-8-15,-3 2 4 0,3 0-8 0,0 2-15 16,0 0-13-16,0 2-25 0,0 0-18 15,0 1-11-15,0-1 8 0,0-2-5 0,12-1-1 0,-12 2-18 16,0-1 16-16,9-4-22 0,-9 0 19 16,12-2-25-16,-9-5 2 0,5 0-32 0,-8-1 6 15,6-3-23-15,3-1 8 0,-3-3-2 0,-6 0-27 16,6 0-6-16,-6 0-2 0,0 0 3 0,6-17 4 16,-3 1 16-16,0-1 8 0,0 1 10 0,0-2 20 15,0-3 15-15,-3 0 4 0,6-4 5 0,-6 2-2 16,0-1 9-16,0 2 11 0,0 3 4 0,0 2 20 15,0 1 1-15,0 3 9 0,0 5 4 0,0-1-11 16,0 5-13-16,0 0-2 0,0 0 35 0,0 4 21 16,0 0-23-16,0 0-4 0,0 0-18 15,12 0-19-15,-12 14 3 0,9-1-10 0,3-1 5 16,0-12 1-16,-3 15-6 0,8-4-11 0,-5 0-3 16,-3 2 11-16,3-3-11 0,6 0 8 0,-9-1-5 15,3-2 2-15,6 1-4 0,-9-2 12 0,3-1-19 16,0 1-1-16,-7-6 0 0,7 0-7 0,-3 0-23 15,-3 0-11-15,3 0 4 0,-3-11-8 0,3-3-2 16,0-2 16-16,3 2 13 0,-9 2 6 0,3-2 8 16,-3-1 7-16,0 3 9 0,0-2 1 0,0 3 23 15,-3 2 17-15,0 2 13 0,0-1 24 0,0 2-10 16,0 4 1-16,0-1-6 0,0 2-12 0,0-2-5 16,0 3-17-16,0 0 15 0,0 0 26 15,0 0 0-15,0 0 4 0,0 0 18 0,0 11-26 16,0 0-10-16,0-2-6 0,12 3-20 0,-6 1-7 15,6 0-17-15,2 2-9 0,-8 1 10 0,0 1-11 16,0 2 9-16,3 0 13 0,-3-2-22 0,0-2 4 16,0 1-21-16,-3-6-20 0,3 1-27 0,0-4-39 15,-6 0-27-15,3-6-26 0,-3 2-12 0,3-1-2 16,-3 2-12-16,6-2 4 0,-6-2-22 0,0 0-42 16,0 0-58-16,6 0-138 0,0 0-89 0</inkml:trace>
          <inkml:trace contextRef="#ctx0" brushRef="#br0" timeOffset="1241.12">14833 4943 2509 0,'0'0'41'0,"0"0"40"16,0 0 36-16,0 0 29 0,0 0 19 0,0 0-2 15,0 11 0-15,0 0 2 0,12 1-16 0,3 1-16 16,-3 2-29-16,-4 4-14 0,10 2-9 0,-3 0-14 15,3 3-12-15,0 0-3 0,-3 1-21 0,3 1-27 16,-6 5-8-16,2-2 6 0,-8 1-7 0,6-3 29 16,-9-1-22-16,0-1-13 0,0 1-13 15,0-4-30-15,-3-4-49 0,3-3-53 0,3-3-57 16,-6 3-35-16,0-1-22 0,0-5-23 0,0 0-52 16,-18-1-221-16,9-3-164 0</inkml:trace>
        </inkml:traceGroup>
        <inkml:traceGroup>
          <inkml:annotationXML>
            <emma:emma xmlns:emma="http://www.w3.org/2003/04/emma" version="1.0">
              <emma:interpretation id="{CC1F2AE4-0FC7-4B60-943A-4B6C32638351}" emma:medium="tactile" emma:mode="ink">
                <msink:context xmlns:msink="http://schemas.microsoft.com/ink/2010/main" type="inkWord" rotatedBoundingBox="23017,18250 23440,18101 23500,18272 23078,1842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79.23">15726 4865 2679 0,'0'7'53'0,"-6"-2"37"16,6 0 22-16,0-3 27 0,0 0-6 0,0-2 16 0,0 0-11 16,0 0-20-16,12 0-28 0,0 0-11 15,3 0-19-15,-3-10-36 0,8-1-8 0,-2 11 5 16,-3-8-20-16,3 8-2 0,3-11-63 0,-3 6-52 15,-3-1-75-15,2 6-38 0,-5-5-38 0,3 5-41 16,-9 0-189-16,0 0-285 0</inkml:trace>
          <inkml:trace contextRef="#ctx0" brushRef="#br0" timeOffset="1656.92">15797 4696 2346 0,'-6'1'27'0,"0"-1"0"0,6 0-6 16,0 0 8-16,0 0 24 0,0 0 6 0,0 0-1 15,18 0-6-15,-3 0 3 0,9 0-7 0,-3-9-2 16,6 9-9-16,2 0-14 0,-2 0-10 0,6 0-19 16,-6 0-32-16,2 0-53 0,-8 0-42 0,0-10-51 15,3 10-68-15,-15 0-119 0,3 0-112 16</inkml:trace>
        </inkml:traceGroup>
        <inkml:traceGroup>
          <inkml:annotationXML>
            <emma:emma xmlns:emma="http://www.w3.org/2003/04/emma" version="1.0">
              <emma:interpretation id="{65505A0E-AB3F-4F24-9EE4-5B56CD0EE6EB}" emma:medium="tactile" emma:mode="ink">
                <msink:context xmlns:msink="http://schemas.microsoft.com/ink/2010/main" type="inkWord" rotatedBoundingBox="24350,17447 25078,17190 25278,17758 24550,180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575.11">17164 4165 1654 0,'0'-3'69'0,"-9"0"5"0,9 0-3 16,-6-1 6-16,6 1 6 0,-12-1 6 0,12 4-2 16,0-4-15-16,0 4-7 0,0 0-20 0,-6 0-3 15,6 0-4-15,0 0 8 0,0 0 8 0,0 0 9 16,0 0 8-16,0 0-4 0,0 0 6 0,0 0-6 16,0 0 0-16,0 11-4 0,0-11-20 15,0 10-12-15,0-1 4 0,0-1-16 0,0-2-2 16,0 1 1-16,0 1-10 0,0-2 5 0,0 1-5 15,-15-1-6-15,15 0 2 0,0-2-7 0,0 4 10 16,0-3-4-16,0-1-9 0,0 3 9 0,0-3-9 16,0 3 6-16,15-4 1 0,-3 2 4 0,0-1-1 15,-6-4-6-15,3 0 7 0,-9 0 1 0,11 0-12 16,1 0 4-16,-9 0 3 0,0 0-11 0,6-11 2 16,-9 11 6-16,6-11 2 0,-6 2-4 0,0 0 4 15,0-1 3-15,0 1-10 0,0 1 2 0,0 0 2 16,0 0 2-16,0 5 5 0,0 0-4 0,0 1-5 15,0 2 8-15,0 0-7 0,-12 0 8 16,12 0-7-16,-9 0-2 0,9 0 5 0,-6 0-5 0,0 0 1 16,0 0 4-16,1 0 1 0,-1 0-3 15,0 0-13-15,3 13-15 0,-3-13-15 0,0 0-15 16,6 6-18-16,-6-6-19 0,6 8-2 0,0-8-14 16,0 7-16-16,0-1-12 0,0-6-9 0,0 0-34 15,0 0-61-15,0 0-105 0,0 0-80 0</inkml:trace>
          <inkml:trace contextRef="#ctx0" brushRef="#br0" timeOffset="9927.21">17491 3813 2156 0,'0'-3'38'0,"0"3"5"16,0 0 18-16,0 0 15 0,0 0 8 0,0 0-5 16,0 0 1-16,0 0 16 0,0 0 7 0,0 0-17 15,0 0 7-15,0 0-9 0,0 0-14 0,0 14-8 16,0 2-10-16,0-1-10 0,0-1-9 16,0 3-18-16,0 1-6 0,0-1-2 0,0-2 4 15,0-3 1-15,0 2-12 0,0 1 12 0,0-4-11 16,0 4 2-16,0-3-2 0,0 2-7 0,9-3 4 15,3 1 8-15,0-4-8 0,-3-3 3 0,9 0 4 16,-7-1-10-16,4-4-13 0,-3 0-8 0,0 0-19 16,3 0-31-16,3 0-18 0,-6 0-22 0,-3 0-6 15,3 0-12-15,0 0-16 0,2 0-16 0,-8-14-45 16,6 14-21-16,-6-12-64 0,-3-3-39 0,3 6-30 16,0-2 17-16</inkml:trace>
          <inkml:trace contextRef="#ctx0" brushRef="#br0" timeOffset="11011.58">17732 3760 1975 0,'0'-18'74'0,"0"4"25"0,0 1 15 16,0 3-3-16,0 2 8 0,0-1 4 0,-9 6-7 15,9 1-17-15,0 0-11 0,0 2 21 0,0 0 52 16,0 0 7-16,0 0-4 0,0 13-12 0,0-1-29 16,0 4 13-16,0 1-39 0,0 5-14 0,0 4-8 15,0 0-8-15,0 5-10 0,0 1-24 0,0-1-9 16,0-1 4-16,0 0-31 0,0-3 17 0,0 1 4 15,0-5-18-15,0-2-4 0,0-2 18 0,15-3-17 16,-15 0 8-16,0-3-22 0,0 2 13 0,0-4 4 16,0-2 7-16,0-1 11 0,0-2-33 0,0 2 3 15,0-2 19-15,0 1-12 0,18-3 22 16,-18 1-28-16,0 3 5 0,0 0 3 0,0-4 22 16,0 1-10-16,0-1-21 0,0 4 10 0,0 0 0 15,0-1-5-15,0-4-5 0,0 0 0 0,0 2-6 16,0-4 25-16,0-1-29 0,0 0 7 0,0 0 3 15,0 0 3-15,0 0 7 0,0 0-22 0,0 0 9 16,0 0 15-16,0 0-14 0,0 0 13 0,15 0 9 16,-15 0-14-16,0 0 7 0,0 0 14 0,0 0-5 15,0 0-10-15,0 0 0 0,0 0-5 0,0 0-1 16,0 0-4-16,0 0 26 0,0 0-9 0,0 0-12 16,0 0 1-16,0 0 4 0,0 0-1 15,0 0-6-15,0 0 8 0,0 0 2 0,0 0 7 16,0 0-4-16,0 0-5 0,0 0-2 0,0 0 7 15,0 0-26-15,0 0 30 0,0 0-18 0,0 0 17 16,0 0-20-16,0 0 0 0,0 0 10 0,0 0 4 16,0 0 7-16,0 0-11 0,0 0 8 0,0 0-7 15,0 0-9-15,0 0-1 0,0 0 17 0,0 0-10 16,0 0-4-16,0 0-1 0,0 0 2 0,0 0 10 16,0 0-1-16,0 0-23 0,0 0-1 0,0 0 0 15,0 0 22-15,0 0-18 0,0 0 18 0,0 0-7 16,0 0-10-16,0 0 18 0,0 0 5 15,0 0-27-15,0 0 9 0,0 0 9 0,0 0-10 0,0 0 5 16,0 0 30-16,0 0-37 0,0 0 9 16,0 0-18-16,0 0 22 0,0 0-4 0,0 0-17 15,0 0 8-15,0 0 26 0,0 0-26 0,0 0 16 16,0 0-17-16,0 0 4 0,0 0 7 0,0 0 8 16,0 0-11-16,0 0-3 0,0 0 7 0,0 0-4 15,0 0 6-15,0 0 16 0,0 0-10 0,0 0-23 16,0 0 1-16,0 0-1 0,0 0 10 0,0 0-13 15,0 0-7-15,0 0 12 0,0 0 0 0,0 0 18 16,0 0-8-16,0 0-7 0,0 0 11 0,0 0 1 16,0 0 1-16,0 0-5 0,0 0 2 0,0 0 2 15,0 0 1-15,0 0 11 0,0 0-14 16,0 0-7-16,0 0 1 0,0 0 7 0,0 0 2 16,0 0 3-16,0 0-5 0,0 0-6 0,0 0 3 15,0 0 23-15,0 0-19 0,0 0-10 0,0 0 9 16,0 0-1-16,0 0 19 0,0 0-26 0,0 0 6 15,0 0 22-15,0 0-16 0,0 0-2 0,0 0-7 16,0 0-3-16,0 0 20 0,0 0-8 0,0 0 1 16,0 0-9-16,0 0 11 0,0 0-13 0,0 0 4 15,0 0 13-15,0 0-15 0,0 0 15 0,0 0-18 16,12 0 5-16,-12 0 12 0,0 0-10 0,0 0 14 16,0 0-8-16,0 0-3 0,0 0 7 0,0 0-20 15,0 0 6-15,0 0 10 0,0 0-11 16,0 0 19-16,0 0-26 0,0 0 7 0,0 0 13 15,0 0-1-15,0 0 1 0,0 0-6 0,0 0 6 16,0 0-15-16,0 0 7 0,0 0 1 0,0 0-9 16,0 0 10-16,0 0 13 0,0 0-21 0,0 13 20 15,0-13-17-15,0 0 6 0,0 12 4 0,0-12-17 16,0 0 24-16,0 0-9 0,0 0-16 0,0 0 10 16,0 0 1-16,0 0-9 0,0 0 6 0,0 0-26 15,0 0-20-15,0 0 18 0,0 0-21 0,0 0 7 16,0 0 3-16,0 0-20 0,0 0-14 0,0 0-17 15,0 0-9-15,0 0-15 0,0 0-12 16,0 0-4-16,0 0-16 0,0 0-23 0,0 0-43 16,0 0-92-16,0 0-119 0,0 0-69 0</inkml:trace>
        </inkml:traceGroup>
      </inkml:traceGroup>
    </inkml:traceGroup>
    <inkml:traceGroup>
      <inkml:annotationXML>
        <emma:emma xmlns:emma="http://www.w3.org/2003/04/emma" version="1.0">
          <emma:interpretation id="{72B40AD1-6B22-408B-8B70-B5A8BC340324}" emma:medium="tactile" emma:mode="ink">
            <msink:context xmlns:msink="http://schemas.microsoft.com/ink/2010/main" type="paragraph" rotatedBoundingBox="24371,18271 27287,17353 27523,18103 24607,190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14ADF7-F84A-4BBE-A990-18202C551C33}" emma:medium="tactile" emma:mode="ink">
              <msink:context xmlns:msink="http://schemas.microsoft.com/ink/2010/main" type="line" rotatedBoundingBox="24371,18271 27287,17353 27523,18103 24607,19021"/>
            </emma:interpretation>
          </emma:emma>
        </inkml:annotationXML>
        <inkml:traceGroup>
          <inkml:annotationXML>
            <emma:emma xmlns:emma="http://www.w3.org/2003/04/emma" version="1.0">
              <emma:interpretation id="{1218632A-D8A6-4365-B01B-BDE69D535652}" emma:medium="tactile" emma:mode="ink">
                <msink:context xmlns:msink="http://schemas.microsoft.com/ink/2010/main" type="inkWord" rotatedBoundingBox="24371,18271 25241,17997 25477,18747 24607,190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95.75">17324 5191 1622 0,'0'-6'56'0,"6"2"11"0,-6 1 14 0,6 0 13 16,-6 0 9-16,6 1 0 0,-6 2 5 0,0-2 0 16,0 2-2-16,0 0-6 0,0 0-3 0,0 0-1 15,0 0-5-15,0 0-10 0,0 0-18 0,0 0-16 16,-12 0-3-16,12 0-2 0,-12 0 1 0,12 0-19 15,-9 13-6-15,9-13-6 0,-6 12 1 0,6 1-13 16,-5-2 7-16,5-2-1 0,0-9 2 0,0 10-6 16,0-4 1-16,0-6-8 0,0 6 4 0,0-1-2 15,0-5-2-15,0 0 6 0,0 0 4 16,0 0-7-16,0 0 12 0,14 0-4 0,-2 0-13 16,-12 0 7-16,12 0-3 0,0 0 6 0,-3 0-6 15,-3 0-1-15,6 0 4 0,-6 0-3 0,-3-13 1 16,-3 13-1-16,3-8-5 0,0-2-1 0,-3 10-2 15,0 0 0-15,0-5-5 0,0 5 1 0,0 0-7 16,0-7-12-16,-15 3-3 0,15 1-1 0,-12 1-10 16,12 2-8-16,-12 0-12 0,12 0-13 0,0 0-24 15,-6 0-22-15,6 0-46 0,0 0-85 16,0 0-132-16,0 0-125 0</inkml:trace>
          <inkml:trace contextRef="#ctx0" brushRef="#br0" timeOffset="14067.24">17705 4966 1787 0,'0'7'53'16,"-6"-3"7"-16,0 3 5 0,6-1 3 0,-8 2 3 15,8-1-10-15,-6 0-10 0,6-2-18 0,-6 2-7 16,6-2-8-16,-6 1-6 0,6-3-5 0,0 2 0 15,0-2-2-15,0 0-1 0,0 1-3 0,0 0 6 16,0 1-4-16,0-1 0 0,0 3 0 0,12-6 1 16,-12 4-3-16,6-3 0 0,-6-2-2 0,14 0 2 15,-8 0 5-15,0 0-2 0,0 0-4 0,-3 0 1 16,3 0 1-16,6 0-4 0,-6 0 2 16,0 0 5-16,0 0-9 0,3 0 1 0,3 0 3 15,0 0 4-15,-3 0 1 0,3-11 4 0,-1 11-7 16,-5 0 4-16,3 0 10 0,3-8 9 0,-6 8-1 15,6 0 5-15,-6 0 2 0,3 0 10 0,-3-6-2 16,6 6 6-16,-6 0 15 0,-3 0-8 0,3 0-8 16,-6 0 2-16,6 0 4 0,-6 12-4 0,6 1-11 15,0-2 5-15,-6 3-5 0,6 0 2 0,-1 2 6 16,-5 1-8-16,0 0 16 0,3 0 0 0,-3-3 8 16,0 2 16-16,0 0-5 0,0-5 20 0,0 3-19 15,0 0-8-15,-14-8 6 0,2 5-11 0,-3-5-11 16,3 3 8-16,0-4 2 0,-3 4-23 0,-3-5 11 15,6-1 0-15,-3 1-31 0,-2-4 14 16,8 1 3-16,-9 2-23 0,6-3-4 0,-3 0 16 16,3 0-13-16,-3 0-16 0,3 0 13 0,0 0 4 15,6 0-17-15,-8 0 1 0,8 0-9 0,0 0 16 16,0 0-41-16,0 0-54 0,-3 0-56 0,3 0-61 16,6 0-34-16,-6 0-22 0,0 0-40 0,6 0-64 15,-6 0-226-15</inkml:trace>
          <inkml:trace contextRef="#ctx0" brushRef="#br0" timeOffset="13572.95">17673 4968 1994 0,'0'-2'27'0,"-6"1"1"16,6 1 6-16,0-5 11 0,0 3 10 0,0-2-15 15,0-1-12-15,12 1-12 0,2-3-10 16,-2-1 5-16,3 1-5 0,3 0-6 0,-6 3 1 16,-3-3-5-16,9 3 4 0,0-3 0 0,-9 6-15 15,2-1-17-15,7-1-11 0,-9 3-15 0,3 0-15 16,0 0-20-16,-6 0-12 0,3 0-5 0,-3 0-21 16,0 0-12-16,-6 0-25 0,0 0-12 0,0 0-36 15,0 0-26-15,0 0 1 0</inkml:trace>
          <inkml:trace contextRef="#ctx0" brushRef="#br0" timeOffset="12753.99">17158 4750 1534 0,'-3'0'46'0,"-3"0"33"16,0 9 6-16,0-9 14 0,0 0 9 0,-3 0 10 16,3 0-12-16,-6 0-4 0,6 0-17 15,-3 0-7-15,3 0 3 0,-6 0-8 0,0 0 2 16,3 0-14-16,4 0-6 0,-1 0-11 0,0 0 4 16,0 0-12-16,6 0 3 0,-6 0 4 0,6 0-16 15,0 0 4-15,0 0-8 0,0 0 0 0,0 0-7 16,0 0-1-16,0 0 8 0,0 0-8 0,0 0 7 15,0 0-7-15,0 0 5 0,18 0 17 0,-9 0 8 16,2 0 15-16,7 0 4 0,3 0 7 16,-3 0-14-16,9-10 10 0,5 2-5 0,1 8-4 15,6-9-6-15,0 2-15 0,5 0-15 0,1 0-1 16,9 0-20-16,-10-1 7 0,7 1 5 0,-4 0-26 16,4 2 29-16,-6-2-22 0,-7 3 10 0,1-2 1 15,-6 4-11-15,-6-1 12 0,2 0-24 0,-8 0-7 16,-6 3-2-16,3 0-14 0,-6 0-31 0,-3 0-17 15,3 0-43-15,-6 0-25 0,0 0-26 0,0 0-20 16,-6 0-33-16,5 0-72 0,-5 0-161 0,0 0-163 16</inkml:trace>
        </inkml:traceGroup>
        <inkml:traceGroup>
          <inkml:annotationXML>
            <emma:emma xmlns:emma="http://www.w3.org/2003/04/emma" version="1.0">
              <emma:interpretation id="{6CFF49B8-D55C-4F00-AD88-A1C204FD3942}" emma:medium="tactile" emma:mode="ink">
                <msink:context xmlns:msink="http://schemas.microsoft.com/ink/2010/main" type="inkWord" rotatedBoundingBox="25744,18061 26094,17951 26163,18172 25814,1828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0105.75">18450 4719 1758 0,'0'4'76'0,"0"-2"29"0,0-2 27 0,0 0 3 16,17 0 6-16,-8 0-12 0,3 0-12 0,0 0-5 16,-3 0-20-16,3-11-31 0,0 11-18 0,3-10-18 15,-3 10-6-15,6-8-12 0,-4 8 0 0,4-7-4 16,-3 7-1-16,-3-4 3 0,6 4-2 0,-9-7-3 16,3 3-3-16,0 2-3 0,-3 0 3 0,8 2-17 15,-5-1-34-15,-3 0-23 0,3-1-37 0,6 2-41 16,-9 0-57-16,3 0-112 0,0-2-156 0,3-1-63 15</inkml:trace>
          <inkml:trace contextRef="#ctx0" brushRef="#br0" timeOffset="39831.19">18438 4536 953 0,'12'0'49'0,"-12"0"-18"15,0 0 32-15,0 1 26 0,0-1 28 0,0 0 25 16,0 0 7-16,0 0-14 0,0 0-15 0,0 0-10 16,0 0-1-16,0 0-5 0,0 0-4 0,0 0-1 15,0 0-8-15,0 0-16 0,0 0-1 0,0 0-16 16,0 0-6-16,0 0-6 0,0 0 0 16,0 0-13-16,0 0-1 0,0 0-4 0,0 0 3 15,0 0 3-15,0 0 5 0,0 0 1 0,0 0-15 16,0 0 11-16,0 0 2 0,0 0 10 0,0 0-9 15,0 0-2-15,0 0-6 0,0 0 2 0,0 0 1 16,0 0-14-16,0 0 8 0,0 0-10 0,11 0-9 16,-11 0 3-16,15 0-2 0,3-9-3 0,-3 9-6 15,3-8-5-15,3 8 1 0,3-7 5 0,-4 1-16 16,-2 6-1-16,3-6-20 0,-3 2-25 0,3-1-20 16,-3 5-31-16,-3-2-21 0,-4 0-26 0,1 0-16 15,3 2-41-15,-9 0-79 0,0 0-144 16,0 0-70-16</inkml:trace>
        </inkml:traceGroup>
        <inkml:traceGroup>
          <inkml:annotationXML>
            <emma:emma xmlns:emma="http://www.w3.org/2003/04/emma" version="1.0">
              <emma:interpretation id="{4A17C57B-B25C-4984-8E6F-245148BE19D9}" emma:medium="tactile" emma:mode="ink">
                <msink:context xmlns:msink="http://schemas.microsoft.com/ink/2010/main" type="inkWord" rotatedBoundingBox="26569,18135 26679,18101 26705,18184 26595,1821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0607.5">19337 4614 2307 0,'0'0'49'0,"0"0"20"0,0 0 12 0,-15 0 16 16,3 0 9-16,12 0-10 0,-12 0-21 0,3 0-24 15,-3 0-21-15,6 0-11 0,0 0 0 0,0 0-6 16,3 0-9-16,-3 0 1 0,6 0-2 0,0 0 2 16,0 11-9-16,0 0 9 0,0-11-8 0,0 11 9 15,0-3-5-15,0-2 2 0,0 2-5 0,0-8-3 16,9 5 8-16,-9-5 2 0,12 4-1 0,0 3-2 16,-12-7-5-16,9 0 2 0,-3 0 4 0,0 0-6 15,-6 0 6-15,0 0-2 0,0 0 7 0,6 0-7 16,0 0 2-16,-6-13-5 0,0 5 0 0,0 8 3 15,0-9 1-15,0 1 0 0,0 2-4 0,0-1 5 16,0 3 6-16,0 4-3 0,0 0-3 16,0-5 4-16,0 5 3 0,0 0 0 0,0-3-3 15,0 3-3-15,0 0-9 0,-12 0 3 0,12 0 5 16,-6 0-3-16,6 0-1 0,-9 0 5 0,-3 0-9 16,6 0 7-16,0 0-5 0,0 0-7 0,3 14-10 15,-3-14-17-15,0 13-26 0,6-13-19 0,-6 9-20 16,6-9-22-16,-6 0 2 0,6 6-22 0,0-6-45 15,0 0-92-15,0 0-150 0,0 0-63 0</inkml:trace>
        </inkml:traceGroup>
        <inkml:traceGroup>
          <inkml:annotationXML>
            <emma:emma xmlns:emma="http://www.w3.org/2003/04/emma" version="1.0">
              <emma:interpretation id="{926634CD-4961-48C5-9F22-F4EDD497DADB}" emma:medium="tactile" emma:mode="ink">
                <msink:context xmlns:msink="http://schemas.microsoft.com/ink/2010/main" type="inkWord" rotatedBoundingBox="26827,17900 27402,17719 27507,18052 26932,18233"/>
              </emma:interpretation>
              <emma:one-of disjunction-type="recognition" id="oneOf6"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O</emma:literal>
                </emma:interpretation>
                <emma:interpretation id="interp8" emma:lang="" emma:confidence="0">
                  <emma:literal>0</emma:literal>
                </emma:interpretation>
                <emma:interpretation id="interp9" emma:lang="" emma:confidence="0">
                  <emma:literal>°</emma:literal>
                </emma:interpretation>
                <emma:interpretation id="interp10" emma:lang="" emma:confidence="0">
                  <emma:literal>º</emma:literal>
                </emma:interpretation>
              </emma:one-of>
            </emma:emma>
          </inkml:annotationXML>
          <inkml:trace contextRef="#ctx0" brushRef="#br0" timeOffset="41939.43">19744 4325 1786 0,'0'0'70'0,"0"0"14"0,0 0 12 16,0 0 0-16,0 0 2 0,-15 0-1 0,4 0-5 15,11 0-13-15,0 0-12 0,0 0-2 0,-6 0-6 16,6 0-1-16,-9 0-7 0,3 0-2 0,6 0-7 16,-12 0 0-16,6 0-11 0,0 12 6 0,-3-1 9 15,3-11 3-15,-6 10 7 0,0 1-2 0,3-2-15 16,-3 2-5-16,0-2 2 0,1-1-10 0,2 4 11 15,3-4-18-15,0 2 0 0,0-1 9 16,0 2-7-16,3-1 8 0,-3 1-10 0,6 2 0 16,-6 2 6-16,6-3-15 0,0 1 35 0,0 0-6 15,0 2-23-15,0-3-1 0,0-1 13 0,0 2-9 16,15-1-9-16,-9-1 7 0,6-3-8 0,3 1-2 16,-9-2 7-16,5 1 3 0,1-4 7 0,3 0-3 15,3-1 4-15,-3-3-29 0,9 0 0 0,-3 0 7 16,-4 0 4-16,10 0-2 0,-6 0 1 0,3-15 0 15,-3 4-7-15,3 2-3 0,2 1 23 0,-5-3-22 16,3 1 11-16,-3 2-7 0,-3-3 7 0,3 0-10 16,-4-2-6-16,-2 3 15 0,-3 0-10 0,6-1 11 15,-9-2-11-15,3 1 17 0,-6 1-7 0,9 2-22 16,-9-2 20-16,0 1-5 0,0-1 10 0,0 1-18 16,-6 0 16-16,0-1-2 0,0-2 10 0,0 1-14 15,0-4 24-15,-12 4 1 0,12-1-9 16,-18 2 0-16,-3-1-3 0,9 1-13 0,-9 3 8 15,3 2-3-15,3 2-9 0,-2 1 1 0,-4 0-3 16,3 2 11-16,-3 1-17 0,0 0 8 0,3 0 0 16,0 0-4-16,-2 15-35 0,2-2-46 0,-3-1-93 15,3 1-55-15,-3-2-55 0,9 0-52 0,-3 1-149 16,-2 1-325-16</inkml:trace>
        </inkml:traceGroup>
        <inkml:traceGroup>
          <inkml:annotationXML>
            <emma:emma xmlns:emma="http://www.w3.org/2003/04/emma" version="1.0">
              <emma:interpretation id="{8B7334F8-DEFD-406C-BF71-BDFB6FF797F4}" emma:medium="tactile" emma:mode="ink">
                <msink:context xmlns:msink="http://schemas.microsoft.com/ink/2010/main" type="inkWord" rotatedBoundingBox="26792,17597 27105,17498 27195,17786 26883,1788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1288.3">19613 4079 1409 0,'0'-5'72'0,"0"0"33"0,0 1 4 0,-6-1 9 16,0 3-1-16,1-2-5 0,2 2-12 0,0 2-15 15,-6 0-23-15,3 0-9 0,0 0 4 0,0 0 0 16,0 0-2-16,3 0-6 0,-3 0 0 0,0 8-9 15,0-8 3-15,0 10 11 0,0-10 11 16,0 11-1-16,6 1-5 0,-9-1-8 0,3-2 8 16,0 1-13-16,6 2-13 0,-6 2-4 0,6-1-11 15,0-1 6-15,0 1-13 0,0 0 1 0,0 0 0 16,0 2-13-16,0-5 10 0,12-2-5 0,-6 3 2 16,-6-1-1-16,15 1 1 0,-15-3-3 0,12 3-3 15,-6-4 4-15,6 1 9 0,-3-3-5 0,3 1 4 16,3-6-6-16,-4 0-8 0,1 0 3 0,6 0 5 15,-3 0-8-15,-3 0 1 0,-3 0 8 0,3 0-10 16,0 0 1-16,-6-11 2 0,3 11 8 0,-3-11-3 16,6 1-11-16,2 1 12 0,-8 0-14 0,6 1 6 15,-6 0-4-15,6-3 4 0,-6 1 0 0,-3 2 3 16,3-3 3-16,-6 3-10 0,0-3 4 16,0 0-1-16,0 0 12 0,0 1-5 0,0 1-7 15,0-1 3-15,0 1-2 0,0 1-1 0,0 1 6 16,0 1-12-16,0 0 7 0,0 0-1 0,0 2 1 15,0-3-12-15,-9 3 3 0,9-1-16 0,-18 0 0 16,12 2-5-16,-6 1-19 0,12 1-18 0,-15-3-25 16,-2 3-17-16,2 1-12 0,-3 0-16 0,3 0-20 15,-3 0-26-15,3 0-61 0,-3 16-89 0,1-5-65 16,-4 4-25-16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3:06.79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016A2F-BACD-4D71-AF71-42523261F48A}" emma:medium="tactile" emma:mode="ink">
          <msink:context xmlns:msink="http://schemas.microsoft.com/ink/2010/main" type="writingRegion" rotatedBoundingBox="21929,13383 23857,13226 23903,13791 21975,13947"/>
        </emma:interpretation>
      </emma:emma>
    </inkml:annotationXML>
    <inkml:traceGroup>
      <inkml:annotationXML>
        <emma:emma xmlns:emma="http://www.w3.org/2003/04/emma" version="1.0">
          <emma:interpretation id="{350A7130-2DE1-4733-A6FF-AC7278016864}" emma:medium="tactile" emma:mode="ink">
            <msink:context xmlns:msink="http://schemas.microsoft.com/ink/2010/main" type="paragraph" rotatedBoundingBox="21929,13383 23857,13226 23903,13791 21975,13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28762A-D6D2-46FB-80A8-139E236DBFD9}" emma:medium="tactile" emma:mode="ink">
              <msink:context xmlns:msink="http://schemas.microsoft.com/ink/2010/main" type="inkBullet" rotatedBoundingBox="21957,13729 22107,13717 22116,13828 21966,1384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14654 213 2823 0,'0'0'16'16,"-9"8"-1"-16,3-8 31 0,0 0 37 0,-2 8 1 15,5-8-15-15,-3 4-14 0,3 1 4 0,3 0-18 16,0 0-14-16,0 1-7 0,0 0-4 0,0 2-5 16,0 0 5-16,0 0-11 0,17-2-8 0,-8 0-4 15,-9 0 16-15,15 1-1 0,3-4-19 0,-12-2 18 16,3 3-7-16,3-4-2 0,0 0-8 0,-6 0 13 16,3 0-11-16,-3 0 12 0,0 0-6 0,0 0 6 15,0-11 1-15,-1 11-5 0,-5-12 5 16,6 3-11-16,-6 1 5 0,0 8 9 0,0-9-19 15,0 1 6-15,0 2 14 0,0 1-6 0,-17-1 5 16,17 2-19-16,0 2 20 0,-9-2-16 0,0 3 9 16,9-2-4-16,-9 3 6 0,-3 0-4 0,6 0 16 15,-3 0-5-15,3 0 3 0,0 0-14 0,0 0 0 16,6 0 12-16,0 0-5 0,0 0-10 0,0 10 12 16,0-10-6-16,0 0-11 0,0 10 6 0,0-10 5 15,0 8-9-15,0-3 0 0,0-5 15 0,0 6-4 16,0-6-4-16,0 5-8 0,12-5 7 0,-12 0-10 15,0 0 11-15,0 0-16 0,0 0-33 0,0 0-23 16,0 0-39-16,0 0-46 0,0 0-29 0,0 0-52 16,0 0-96-16,0 0-215 0,0 0-78 15</inkml:trace>
      </inkml:traceGroup>
      <inkml:traceGroup>
        <inkml:annotationXML>
          <emma:emma xmlns:emma="http://www.w3.org/2003/04/emma" version="1.0">
            <emma:interpretation id="{32E607BD-22E8-4903-AD3B-FDC13D59224E}" emma:medium="tactile" emma:mode="ink">
              <msink:context xmlns:msink="http://schemas.microsoft.com/ink/2010/main" type="line" rotatedBoundingBox="22456,13340 23857,13226 23903,13791 22502,13905"/>
            </emma:interpretation>
          </emma:emma>
        </inkml:annotationXML>
        <inkml:traceGroup>
          <inkml:annotationXML>
            <emma:emma xmlns:emma="http://www.w3.org/2003/04/emma" version="1.0">
              <emma:interpretation id="{C43E2A39-E124-4212-9EFB-7765A5934431}" emma:medium="tactile" emma:mode="ink">
                <msink:context xmlns:msink="http://schemas.microsoft.com/ink/2010/main" type="inkWord" rotatedBoundingBox="22456,13340 23857,13226 23903,13791 22502,139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8.22">15338-171 2396 0,'-12'-2'40'16,"3"-2"24"-16,-3 4 21 0,-6 0 21 0,9 0 9 15,-3 0 10-15,4 0-8 0,-4-2-8 0,6 2-33 16,-9 0-32-16,3 0 1 0,6 0-15 0,-6 0 10 16,-6 13 15-16,9-1-17 0,-3 3 17 0,0-5-25 15,3 5 0-15,4 2-12 0,-7-2-17 16,12-2 6-16,0-2 10 0,0 3-13 0,0 1-7 15,0 0 11-15,17-3-14 0,-5-1 1 0,3 0-1 16,0-1 15-16,3-1-10 0,0 2-13 0,3-10 15 16,-3 2-9-16,8-3-12 0,-8 0-10 0,9 0-21 15,-6 0-18-15,-3 0-2 0,3 0-11 0,-4-13-1 16,-2 2 6-16,3-1 15 0,-12-1 8 0,3-2 4 16,3 4 4-16,-6-4 20 0,-6 1 14 0,0-1-2 15,0 3 1-15,0-4 5 0,0 6 8 0,0-5 4 16,0 4-5-16,-18 2 5 0,3-2-1 0,-3 2-11 15,0 4 5-15,4 2 6 0,-7-2-5 16,3 5 9-16,0 0-12 0,-3 0 1 0,3 0-39 16,3 0-34-16,-5 0-41 0,8 17-33 0,-9-6-60 15,3 0-109-15,0 0-189 0</inkml:trace>
          <inkml:trace contextRef="#ctx0" brushRef="#br0" timeOffset="915.46">15421 61 2310 0,'-15'-3'51'0,"3"-1"38"15,1 0 26-15,-1-1 25 0,-3 5 10 0,3 0 13 16,-6 0-7-16,3 0-11 0,-3 0-18 0,3 0-24 15,3 15-8-15,-5 2-37 0,8 1-13 0,-3-3 12 16,3 1-30-16,3-1-12 0,0 5 4 0,6-4-15 16,0 4 7-16,0-4-11 0,0-2-2 0,0 0 10 15,18-3-20-15,3 2 6 0,-9-3 4 0,8-1-27 16,1-1 5-16,3-6 1 0,3 2-27 0,6-3 3 16,-10-1 16-16,4 0-22 0,6 0 0 15,-12 0 6-15,3-15 20 0,-13 2 15 0,4 1-5 16,0 1 8-16,3-3 13 0,-12 2-12 0,-6-1-1 15,0 1 6-15,0 0 1 0,0-1 8 0,0-2-1 16,0 4-8-16,0 2 6 0,0-3 0 0,-21 3-10 16,3-2-10-16,-2 1 6 0,2 0 1 0,-3 2-38 15,-3 0-19-15,3-3-22 0,3 3-20 0,0 0-11 16,4 0-19-16,-1 8-23 0,3-4-33 0,6 0-58 16,-6 2-146-16,9 0-110 0</inkml:trace>
          <inkml:trace contextRef="#ctx0" brushRef="#br0" timeOffset="1308.2">15698-144 2254 0,'-6'0'5'0,"0"0"-5"16,6 0 7-16,0 0 26 0,0 0 3 0,0 0-18 15,0 0 0-15,12 0-4 0,3 0-14 16,3-10 9-16,-6 10-6 0,3-8 0 0,-3 8-3 16,8 0 0-16,-2-7 1 0,-6 7 3 0,3 0-5 15,0 0 52-15,-3 0 9 0,0 0 19 0,-6 0 26 16,3 0 0-16,-6 15 9 0,0-15-2 0,-3 21-6 15,5 1-22-15,-5 1 3 0,0 2-2 0,0 0-17 16,0 3-20-16,0-4-19 0,0 1-11 0,0-3-10 16,0-3 1-16,0 2-7 0,0-1 11 0,0-4-14 15,0-1-2-15,0 0 1 0,0-5 2 0,0 3 1 16,0-5-30-16,0 2-9 0,0-5-45 16,0 0-31-16,0-3-25 0,0 0-31 0,0-2-36 15,0 0-59-15,0 0-164 0,0 0-228 0</inkml:trace>
          <inkml:trace contextRef="#ctx0" brushRef="#br0" timeOffset="1536.58">15758 1 2647 0,'0'-3'21'0,"0"-1"24"16,0 0 28-16,0 0 44 0,0-3 13 15,0 7 2-15,0 0-37 0,14 0-17 0,4 0-47 16,0 0 2-16,-6 0-26 0,9 0 11 0,0-9-23 16,-3 9 5-16,-3 0-10 0,2 0-35 0,1 0-57 15,-3 0-66-15,0 0-57 0,-3 0-122 0,0 0-291 16</inkml:trace>
          <inkml:trace contextRef="#ctx0" brushRef="#br0" timeOffset="1759.87">16126-132 1919 0,'0'0'15'0,"-9"0"31"0,9 0 22 0,0 0 19 15,0 0-14-15,0 0-10 0,15 0-15 0,-3 0-18 16,2 0-19-16,4 0-2 0,3 0-3 0,-3 0 0 15,-3 0-4-15,3 0 3 0,0 0-8 0,2 0 8 16,-5 0-10-16,-3 0 5 0,6 0-9 0,-3 0-3 16,-9 0-38-16,6 0-52 0,-6 0-95 0,-3-15-178 15,0 15-134-15</inkml:trace>
          <inkml:trace contextRef="#ctx0" brushRef="#br0" timeOffset="2255.48">16197-130 2423 0,'-9'4'41'0,"6"1"24"0,0-5 20 15,3 3 22-15,0 4 4 0,-6-6-5 0,6 6-19 16,0-3-9-16,-6 1-35 0,6 1-10 0,0 2-1 16,-6 3-24-16,0 0 5 0,3 0-11 0,1 1-2 15,2 2 12-15,-3 1-19 0,3-4 17 0,0 4-15 16,0-1 6-16,0-3-6 0,0 2-3 0,14-5 4 15,-14-3-1-15,18 1 4 0,-12 0-2 16,9-6 0-16,-9 0-5 0,6 0 6 0,-6 0-3 16,9 0-10-16,-3 0 1 0,-6 0-4 0,9 0 6 15,-4 0 1-15,-2-14 0 0,9 3-2 0,-6 11 4 16,-3-13 13-16,3 5-5 0,0 8-4 0,0-7 12 16,3 7-5-16,-9-6 3 0,6 6-2 0,-1 0 9 15,4 0-14-15,-3 0 12 0,-3 0-9 0,3 0 6 16,0 0 32-16,3 13-4 0,-3 1-17 0,-6 0 15 15,6-2 7-15,-6 1 7 0,3 2-3 0,-4 1 1 16,-5 0-4-16,0 4-13 0,0-5 35 0,0 3 4 16,0-1 2-16,-14-4 15 0,2 1 9 15,12-2-24-15,-18-1 4 0,-3-3 3 0,3 0 18 16,3-1-10-16,-3-3-34 0,-2 0 23 0,-4 0-30 16,3-2-4-16,0-2-13 0,3 0-10 0,-6 0-6 15,4 0 30-15,-1 0-12 0,3 0-17 0,-3 0-29 16,9 0 9-16,-6-10 9 0,3 10-9 0,0 0 28 15,4 0-41-15,-1 0 19 0,6 0-47 0,0 0-24 16,3 0-75-16,0 0-43 0,3 0-56 0,0 0-7 16,0 0-20-16,0 0-18 0,0 0-54 0,12 0-179 15,0 0-203-15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2:53.84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678880-B5D1-4CBD-A4C3-7A46EB40EB0F}" emma:medium="tactile" emma:mode="ink">
          <msink:context xmlns:msink="http://schemas.microsoft.com/ink/2010/main" type="writingRegion" rotatedBoundingBox="12817,14089 27864,13506 27951,15764 12905,16347"/>
        </emma:interpretation>
      </emma:emma>
    </inkml:annotationXML>
    <inkml:traceGroup>
      <inkml:annotationXML>
        <emma:emma xmlns:emma="http://www.w3.org/2003/04/emma" version="1.0">
          <emma:interpretation id="{1CEF1AC2-3250-4A78-A7C2-C3338F8995F1}" emma:medium="tactile" emma:mode="ink">
            <msink:context xmlns:msink="http://schemas.microsoft.com/ink/2010/main" type="paragraph" rotatedBoundingBox="18060,13782 20187,13848 20160,14718 18033,146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602EC4-25F1-4000-9A5C-487392CDCC58}" emma:medium="tactile" emma:mode="ink">
              <msink:context xmlns:msink="http://schemas.microsoft.com/ink/2010/main" type="line" rotatedBoundingBox="18060,13782 20187,13848 20160,14718 18033,14652"/>
            </emma:interpretation>
          </emma:emma>
        </inkml:annotationXML>
        <inkml:traceGroup>
          <inkml:annotationXML>
            <emma:emma xmlns:emma="http://www.w3.org/2003/04/emma" version="1.0">
              <emma:interpretation id="{3CE65104-FB01-4E83-95D6-DA6506FB4552}" emma:medium="tactile" emma:mode="ink">
                <msink:context xmlns:msink="http://schemas.microsoft.com/ink/2010/main" type="inkWord" rotatedBoundingBox="18060,13782 20187,13848 20160,14718 18033,146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10704 510 2440 0,'0'-9'75'0,"0"0"22"0,0 3 33 0,0-3 20 16,0 6 25-16,0 0-3 0,0 3 4 0,0 0-53 15,0 0 36-15,0 0 19 0,0 0-17 0,0 0 2 16,0 0-70-16,0 0-4 0,12 12-32 0,0 1 7 15,0-2-20-15,0 1-7 0,-12 3-13 0,15 3 4 16,-6 3 10-16,0-1-53 0,0 2 24 0,-9 4 12 16,0-3-23-16,0 3 6 0,14-1 11 0,-14-2-7 15,0 0-43-15,18 1 7 0,-18-3 7 0,0-1-65 16,0-4-2-16,0 0-53 0,15-5-56 0,-15-7-11 16,0 3-26-16,0-7-17 0,12 0 5 15,-12 0 6-15,0 0 24 0,0 0 22 0,0-18 27 16,0 4 29-16,0-1 41 0,0-1 23 0,0-2 36 15,0 1 21-15,-15-2 23 0,15-1 10 0,-9-2 35 16,9-1 26-16,0-1-4 0,-9 4-6 0,9 0 0 16,-9-4-4-16,9 4-7 0,0 0 5 0,0 2 1 15,0 0-2-15,18-5 15 0,-3 4-5 0,0 1 20 16,3 0 4-16,-3 2 23 0,3 2-4 0,-3-1 4 16,5 6-33-16,-5 0-24 0,3 2-3 0,0 3 9 15,0 4 3-15,-6 0 14 0,0 0-47 0,3 0 4 16,-10 15-10-16,4-2-5 0,-3-1-25 0,-3 5 18 15,0-2-16-15,0 2 6 0,-3-2-8 16,0-2 7-16,0 1-18 0,0 1 17 0,-18-3-5 16,1 0-3-16,-1 0 0 0,3-2 6 0,-3 0 5 15,0-1-11-15,-3-2-32 0,3 2-19 0,1-5-43 16,-1 1-25-16,6-4-33 0,-3 3-22 0,0-4-15 16,3 0-11-16,6 0-21 0,-3 0-43 0,3 0-149 15,3 0-162-15</inkml:trace>
          <inkml:trace contextRef="#ctx0" brushRef="#br0" timeOffset="272.3">11329 443 3008 0,'0'-3'94'0,"0"2"19"0,0-1 17 16,0 2 66-16,0 0 23 0,0 0-41 0,-12 0-28 15,1 13-15-15,11 0-47 0,-12 1-23 0,0 2-33 16,6 2-11-16,-3 5 25 0,9-3-41 0,-9 5 23 16,3 0-3-16,0 1-40 0,3-1 13 0,3 1 18 15,0-1-24-15,0-4 5 0,0 5-9 0,0-7 25 16,0-1-17-16,18-2 4 0,-6-1-56 0,0-1-13 16,0-5-6-16,0 1-71 0,-1-3-41 0,1-3-52 15,0 0-19 1,0-1-30-16,0-2-23 0,0-1-91 0,0 0-217 0,3 0-55 0</inkml:trace>
          <inkml:trace contextRef="#ctx0" brushRef="#br0" timeOffset="776.37">11633 490 2858 0,'0'-8'79'15,"0"3"26"-15,-9 2 49 0,9 2 39 0,0 1 35 16,-6 0-24-16,6 0-41 0,0 0-30 0,-12 13-10 15,6-1-43-15,6 0-23 0,-6 4 25 16,6 3-25-16,0-1-5 0,0 1-2 0,0 4-34 16,0-1-25-16,0 0 36 0,0 3-6 0,12-4-2 15,-12 1-32-15,12-3-2 0,-12-1 38 0,9-4-11 16,0-2-9-16,-9 1-24 0,9-3 21 0,-9-3-32 16,0 0 2-16,0-3-11 0,0 0-27 0,0-3-57 15,0-1-25-15,0 0-15 0,0 0-30 0,0-17-2 16,0 1 15-16,0-3 26 0,0-1 14 0,0-2 19 15,0 2 30-15,0-2 33 0,0-3 17 0,0 2 15 16,0 0 14-16,0 4 8 0,0-2 5 0,0 2-5 16,15 2 2-16,0 0 11 0,-3 1 20 15,2 2 2-15,4 0 24 0,0-2 18 0,3 6 16 0,-3 0 11 16,0 1 4-16,3 4 21 0,-7 3 16 16,-2 2-10-16,0 0-8 0,0 0 13 0,0 13-41 15,0 0-28-15,-6 4-12 0,3 2 10 0,3-1-56 16,-6 1 8-16,0 4 11 0,-3-1-36 0,0 2 8 15,-3-2 1-15,0 3 1 0,0-4 29 0,0 3-12 16,0-4 6-16,0-3-5 0,0 2-10 0,-15-2 23 16,15-4-31-16,-12 1 2 0,12 2 18 0,-15-5-4 15,6 1-4-15,-3-2-8 0,3 1 6 0,3-3-7 16,-3-1-17-16,0-2-14 0,3-3-21 0,3-1-8 16,-3-1-61-16,3 0-7 0,-2 0-50 0,-1 0-29 15,3-11-21-15,-6-1-13 0,3 1-11 16,-3-2-25-16,3 1-54 0,0 1-125 0,6-2-108 15</inkml:trace>
          <inkml:trace contextRef="#ctx0" brushRef="#br0" timeOffset="1044.32">12184 329 3012 0,'3'-4'118'0,"3"0"40"0,-6 1 44 15,3 2 34-15,0 1 10 0,-3 0-44 0,0 0-26 16,0 0-55-16,0 12-68 0,0 0-14 0,0 2-20 16,0 0-6-16,14 1-4 0,-14 2-8 0,0 0 30 15,9 2-36-15,-9 0 26 0,0-2-14 0,0-2-16 16,0-1-30-16,0-3-15 0,0 3-45 0,0-7-109 15,0 2-129-15,0-5-74 0,0-2-68 0,0 3-366 16</inkml:trace>
          <inkml:trace contextRef="#ctx0" brushRef="#br0" timeOffset="1704.58">12487 355 2695 0,'0'0'36'16,"-6"0"14"-16,6 0 10 0,0-11 31 0,0 11 46 15,0 0 18-15,0 0 0 0,0 0-17 0,0 0-21 16,15 0-7-16,0 0-9 0,-6 0 27 0,3 0-25 16,6 14-6-16,-3-1-43 0,3 2 9 0,-4 1-11 15,7 0-3-15,-3-1 5 0,6 8-3 16,-6-2-18-16,3 4 27 0,-7 3-12 0,10 0-31 16,-9 4-15-16,0 1 8 15,-3 4-2-15,3-2 11 0,0 2 18 0,-9 3-7 0,-3 0-39 0,-3 6 13 16,0-6 16-16,0 1-35 0,0 0-2 0,-9 0 3 15,-6 0 19-15,15-4 8 0,-18-7-22 0,6-7-9 16,3-3-3-16,9-4-8 0,0-5-65 0,0-5-133 16,0-6-108-16,0 0-72 0,0 0-25 0,0 0-84 15,0-16-276-15</inkml:trace>
        </inkml:traceGroup>
      </inkml:traceGroup>
    </inkml:traceGroup>
    <inkml:traceGroup>
      <inkml:annotationXML>
        <emma:emma xmlns:emma="http://www.w3.org/2003/04/emma" version="1.0">
          <emma:interpretation id="{7EC6BA86-82A9-49B6-ACCA-4C750D6381A4}" emma:medium="tactile" emma:mode="ink">
            <msink:context xmlns:msink="http://schemas.microsoft.com/ink/2010/main" type="paragraph" rotatedBoundingBox="12870,15443 27916,14860 27951,15764 12905,16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EBF0EC-8941-4784-AFF1-4316C239702C}" emma:medium="tactile" emma:mode="ink">
              <msink:context xmlns:msink="http://schemas.microsoft.com/ink/2010/main" type="line" rotatedBoundingBox="12870,15443 27916,14860 27951,15764 12905,16347"/>
            </emma:interpretation>
          </emma:emma>
        </inkml:annotationXML>
        <inkml:traceGroup>
          <inkml:annotationXML>
            <emma:emma xmlns:emma="http://www.w3.org/2003/04/emma" version="1.0">
              <emma:interpretation id="{69752B44-6F42-4EE3-925F-142850AA948C}" emma:medium="tactile" emma:mode="ink">
                <msink:context xmlns:msink="http://schemas.microsoft.com/ink/2010/main" type="inkWord" rotatedBoundingBox="12873,15519 13845,15481 13872,16158 12899,161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680.51">5846 2108 2071 0,'-9'0'23'0,"9"0"-4"0,0-1 0 0,-9 0 15 16,9-1 15-16,0-1 0 0,0 2 7 0,0-2-8 16,0 2 0-16,0 1 11 0,0 0 3 0,0-3 10 15,0 3 12-15,0 0 16 0,0 0-6 16,0 0 20-16,0 0-5 0,0 0 9 0,0 0 12 16,0 0-15-16,0 0 20 0,0 0-17 0,0 0-1 15,0 0 20-15,0 0-6 0,0 0-15 0,0 0-44 16,0 0-9-16,0 0 2 0,0 11-42 0,0-2 4 15,0-9 7-15,15 9-8 0,-3 1-6 0,-12 0-2 16,15-2-10-16,-6 7 1 0,0-2 6 0,0 2 3 16,-3-1-16-16,-6 4-8 0,0 1 24 0,9 2-27 15,-6 0-3-15,6-5 18 0,0 4 25 0,-3-1-42 16,3 2 20-16,-1-2 1 0,-2 0 13 0,3-1-11 16,-3-4-5-16,-3 5-20 0,0-2 11 15,-3 4 9-15,0-6-28 0,0 0 18 0,0-8 18 16,0 4-4-16,0-2-1 0,0 1-21 0,0-5 0 15,0-1-3-15,0 0 30 0,0 2-19 0,0-5 4 16,0 2-1-16,0-3-7 0,0 0 14 0,0 0-22 16,0 0 17-16,0 0 18 0,0 0-30 0,0 0 15 15,0 0-9-15,0 0-8 0,0 0 32 16,0 0-37-16,0 0 18 0,0 0-10 0,0 0-22 0,0 0-6 16,0 0 35-16,0 0-30 0,0-11 30 0,0 0-1 15,0 11-9-15,0-9-10 0,0-2 30 0,-18-1-15 16,18-3 12-16,-14 5-21 0,-4 2-2 0,-3 0 16 15,9-2 22-15,-3 3-34 0,3 1-3 16,-6 2 16-16,6 0 14 0,-3-3 0 0,4 2-18 16,-4-1-4-16,0 1-6 0,0 3 7 0,0-2-1 15,0 1 9-15,-3 2-4 0,3-1 17 0,1 2-5 16,-4 0 2-16,3 0-23 0,0 0 15 0,-3 14-19 16,3 0 27-16,0 0-17 0,3-1 19 0,0-1-31 15,1 1 12-15,5-1 19 0,0 4-16 0,0-2-9 16,6 2 17-16,0 2-20 0,0-2 18 0,0-6 13 15,12 5-21-15,0-4-4 0,2 0 4 0,1-1 22 16,0-3-23-16,-3 0 26 0,0-4-28 0,6 0 30 16,-3 2-14-16,3-2 9 0,-1-3-33 15,1 0 39-15,6 0-27 0,3 0 14 0,-3 0 1 16,-3-11-4-16,2-2 8 0,4-2-20 0,-3 0 12 16,-6 2-33-16,0 2 11 0,0-4 10 0,-1 2 19 15,-5 1-31-15,3 0 6 0,-6 4-6 0,-3 0 0 16,3-2-56-16,-3 1-48 0,-3 3-36 0,3 2-45 15,-3-1-40-15,-3 2-30 0,0 0-17 0,3-1-27 16,-3 4-87-16,0 0-187 0,0 0-48 0</inkml:trace>
          <inkml:trace contextRef="#ctx0" brushRef="#br0" timeOffset="35156.76">6180 1988 2541 0,'0'-3'60'0,"-12"3"13"0,3-2 24 16,9 2 21-16,0 0 2 0,0 0 19 0,0 0-15 15,0 0-8-15,0 0-23 0,0 0-17 16,0 0 8-16,0 0 24 0,0 0 14 0,0 0 24 16,0 0-29-16,12 0-19 0,0 0-11 0,-12 0 22 15,15 0-47-15,2 11-26 0,1 0 0 0,-3 0 8 16,0 0-20-16,0 4 37 0,3 0-17 0,0 3-16 16,-3 3 0-16,-1 0 1 0,1 4 10 0,-3-2-47 15,3 5 18-15,-3-1 28 0,0 4-27 0,0-2 16 16,0-4-37-16,-3 5 35 0,0-1-36 0,0 0 45 15,-1-2-9-15,4-2-46 0,-6-3 16 0,0 0 35 16,0-1-17-16,-3-2-20 0,6-6 36 0,-3-2-6 16,-3 1 4-16,-3-1-46 0,0-1 15 0,0-3 19 15,0 0-10-15,0 3 9 0,0-3 1 0,0 1-16 16,0-5 9-16,0 5-45 0,0-2-5 16,0-2-16-16,0-4-20 0,0 0-14 0,0 0 3 15,0 0-93-15,0 0-58 0,0 0-61 0,0 0-31 16,0 0-8-16,0 0 12 0,0 0-38 0,0 0-176 15,0 0-166-15</inkml:trace>
        </inkml:traceGroup>
        <inkml:traceGroup>
          <inkml:annotationXML>
            <emma:emma xmlns:emma="http://www.w3.org/2003/04/emma" version="1.0">
              <emma:interpretation id="{F1E51E0B-A829-41D2-ACB1-A5A4D88DA34E}" emma:medium="tactile" emma:mode="ink">
                <msink:context xmlns:msink="http://schemas.microsoft.com/ink/2010/main" type="inkWord" rotatedBoundingBox="14376,15414 17179,15306 17206,15994 14403,1610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176.16">7037 2113 2039 0,'0'-6'38'16,"0"-1"4"-16,0 3 16 0,0-3-1 0,0 4 19 16,0-1 7-16,0 0 9 0,0 1 4 0,0 0-8 15,0 2 1-15,0-1-5 0,0 1-3 0,0 1-4 16,0-4 6-16,0 4-4 0,0 0 6 0,0 0 9 15,0 0 0-15,0 0-6 0,0 0-10 0,0 0-17 16,0 0-12-16,0 0-11 0,0 0 29 0,0 0 21 16,0 12 11-16,0-2-34 0,0 0-11 0,0 1-11 15,0 3 1-15,0 0-15 0,0 5-7 0,0 0-8 16,12 2-19-16,3-1 23 0,-6 3-26 0,3 1 14 16,-3 1 6-16,2 1-6 0,-2-3-2 0,3 0-15 15,0 1-2-15,-3-2 8 0,-3-1 5 16,3-1 13-16,-3-5 0 0,-3-1-28 0,3 1 28 15,0-9-13-15,-3 2-6 0,3-3-1 0,0-5 13 16,-6 0-3-16,3 0-2 0,0 0 14 0,-3 0-17 16,0 0-3-16,0 0 18 0,0 0-15 0,0 0 9 15,0 0 2-15,0 0-26 0,0 0-3 0,0-16-3 16,0-2-6-16,0 1-13 0,-15 1 15 0,15-4 8 16,-12-1-7-16,12 0 2 0,-12 0 1 0,12-2 3 15,-9 0 9-15,9-2 9 0,-6 4-9 0,0 0 14 16,6 1-11-16,0 0 17 0,0-1-3 0,0 2-1 15,0 2-19-15,0 1 18 0,12-3-13 16,-12 3 12-16,15 4 5 0,-3-2-26 0,0 4 9 0,-3 2 17 16,3-1-5-16,0 3 6 0,-4 0-25 15,4 1 25-15,-6 2-21 0,0 1 18 0,3 2 6 16,0 0-23-16,0 0 9 0,3 0-7 0,0 0 17 16,6 16 7-16,-3-1-8 0,-3 1-15 0,5-3 3 15,-2 2 23-15,0 1-17 0,0 3-8 0,-3-1 4 16,0 0 3-16,-3-2 18 0,-3-4-25 0,3-1 24 15,-6-2 19-15,0-1-24 0,-3-2 1 0,0 1 0 16,0-3-16-16,0 3 9 0,-12-4 2 16,-6 4 2-16,3 0 16 0,-3-3-4 0,0-4-5 15,0 0-19-15,1 0-9 0,-1 0 8 0,-3 0-11 16,3 0 21-16,0 0 8 0,3 0-27 0,3 0 18 16,0 0 0-16,0 0-15 0,7 0-7 0,-1 0-4 15,3 13-7-15,0-13-56 0,-3 0-40 0,3 0-24 16,0 0-29-16,0 0 0 0,3 0-16 0,0 0-11 15,0 16 6-15,0-16-13 0,0 0-36 0,0 0-78 16,15 0-129-16,-3 0-82 0</inkml:trace>
          <inkml:trace contextRef="#ctx0" brushRef="#br0" timeOffset="39621.44">7817 1974 2571 0,'0'-4'42'16,"0"3"16"-16,0-2 25 0,0 3 40 0,0-3 25 16,0 2 3-16,0-1 0 0,0 2-18 0,-15-3-48 15,3 3 7-15,12 0-14 0,-15 0 15 16,15 0-10-16,-12 0 10 0,12 17-26 0,-6 0 9 0,6-2-13 15,0 3 9-15,0 0-32 0,0 4 6 16,0-1-13-16,0 1 1 0,0 0 17 0,0-1-1 16,0 2-24-16,0-2 16 0,0 1-9 0,0 3-28 15,0 0 12-15,0 0-32 0,0-1 25 0,12-2 2 16,0 5-17-16,0-3 2 0,0 1 28 0,-3-6-12 16,0 2-7-16,0-6-21 0,-3 2 25 0,3-2-4 15,0-6-1-15,0 1-10 0,-4-3-1 0,4 1-8 16,-3-4 8-16,3 0-5 0,0 0 8 0,-3-1 30 15,0 3-27-15,0-4-16 0,-3-2 47 0,3 0-41 16,-3 0 9-16,0 0 11 0,3 0-22 0,-6 0 22 16,0 0-11-16,0 0-19 0,0 0 26 0,0 0-48 15,0 0 0-15,0 0-24 0,0 0-75 16,0 0-24-16,0 0-63 0,0 0-38 0,0 0-10 16,0 0-20-16,0 0-30 0,0 0-82 0,0 0-243 15</inkml:trace>
          <inkml:trace contextRef="#ctx0" brushRef="#br0" timeOffset="44864.19">8126 2108 1582 0,'0'0'90'0,"0"-2"28"0,0 0-18 0,0-2-8 15,0 0-2-15,0 1 15 0,0-1 7 0,0 0-1 16,0 0-3-16,0 1-1 0,0 1-7 16,0 2 6-16,0 0-9 0,0 0-6 0,0 0 1 0,0 0 0 15,0 0-23-15,0 0-12 0,0 0 16 16,0 0-14-16,0 0 16 0,0 0-5 0,0 0-3 15,0 0 24-15,0 0 28 0,0 0-26 0,0 13-5 16,0-1-33-16,0-1-8 0,0 1-4 0,0 2-20 16,0-3 8-16,0 1-1 0,0 4-4 0,0 1 0 15,0-2-26-15,0 1-6 0,9-1 29 0,-9 1-8 16,9 4 1-16,0 1-2 0,0-6-29 0,0 1 19 16,0 4 6-16,-3-4-5 0,3 1-19 0,-3-4-1 15,3 2 4-15,-3-4 28 0,0-1-13 0,3 0 9 16,-3-5-15-16,-3-1-9 0,0 4 29 15,0-8-17-15,0 0-4 0,-3 0-9 0,0 0 29 16,0 0-5-16,0 0-6 0,0 0-22 0,0 0 7 16,0 0 24-16,0 0-12 0,0 0 3 0,0 0-2 15,0 0-4-15,0 0-43 0,-12-12 27 0,12-1 2 16,0-1-21-16,-12-4 23 0,0 2-8 0,12-4-3 16,-9-1-9-16,0 4 30 0,3-4-6 0,0 2-7 15,0-1 13-15,3 5-7 0,0 1-20 0,0-1 15 16,0 2 22-16,3 0-11 0,0 2 3 0,0 3-3 15,0-1 12-15,0-1-2 0,0 1-10 0,0 2-3 16,0-2-15-16,0 0 28 0,12-2-10 16,0 2-16-16,0-2 16 0,0 0-3 0,-3 1 21 15,3 2-15-15,-3-3 11 0,5 2-20 0,-2 1 5 16,0 1 3-16,-3 3-11 0,3-2-1 0,0 3 35 16,0 3-34-16,0 0 4 0,0 0 9 0,0 0 8 15,0 0-17-15,2 11 7 0,-2 0 10 0,0 0 13 16,3 1-36-16,-3 2 25 0,6-4 2 0,-6 5-21 15,3 2 3-15,0-1-4 0,-1 4 9 0,-2-4 15 16,0 1-25-16,0 4 21 0,-3-3 1 0,0 1-22 16,0-3 31-16,-3-5-3 0,3 2 13 0,-6 0 3 15,-3-3-14-15,3 0-6 0,-3-1 21 0,0-2-34 16,0 1 8-16,0 2 14 0,-18-4-3 0,6-1-3 16,0 2-6-16,12-2-2 0,-18 3-19 15,3-1-7-15,3-3 39 0,1 5-12 0,-1-2-5 16,3 2-17-16,-3-6 4 0,3 6-2 0,-3-3 5 15,3-1 14-15,0 0-15 0,0 0 18 0,0 0-9 16,0 0 8-16,3 0 4 0,0-5-9 0,0 0 1 16,-2 0-20-16,2 0-1 0,0 0-31 0,0 0-38 15,0 0-27-15,6 0-51 0,-6 0-44 0,3 0-31 16,0 0-10-16,3 0-9 0,-3 0-5 0,3 0-23 16,0 0-164-16,0 0-145 0</inkml:trace>
          <inkml:trace contextRef="#ctx0" brushRef="#br0" timeOffset="45949.64">8719 1983 2259 0,'-3'-3'32'0,"-3"0"17"0,3-4 27 16,0 5 23-16,-3-3 21 0,3 2 6 0,-3 0 9 15,3 2-5-15,0-3-16 0,0 1-15 0,0 3-7 16,0 0 5-16,3 0-12 0,0 0 0 0,0 0 0 16,0 0 21-16,0 0-5 0,0 0 0 15,0 0 22-15,0 0 1 0,0 0 5 0,0 0-29 16,0 0-36-16,0 14 0 0,0 0 5 0,0 2-23 15,0-1-31-15,9 2-12 0,-9 0 43 0,9 1-42 16,0 2 11-16,0-3 18 0,-3 4-10 0,3-1 2 16,0-1-4-16,3-2-15 0,-3 3 6 0,2 2 13 15,-5-1-25-15,0-2 30 0,3 1-39 0,0-3 12 16,-3 2 26-16,-3-3-50 0,0-1 4 0,0 0 29 16,3-5 12-16,-3-1-6 0,0 2-2 0,-3-5-19 15,0 0-25-15,0-2 19 0,6-4 22 0,-6 0-10 16,0 0-3-16,0 0-32 0,0 0-3 0,0 0-58 15,0 0 8-15,0 0-21 0,0 0-74 16,0 0-70-16,0 0-48 0,0 0-45 0,0 0-22 16,0 0-24-16,0 0-133 0,0-12-193 0</inkml:trace>
          <inkml:trace contextRef="#ctx0" brushRef="#br0" timeOffset="46293.18">9014 1945 2695 0,'0'0'50'15,"0"0"17"-15,0 0 20 0,0 0 27 0,0 0-7 16,0 0 8-16,0 0-6 0,0 0 5 0,0 0 21 15,0 0 4-15,0 0-15 0,0 15 14 0,0-1-25 16,0 0-33-16,0 0-13 0,0 3-12 0,0 2-12 16,0 1-14-16,0 3 7 0,0 0 10 0,14-5-7 15,-2 3-26-15,-12 1-23 0,12-3 30 0,0-1-37 16,-3 0 11-16,0-3 26 0,3 0-25 0,-6 0 11 16,-6 0 5-16,0-8-1 0,0 4-27 0,0-4 11 15,0 1-65-15,0-3-65 0,0-5-56 0,0 0-66 16,0 0-23-16,0 0 1 0,12 0 1 15,-12 0-29-15,0 0-69 0,0 0-205 0,0 0-59 16</inkml:trace>
          <inkml:trace contextRef="#ctx0" brushRef="#br0" timeOffset="46588.5">9174 1906 2625 0,'0'-6'41'0,"0"1"23"0,0 2 29 0,0 0 19 16,0-1 1-16,0 4-9 0,0 0-32 0,0 0 4 15,0 0 47-15,0 0-1 0,0 0-1 0,0 0-4 16,0 20-44-16,0-5 16 0,0-1-30 0,0 5-45 16,0 1 25-16,0 0 13 0,0 0-27 0,0 0-18 15,15 4 22-15,0-5-11 0,-3 2-15 0,-12 3-5 16,0-2 21-16,9-2-3 0,0 1-17 0,-9-6-4 15,0 0 6-15,0 1-12 0,0-2 17 0,0-3-2 16,15 0-37-16,-15-1-53 0,0-4-45 0,0-1-43 16,0-1-44-16,0-4-7 0,0 0-2 0,0 0-27 15,0 0-68-15,0 0-165 0,0 0-153 16</inkml:trace>
          <inkml:trace contextRef="#ctx0" brushRef="#br0" timeOffset="46846.75">8987 2146 2515 0,'0'0'47'0,"0"0"7"0,0 0 17 0,0 0 7 16,0 0-4-16,0 0-20 0,0 0-20 0,0 0-9 15,0 0 0-15,0 0 3 0,0 0 8 16,0 0-11-16,0 0-14 0,21-13 5 0,-4 2-14 15,4 1-6-15,0 2 17 0,0 0-17 0,-3-2-1 16,-3 5-29-16,6-4-40 0,-7 5-41 0,1 4-36 16,0-7-61-16,-3 4-75 0,0 2-162 0,-3-3-84 15</inkml:trace>
          <inkml:trace contextRef="#ctx0" brushRef="#br0" timeOffset="47247.54">9472 1808 2430 0,'0'0'57'0,"0"0"10"15,0 0-15-15,0 0 7 0,0 0-7 0,0 0 11 16,0 0 26-16,0 0 9 0,15 0-7 0,-15 0-4 16,15 0-2-16,-3 0 12 0,-1 0-6 0,1 17 0 15,3-3-1-15,0 0-26 0,3-3-4 0,0 2 19 16,3 0-3-16,-3 3 14 0,-1-1-10 16,4 5 14-16,-6-1-31 0,3 2 13 0,-6 3 17 15,3-2-12-15,0 1-54 0,-3 3 26 0,0-5-21 16,-1 3-21-16,-2-2 16 0,3 0-5 0,-3-1-24 15,-3 0 24-15,0 1-28 0,0-3 7 0,-3-1-8 16,0 3 12-16,0-3-18 0,0-1 42 0,-3-2-24 16,0-1 2-16,0 1-19 0,0-4-2 0,0 4 30 15,0-7-30-15,0 2-18 0,0 0-19 0,-12-1-54 16,12-2-28-16,0-7-90 0,-12 0-58 0,12 0-25 16,-9 0-21-16,-3 0-26 0,3 0-106 0,0 0-213 15</inkml:trace>
        </inkml:traceGroup>
        <inkml:traceGroup>
          <inkml:annotationXML>
            <emma:emma xmlns:emma="http://www.w3.org/2003/04/emma" version="1.0">
              <emma:interpretation id="{49D8334B-645A-4835-ACA0-8B6069BC626C}" emma:medium="tactile" emma:mode="ink">
                <msink:context xmlns:msink="http://schemas.microsoft.com/ink/2010/main" type="inkWord" rotatedBoundingBox="17591,15462 18019,15446 18025,15590 17597,1560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246.28">10243 1981 2584 0,'3'0'30'0,"-3"12"-7"0,0-12-6 15,0 0 10-15,0 0-5 0,0 0-1 0,0 0 9 16,0 0 28-16,0 0 5 0,12 0-11 0,-3 0-9 16,3 0-12-16,-1 0-17 0,1-10-4 0,6 4 3 15,3-1-14-15,3 3 2 0,-3-2 2 0,0 2-20 16,-1 0-63-16,1-3-50 0,0 4-47 0,-6 3-96 16,0 0-161-16,-3 0-136 0</inkml:trace>
          <inkml:trace contextRef="#ctx0" brushRef="#br0" timeOffset="49446.56">10365 2089 2314 0,'0'0'16'0,"0"0"10"15,15 0 34-15,-3 0 35 0,-12 0 7 0,12 0 2 16,0 0-29-16,5-11-8 0,1 11-29 0,0-10-19 15,6 0-8-15,-3 10 3 0,3-9-16 0,-1 2-30 16,1 7-47-16,-6 0-43 0,3-4-53 16,-3 4-82-16,0 0-148 0,-4 0-133 0</inkml:trace>
        </inkml:traceGroup>
        <inkml:traceGroup>
          <inkml:annotationXML>
            <emma:emma xmlns:emma="http://www.w3.org/2003/04/emma" version="1.0">
              <emma:interpretation id="{B44E8DFE-1C6F-4141-AA39-4D9E72F83A87}" emma:medium="tactile" emma:mode="ink">
                <msink:context xmlns:msink="http://schemas.microsoft.com/ink/2010/main" type="inkWord" rotatedBoundingBox="18537,15223 21169,15121 21191,15673 18558,15775">
                  <msink:destinationLink direction="with" ref="{CF49432B-838D-4E05-970E-1F60F7458D65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9964.05">11192 1829 2914 0,'3'-4'29'0,"-3"1"29"0,0-1 29 16,0 4 45-16,0 0 21 0,0 0-17 0,0 0-5 16,0 0 1-16,0 0-5 0,0 0 17 0,0 0-59 15,0 16-10-15,0 0-20 0,0 1 13 0,0 0-28 16,0 4-15-16,9 0-34 0,3 0 15 0,-3 5 10 15,3-3-2-15,-3 3-10 0,6-1 3 0,-3-1-6 16,3-2-27-16,-3-1 15 0,-1-2-57 0,1 1-18 16,0-4-46-16,3-5-22 0,-9 3-17 0,0-3-3 15,0-3 16-15,-3-3-20 0,0-1-13 0,-3-1-12 16,0-3 13-16,0 0 31 0,0 0 13 0,-15-16 34 16,15 1 31-16,-18-1 37 0,3-2 11 0,0 0 10 15,4-3 31-15,-1-3 12 0,0 3 16 16,3-2 19-16,-3-3 13 0,3 4-10 0,3-2 11 15,0 3 0-15,0 2-17 0,6-2 3 0,0 4 2 16,0-1-11-16,0 6 4 0,0-3 1 0,0-1 11 16,0 3 0-16,18-2 10 0,-3 4-5 0,0-3 5 15,0 3-25-15,3 0-3 0,-4 5 3 0,-2-3 7 16,3 7-9-16,-3-2 6 0,0 4 8 0,-6 0-16 16,3 0-6-16,-6 15 5 0,3-3 12 0,-6 3-11 15,3-2-11-15,-3 4-10 0,0-1 0 0,0 3-25 16,0-3 5-16,0 0 2 0,-15 2-8 15,3-1 8-15,-3-3 7 0,3-1-10 0,0 2 5 16,3-4-3-16,0-3-43 0,1 2-41 0,-1-3-34 16,0-3-41-16,3 0-8 0,3-4-10 0,-3 0-22 15,3 0-28-15,-3 0-64 0,0 0-131 0,6 0-114 16</inkml:trace>
          <inkml:trace contextRef="#ctx0" brushRef="#br0" timeOffset="50211.94">11579 1782 2812 0,'0'0'31'0,"0"0"38"0,0 11 51 0,0-1 67 15,-17 0 20-15,5 2-9 0,0 0-27 0,12 4-61 16,-12 0 4-16,3 4-51 0,9 0 8 0,0 2-29 15,0 0-13-15,0 2-34 0,0-1 21 0,0 4-1 16,15-4-11-16,-3 3-24 0,0-5-59 0,5 3-41 16,1-7-75-16,-3 3-64 0,6-5-20 0,0-2-15 15,-3 2-25-15,0-4-115 0,2-5-200 0</inkml:trace>
          <inkml:trace contextRef="#ctx0" brushRef="#br0" timeOffset="50728.42">11972 1826 3256 0,'0'-2'37'0,"0"-4"17"0,0 6 14 16,0-4 28-16,0 4 33 0,0 0 4 0,0 0 7 16,0 0-6-16,0 15-36 0,0 1-35 0,0-1-42 15,0 3 16-15,0 0-34 0,0 3 7 0,0 3 12 16,15-2 3-16,0 3-20 0,0-5-18 15,-3 5 31-15,-3-1-4 0,0 0-29 0,0-1 16 16,0-5 2-16,0 0-17 0,2-4 35 0,-8 1-8 16,3-4-16-16,-3-3-8 0,3-8 36 0,0 0-15 15,-3 0-22-15,0 0-48 0,-3 0-30 0,0 0-4 16,0 0 17-16,0-14-13 0,0 0-15 0,0 0-1 16,-12 0 20-16,-3-6-6 0,15 1 36 0,-12-5 12 15,12 2 19-15,-11-1 13 0,11-1-4 0,-9 2 21 16,9-3 0-16,0 3-18 0,0 2 11 0,0 3 7 15,0 0-10-15,0 0-4 0,0 6 19 0,0-4-13 16,0 5 18-16,12 0-17 0,-1 1 23 0,4 1 16 16,-3-1-5-16,3 3 14 0,0 1 17 0,3 1 1 15,0 4 14-15,0 0-41 0,-4 0 18 16,1 0-28-16,3 15 21 0,0 0-2 0,-3 1-14 16,0 6-7-16,0 1 15 0,-6 2-15 0,3 0-12 15,-3 3 19-15,-4 0-17 0,-5 0-9 0,0-1 4 16,0-2 3-16,0 1-2 0,0-2 25 0,-14-3-24 15,14-2-4-15,-18-2 15 0,6-3-22 0,-3 0 9 16,3-3-13-16,0-2 16 0,0-2-33 0,0-1 3 16,0 0-34-16,0-5-30 0,1-1-47 15,-1 0-40-15,0 0-33 0,3 0-22 0,-3-11-26 0,6-1-28 16,-6 1-49-16,0 0-94 0,3 0-144 0</inkml:trace>
          <inkml:trace contextRef="#ctx0" brushRef="#br0" timeOffset="51204.67">12713 2149 2742 0,'0'5'27'0,"0"-2"-9"0,0-2 2 0,-8-1 39 16,8 0 25-16,-18 0 12 0,6 0-32 0,3 0-16 16,3 0-11-16,6 0-15 0,-15-10-9 0,9 10-3 15,6-13-5-15,-6 13-7 0,3-11 2 0,0 1-25 16,-6 2 7-16,3-2-13 0,3-1 4 0,-3-5 1 16,3 4 11-16,-6-7-11 0,6 2 15 0,-2 1 0 15,-1-1 3-15,6-3-5 0,0 1 0 0,0 1 10 16,0 1 3-16,0 3-2 0,0-5-4 0,11 3 0 15,1 4 6-15,0-2 0 0,3 4 1 0,-6-1 6 16,0 1 8-16,6 2 10 0,-9 1 8 0,3 2 5 16,0 3 13-16,-3 2 23 0,3 0 13 15,-3 0-10-15,0 0 19 0,2 0-6 0,-2 12-2 16,6-2-4-16,-6 1-3 0,3 4-15 0,0 0-9 16,0 1-6-16,0 4-8 0,3 1-15 0,-3-1-11 15,6-1-21-15,-9 6 0 0,3-2 28 0,0-3-14 16,-1 1 6-16,-2 2-33 0,0-4 23 0,0 2-17 15,0 0 0-15,-3-6-9 0,3 1-8 0,-6-4-39 16,6 0-34-16,-6-5-27 0,0 1-37 0,0-3-20 16,6-4-31-16,-6 1-38 0,0-2-65 0,0 0-148 15,3 0-224-15</inkml:trace>
          <inkml:trace contextRef="#ctx0" brushRef="#br0" timeOffset="51468.56">13035 1767 3031 0,'0'-5'42'0,"0"4"14"0,0-2 30 16,0-1 4-16,0 2-7 0,0 2 11 0,0 0 18 16,0 0-2-16,0 0-13 0,0 0-5 0,0 10-28 15,0 5-12-15,0 1-7 0,12-1-45 0,3 1 5 16,-3 2 3-16,-3 4 17 0,3-1-21 15,-4 0 15-15,1 4-25 0,3-4-9 0,-6 4 8 16,0-4 28-16,3-2-33 0,-3 0-47 0,0-2-37 16,0-2-56-16,0-5-22 0,0-2-16 0,3-1 1 15,-3-4-4-15,-6-2-24 0,0 3-64 0,0-4-145 16,0 0-202-16</inkml:trace>
          <inkml:trace contextRef="#ctx0" brushRef="#br0" timeOffset="51926.04">13157 1865 2768 0,'-6'0'21'0,"6"0"-11"0,0 0 42 16,0 0 45-16,0 12 44 0,0-12 24 0,0 0-17 16,0 8-22-16,15-8-15 0,3 9-17 0,-3-9-57 15,9 0 11-15,-10 6-17 0,10-6-36 0,0 0 22 16,-3 0-36-16,6 0-67 0,-7 0-63 0,-2 0-58 15,0 0-25-15,-6 0-28 0,3 0-49 16,-6 0-109-16,0 0-211 0</inkml:trace>
          <inkml:trace contextRef="#ctx0" brushRef="#br0" timeOffset="51728.58">13270 1636 2986 0,'0'-3'73'16,"0"1"9"-16,0 2 15 0,0 0 9 0,0 0-3 16,0 0 26-16,0 0 22 0,0 0-5 0,0 0-8 15,0 0-59-15,0 19 3 0,0-4-47 0,0 1 24 16,0 4-10-16,12 2-32 0,0 0 3 0,3 0 0 15,0 4-6-15,0-1 1 0,-4-1-30 0,1 3 34 16,3-2-36-16,-6-2 12 0,3 2 19 0,0-1-26 16,-3-2-13-16,3-5-36 0,0 3-70 0,-6-3-25 15,-3-2-55-15,3-8-21 0,-3 0-7 0,-3-2-36 16,0 0-52-16,0-5-144 0,0 0-225 16</inkml:trace>
          <inkml:trace contextRef="#ctx0" brushRef="#br0" timeOffset="52173.38">13654 1621 2894 0,'0'-1'63'16,"0"-1"11"-16,0 2-10 16,0 0 12-16,0 0-2 0,0 0 46 0,0 0 1 0,0 0 39 0,0 0-28 15,0 0-41-15,0 15-23 0,15-3 4 0,-6 4-21 16,6 1-12-16,0 3-23 0,0 3 20 16,-4 0-33-16,1 2-2 0,0 4 0 0,0 2 12 15,-3-2 15-15,6 2-41 0,-3-4 5 0,6 2 8 16,-15 3-9-16,3-7-74 0,-3 2-70 0,-3-3-56 15,0-1-57-15,0-2-23 0,0 3-38 0,-18-5-108 16,3 1-257-16</inkml:trace>
        </inkml:traceGroup>
        <inkml:traceGroup>
          <inkml:annotationXML>
            <emma:emma xmlns:emma="http://www.w3.org/2003/04/emma" version="1.0">
              <emma:interpretation id="{23F2AE34-1E20-4331-8B65-CDB36BD3CD06}" emma:medium="tactile" emma:mode="ink">
                <msink:context xmlns:msink="http://schemas.microsoft.com/ink/2010/main" type="inkWord" rotatedBoundingBox="21639,15756 22035,15741 22045,15993 21649,1600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5488.73">14291 2276 2490 0,'0'4'53'0,"0"-4"19"15,0 0 11-15,0 0 16 0,0 0 12 0,0 0-9 16,0 0 8-16,0 0 9 0,0 0 11 0,0 0-29 15,0 0-8-15,12 0 5 0,3 0-12 16,0 0-3-16,0 0-29 0,3-14-22 0,2 14-10 0,-2-10-8 16,3 10-18-16,0-11 19 0,-3 11-26 15,3-8 3-15,-4 8-68 0,4 0-68 0,-9 0-65 16,3 0-36-16,3 0-25 0,-9 0-36 0,0 0-101 16,6 0-205-16</inkml:trace>
          <inkml:trace contextRef="#ctx0" brushRef="#br0" timeOffset="55756.69">14327 2474 2678 0,'-3'8'13'0,"3"-5"-2"0,0 1 36 0,0 0 55 15,0-4 62-15,0 0 38 0,0 0-23 0,18 0-50 16,0 0-47-16,2 0-22 0,4 0-37 0,0-11-8 15,6 11-10-15,-3-11 2 0,5-3-7 0,-5 14-110 16,3-11-67-16,-3 5-54 0,-1-2-39 0,1 1-68 16,-3 7-202-16,-9 0-155 0</inkml:trace>
        </inkml:traceGroup>
        <inkml:traceGroup>
          <inkml:annotationXML>
            <emma:emma xmlns:emma="http://www.w3.org/2003/04/emma" version="1.0">
              <emma:interpretation id="{CCDB0C2A-7C05-4DBA-A7DA-1D60B095FB04}" emma:medium="tactile" emma:mode="ink">
                <msink:context xmlns:msink="http://schemas.microsoft.com/ink/2010/main" type="inkWord" rotatedBoundingBox="22607,15095 24310,15030 24327,15483 22625,15549">
                  <msink:destinationLink direction="with" ref="{0D74C860-54F6-4D7C-A539-40A769351A59}"/>
                </msink:context>
              </emma:interpretation>
            </emma:emma>
          </inkml:annotationXML>
          <inkml:trace contextRef="#ctx0" brushRef="#br0" timeOffset="62202.8">15279 1983 1669 0,'0'-2'60'0,"0"1"-4"0,0-1 15 16,0 2 4-16,0-1 13 0,0 1 13 0,0 0-1 15,0 0-12-15,0 0 1 0,0 0 5 0,0 0-16 16,0 0 3-16,0 0 4 0,0 0 0 0,0 0-8 16,0 0-8-16,0 0 10 0,0 0-15 0,0 0 2 15,0 0-14-15,0 0-13 0,0 0-1 0,0 0-26 16,0 0 12-16,0 0-12 0,0 0 5 16,0 0-16-16,0 0 2 0,0 12-1 0,0-12-1 15,0 11 2-15,0-11-1 0,0 9 6 0,0-9-12 16,0 0 15-16,0 8-20 0,0-8 12 0,0 0 1 15,0 0-4-15,0 0 3 0,0 0-17 0,0 0 24 16,0 0-11-16,0 0 2 0,0 0-3 0,0 0-3 16,0 0 15-16,0 0-19 0,0 0 15 0,0 0-5 15,0-11-9-15,0 3 14 0,0-1-9 0,0 9 16 16,0-9-18-16,0 9 17 0,0-10-13 0,0 6 10 16,0 4-15-16,0 0 15 0,0 0-1 0,0-6-14 15,0 6-2-15,0 0 12 0,0 0-12 0,0 0 14 16,0 0-16-16,0 0 7 0,0 0-4 15,0 0 10-15,0 0-29 0,-6 0-25 0,6 0-35 0,0 0-9 16,0 0-18-16,0 0-25 0,0 0-18 16,0 10-29-16,0-10-51 0,0 0-90 0,0 7-165 15,0-7-24-15</inkml:trace>
          <inkml:trace contextRef="#ctx0" brushRef="#br0" timeOffset="62649.93">15550 1662 2472 0,'0'-3'59'0,"0"1"17"0,0 2 21 0,0-1 11 16,0 1 2-16,0 0 13 0,0 0-3 0,0 0 5 15,-18 0-25-15,18 11-8 0,-14-11-18 0,14 14-10 16,-12 2-16-16,6-3-6 0,-6 3-12 0,12 3 1 16,-6-2-16-16,0 4 10 0,6-1-16 0,0 2 4 15,0-2-12-15,0 0 17 0,0 0-20 0,0-2 8 16,18-1 13-16,0 1-25 0,-7 0 5 0,4-5 2 16,3-1 11-16,-3 0-11 0,6-3-11 0,-3-2 17 15,3 0-8-15,2-4 7 0,-2-3-2 16,3 0-2-16,-3 0-19 0,0 0 2 0,3-13-16 15,-4 3-11-15,-2-1-3 0,0-4-18 0,3 2 24 16,-9-2-3-16,3 0 3 0,-3 2-4 0,-6-1 12 16,-3-2-8-16,3 1 12 0,-6-1-8 0,0 0-4 15,0 3 13-15,0-3 10 0,0 1 2 0,-15-1 0 16,-3 1 7-16,3 4-1 0,-3-3-1 0,-3 3 1 16,3 6-19-16,-2-2-21 0,2 1-17 0,0 3-10 15,-3 1-14-15,0 2-26 0,9 0-23 0,-9 0-55 16,9 0-70-16,-5 0-159 0,8 0-124 0</inkml:trace>
          <inkml:trace contextRef="#ctx0" brushRef="#br0" timeOffset="63186.93">15940 1644 2337 0,'0'0'15'0,"0"0"3"0,0 0 7 15,0 0 5-15,0 0 9 0,0 0 3 0,0 0-12 16,0 0-12-16,0 0-6 0,0 0 0 16,0-11-10-16,0 11 0 0,0-12 3 0,18 5-1 15,-6 0-6-15,9 0 6 0,-3-1 5 0,2 1 10 16,-5 3 6-16,3-3-2 0,0-1-3 0,3 3 2 15,-9 1 10-15,3 1 11 0,-3 3 13 0,-3 0 14 16,2 0-6-16,-5 0 7 0,0 0 8 0,-6 17-22 16,6-3 0-16,-6 3-14 0,0-2-1 0,0-1-12 15,0 5-4-15,0-2-10 16,0 1-1-16,0 0-13 0,0 2 1 0,0 1 12 0,0-4-12 0,0-1-6 16,0 1 2-16,0 0 10 0,0-2-6 0,0 1 9 15,0-4-18-15,0 1-2 0,0 0 16 16,-12-3-10-16,12 0 11 0,-11-1-20 0,2-2 0 15,9-3 10-15,-6 2-3 0,-6-5-3 0,6 3-5 16,0-1-11-16,0-3-10 0,3 0 0 0,3 0 4 16,0 0 2-16,0 0-2 0,0 0 7 0,0 0 6 15,0 0 3-15,0 0 15 0,0 0-8 0,0 0 10 16,12 0-9-16,3 0 8 0,-3 0-6 0,-1 0 6 16,4 0 3-16,0-14-7 0,9 3 5 0,-6 2-10 15,-3 9 2-15,3-11 8 0,3 3-4 0,-10 8-2 16,4-6 5-16,3 1-7 0,-9 5-2 0,3 0-26 15,0-6-33-15,-6 6-30 0,6 0-43 16,-3-4-38-16,3 4-65 0,-6 0-123 0,-1 0-170 16,1 0-25-16</inkml:trace>
          <inkml:trace contextRef="#ctx0" brushRef="#br0" timeOffset="63444.65">16521 1620 2317 0,'0'-2'15'0,"0"1"-3"16,0-2 13-16,0-1 24 0,0 1 5 0,0-1-6 16,15 1-9-16,-4-4-9 0,1 6-5 0,3-6-3 15,-3 3-12-15,3-1 4 0,3 0-10 0,0 0 2 16,3 3-3-16,-4-5 3 0,4 4-11 0,-3 0 4 15,3-3 1-15,-3 4-6 0,-3-3-14 0,-3 1-37 16,-3 0-36-16,-4 3-44 0,1 1-60 0,0-1-133 16,-6-2-128-16,0 2-20 0</inkml:trace>
          <inkml:trace contextRef="#ctx0" brushRef="#br0" timeOffset="63913.78">16598 1565 2451 0,'-6'6'44'0,"0"-6"23"0,6 0 0 15,0 0 13-15,0 5-17 0,0-5-9 0,0 0-14 16,0 0 14-16,0 0-14 0,0 0-7 0,0 0-15 16,0 0 1-16,0 13-6 0,0-2-11 0,0-1 8 15,0 1-13-15,12-1-2 0,-12-1 5 0,9 1 9 16,3-1-5-16,0-1-6 0,-3 1 5 0,3-4 1 15,-6 3-9-15,0 0-5 0,-1-5 0 0,4 0 1 16,3-1-7-16,-6-2-5 0,0 0-14 16,6 0 0-16,-3 0 3 0,3 0 6 0,-6 0-5 15,6-13 7-15,-3 2 11 0,3 2 9 0,0-1-3 16,-6 2 2-16,8 0 0 0,-2 1 7 0,-3 2-7 16,-3-1 7-16,6 6-2 0,-6 0 5 0,3 0 2 15,-3 0 0-15,0 0 9 0,0 0 3 0,0 0 1 16,6 0 13-16,-6 0-3 0,9 0-8 0,-4 12 9 15,-5-1-6-15,3-1 6 0,3 1 4 0,-6-2 0 16,0 2 1-16,-6 5 6 0,0-6 2 0,0 5 11 16,0-3-3-16,0 4-1 0,0-4 7 0,0 3 19 15,0 0-7-15,-12-4 0 0,-3 1-23 16,3 1-2-16,1-3 16 0,-7 1-17 0,3-4 7 16,-3-1-46-16,3 1 8 0,-3-3-6 0,3 1 8 15,3-5-14-15,-8 0 4 0,8 0-52 0,0 0-54 16,-3 0-61-16,-3 0-47 0,3 0-41 0,3 0-25 15,0-12-85-15,-3 12-207 0,4-8-141 0</inkml:trace>
        </inkml:traceGroup>
        <inkml:traceGroup>
          <inkml:annotationXML>
            <emma:emma xmlns:emma="http://www.w3.org/2003/04/emma" version="1.0">
              <emma:interpretation id="{C9A72D9E-8D48-42D0-8719-AFF6AA88B896}" emma:medium="tactile" emma:mode="ink">
                <msink:context xmlns:msink="http://schemas.microsoft.com/ink/2010/main" type="inkWord" rotatedBoundingBox="25263,15528 25627,15514 25633,15682 25270,15696"/>
              </emma:interpretation>
            </emma:emma>
          </inkml:annotationXML>
          <inkml:trace contextRef="#ctx0" brushRef="#br0" timeOffset="69052.04">17932 2165 2472 0,'0'4'49'0,"-6"0"20"0,6-1 6 15,0-2 22-15,0 2 19 0,0-3 28 0,0 0 6 16,0 0-15-16,0 0-6 0,12 0-57 0,-4 0-10 16,4 0-40-16,6 0 4 0,-9 0-2 0,9 0-10 15,3 0-12-15,-3 0 10 0,8-11-13 16,-2 11 2-16,-3 0-38 0,12-11-71 0,-9 11-52 15,2-5-41-15,1 5-23 0,-9 0-35 0,-3 0-109 16,3 0-207-16,-9-5-75 0</inkml:trace>
          <inkml:trace contextRef="#ctx0" brushRef="#br0" timeOffset="68839.79">17932 2016 2862 0,'-6'5'14'15,"0"-5"-3"-15,0 6 30 0,6-6 11 0,0 0 1 16,0 0-25-16,0 0 0 0,0 0-15 0,0 0 2 15,0 0-17-15,0 0 7 0,0 0 3 0,24 0-11 16,-4 0 7-16,4 0-18 0,-3 0-31 0,6 0-31 16,0 0-34-16,2 0-36 0,-2 0-46 0,-9 0-59 15,3 0-118-15,-3 0-104 0,-3 0-5 16</inkml:trace>
        </inkml:traceGroup>
        <inkml:traceGroup>
          <inkml:annotationXML>
            <emma:emma xmlns:emma="http://www.w3.org/2003/04/emma" version="1.0">
              <emma:interpretation id="{FD59D2E8-7E69-4D39-8600-5CE0267E755F}" emma:medium="tactile" emma:mode="ink">
                <msink:context xmlns:msink="http://schemas.microsoft.com/ink/2010/main" type="inkWord" rotatedBoundingBox="26240,15080 27922,15015 27944,15589 26263,1565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9743.97">19039 1751 1584 0,'0'0'93'0,"0"0"30"0,0 0-9 0,0 0 12 16,0 0-11-16,0 0 2 0,0 0-2 0,0 0-8 16,0 0-7-16,0 0-12 0,0 0-2 0,0 0-7 15,-9 0-6-15,9 0-9 0,0 0-1 0,0 0-11 16,0 0-2-16,0 0-4 0,-12 0-3 0,12 0 15 15,-6 0 2-15,-6 0 7 0,6 11-4 0,-3-1-21 16,3 4 5-16,-6-3 2 0,1 0 9 0,8 3 3 16,-9-2-13-16,6 4-5 0,-6 1-7 0,9-3-8 15,-3 1-1-15,6 2-11 0,-6-4-14 0,6 2 4 16,0-3 4-16,0 3 16 0,0-2-20 0,0 4 12 16,0-4-13-16,15 3 17 0,-3-1-16 0,6 0 12 15,-10-4-6-15,10 1-14 0,-3 1-8 16,3-6 19-16,3 1-3 0,-3-2-9 0,3 1 10 15,-4-1-13-15,1-1 15 0,-3-5 0 0,3 0-21 16,-3 0 9-16,-3 0 0 0,0 0 21 0,-3 0-21 16,3 0 7-16,0-15 9 0,-4 4-17 0,-2 1 17 15,0-1-12-15,6-3 0 0,-6 1-21 0,0 0 9 16,-3 0-7-16,3-3-8 0,-6 0-14 0,6-3 15 16,-6 0-13-16,6-1 12 0,-6-2 0 0,0 2 28 15,0 0-5-15,0 0 6 0,-18 1-21 0,-3 0 23 16,9 2-11-16,-2 5 7 0,-4-3-4 15,6 4 10-15,-3 2-9 0,-3-2-16 0,3 8 6 16,-3-4 7-16,3 4 12 0,-2 2-10 0,2 1 10 16,-3 0-27-16,6 0-32 0,-3 0-41 0,-3 0-12 15,6 0-44-15,3 12-4 0,-3-1-12 0,0-11-1 16,4 13-12-16,2 0-3 0,-6-2-21 0,6 1-73 16,0 1-69-16,6 2-82 0,-3-3-24 0</inkml:trace>
          <inkml:trace contextRef="#ctx0" brushRef="#br0" timeOffset="80730.33">19872 1672 2117 0,'0'-2'46'0,"0"-3"17"0,0 2 5 0,0-2 24 16,0 2 19-16,0 0 1 0,0 2 5 0,0-3-5 16,0 3-6-16,0 1 3 0,0 0 5 0,0 0 1 15,0 0 23-15,0 0-19 0,-18 0 20 0,18 0-22 16,0 0 22-16,-14 0-4 0,2 0-6 0,12 12-26 16,-9-12-43-16,-9 16 3 0,6 0 2 0,0-2-13 15,3-1-37-15,-3 4 6 0,6 1 21 16,0-2-37-16,-3 3 24 0,3-4-8 0,6 2-12 15,0-1 3-15,0 3-26 0,0 1 26 0,21-1-9 16,-9 0 13-16,6 1 1 0,-3 1-16 0,-3-3-13 16,3 3-3-16,3-4 9 0,-4-1-11 0,4-4 21 15,0-1-8-15,3-1 32 0,0-6-13 0,3-1-25 16,-3 1-6-16,2-4 17 0,-8 0 14 0,12 0-23 16,-9-11 21-16,-3-4-47 0,-3 5 4 0,0-3 0 15,-1-1 32-15,-2-2-25 0,3 1-20 0,-6 1 6 16,0-1 2-16,0-3 8 0,0 0 17 0,-6-2-8 15,0-2 6-15,0 0 20 0,0 1-26 16,-18-3 18-16,6 1-17 0,-3 0 32 0,-2 5-51 16,5 0 1-16,-9 1 14 0,9 5-52 0,3 1-33 15,-9 0-45-15,0 1-40 0,3 4-47 0,-5 1-14 16,-4-1-10-16,6 2-37 0,-3 2-111 0,3 2-225 16</inkml:trace>
          <inkml:trace contextRef="#ctx0" brushRef="#br0" timeOffset="81006.82">20143 1603 2411 0,'6'-1'64'0,"0"-1"5"16,-6-2-9-16,3 0 12 0,3 4 7 0,0-5 7 15,0 0-2-15,0-1-15 0,3 1-18 0,3-1-20 16,0-2-10-16,3 5 1 0,-4-5-8 0,7 2-8 16,-3-2 1-16,9 4-6 0,-3-1-7 0,-3 0 2 15,3 0 8-15,-1 4-10 0,-2-1-11 0,3 2-30 16,-3-1-26-16,3 1-33 0,-9 0-20 0,0 0-26 16,2 0-5-16,-8-2-30 0,6 2-37 0,-6 0-70 15,-3 0-88-15,3 0-46 0</inkml:trace>
          <inkml:trace contextRef="#ctx0" brushRef="#br0" timeOffset="80170.66">19601 2071 2660 0,'0'-10'58'16,"0"10"31"-16,0-8 24 0,0 8 28 0,0 0 16 15,0-6-4-15,0 1-44 0,0 5-14 0,0 0-46 16,-11 0-18-16,11 0 1 0,-15 0-21 0,3 0 5 16,12 0-23-16,-6 0 19 0,6 0-13 0,0 0 7 15,0 11-6-15,0-11-1 0,0 8-5 0,0-8-4 16,0 8 17-16,0-8-7 0,0 0 3 15,0 7-8-15,0-2-5 0,0-5 6 0,0 0-9 16,0 0 22-16,0 0-18 0,0 0 10 0,0 0 15 16,0 0-3-16,6 0-23 0,-6 0 8 0,0 0 3 15,0 0-9-15,0 0 1 0,0 0 6 0,0 0 7 16,0 0-15-16,0-10 15 0,0 10-29 0,0-10 8 16,0 10 6-16,-6-8-41 0,6 2 2 0,-15 1-4 15,15 1-33-15,-12 4-4 0,6 0-24 0,6-4-9 16,0 2-3-16,-6 2-15 0,-3 0-18 15,9 0-46-15,0 0-71 0,0 0-145 0,0 0-69 0,0 0 20 16</inkml:trace>
          <inkml:trace contextRef="#ctx0" brushRef="#br0" timeOffset="81478.31">20274 1614 2269 0,'-6'0'59'0,"3"0"15"15,0 3-3-15,3-2 2 0,0 1 6 0,0-1 0 16,0 3-2-16,0-1-11 0,0 2 1 0,0 0 0 15,0 2 1-15,-15-1-2 0,15 2-6 0,0 3-10 16,0-3-15-16,-12 1-11 0,12 1-13 16,0 1-2-16,0-3 1 0,0 1 1 0,0-1-13 15,0-1 11-15,0-2-7 0,0 2-1 0,12-3 6 16,0 1-16-16,-3-4 2 0,3 2 19 0,-6-3-15 16,9 0-7-16,-9 0 10 0,6 0-18 0,6 0 4 15,-9 0 6-15,3 0 1 0,2-14-1 0,-2 14-4 16,0-14 3-16,6 6 9 0,-3 0-3 0,-3 8 9 15,0-11-14-15,-3 11 3 0,-3-7 11 0,6 2-9 16,-3 2 9-16,2 3 13 0,-5 0 26 0,6 0-8 16,-3 0 3-16,-3 0 9 0,6 0-6 15,-6 0 25-15,0 13 11 0,0-13-9 0,-3 13 3 16,3 2-2-16,-6 1-16 0,6 1 24 0,-6 0-30 16,6-3 7-16,-6 0 1 0,0 5 10 0,0-2 14 15,0 0-21-15,0 0-2 0,0-1-19 0,-12-2 25 16,0 2-40-16,3-4 19 0,-3 2-10 0,0-4-23 15,-3-3 9-15,3 0-39 0,-8 1 32 0,8-2-25 16,-3 2 17-16,-3-2-24 0,6-1 32 0,-3-2-36 16,-3 2-33-16,6-1-18 0,-3-4-41 0,4 0-55 15,-1 0-26-15,-3 0-55 0,3 0-19 0,-3 0-28 16,-3 0-54-16,6-12-150 0,-3 4-257 0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2:04:19.62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08818F-19BB-4580-B8F2-B86CFEBABF81}" emma:medium="tactile" emma:mode="ink">
          <msink:context xmlns:msink="http://schemas.microsoft.com/ink/2010/main" type="writingRegion" rotatedBoundingBox="12923,18138 22501,17487 22572,18518 12993,19170"/>
        </emma:interpretation>
      </emma:emma>
    </inkml:annotationXML>
    <inkml:traceGroup>
      <inkml:annotationXML>
        <emma:emma xmlns:emma="http://www.w3.org/2003/04/emma" version="1.0">
          <emma:interpretation id="{AA7D8AA0-D669-474A-903F-A7CF5507E3B9}" emma:medium="tactile" emma:mode="ink">
            <msink:context xmlns:msink="http://schemas.microsoft.com/ink/2010/main" type="paragraph" rotatedBoundingBox="12923,18138 22501,17487 22572,18518 12993,19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459468-3955-48B4-9FC4-624551A5E97D}" emma:medium="tactile" emma:mode="ink">
              <msink:context xmlns:msink="http://schemas.microsoft.com/ink/2010/main" type="line" rotatedBoundingBox="12923,18138 22501,17487 22572,18518 12993,19170"/>
            </emma:interpretation>
          </emma:emma>
        </inkml:annotationXML>
        <inkml:traceGroup>
          <inkml:annotationXML>
            <emma:emma xmlns:emma="http://www.w3.org/2003/04/emma" version="1.0">
              <emma:interpretation id="{105F5406-B97A-445F-B25E-359D8D8D3D04}" emma:medium="tactile" emma:mode="ink">
                <msink:context xmlns:msink="http://schemas.microsoft.com/ink/2010/main" type="inkWord" rotatedBoundingBox="12923,18138 13997,18065 14037,18649 12963,187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5754 4816 1382 0,'-6'0'60'0,"0"0"4"0,0 0-14 16,0 0 0-16,0 10-5 0,0-10 11 0,3 0 20 16,-3 9-7-16,0-9 7 0,1 7-5 0,-1-1-4 15,0-2-9-15,3-4 5 0,0 0-2 16,-3 5-6-16,6-3-1 0,-3-2-7 0,3 0 12 0,0 0-2 15,0 0 4-15,0 0 4 0,0 0 5 16,0 0 0-16,0 0 9 0,0 0-4 0,0 0-6 16,0 0-2-16,-12 9 9 0,12-9-5 0,-12 0-10 15,12 10-8-15,-12-10-14 0,3 10-5 0,9-10-6 16,-9 7-7-16,0-7-8 0,3 7 2 0,3-7-10 16,-3 5-5-16,6-5 1 0,0 0-7 0,0 5 4 15,0-5 6-15,0 0-8 0,0 0 10 0,0 0-7 16,15 0 4-16,-3 0-2 0,0 0 5 0,3 0-6 15,0 0 7-15,9 0-7 0,-4 0-3 0,1 0 6 16,3-13-13-16,0 13 17 0,3-11-4 0,2 11-3 16,1-10-10-16,-6 10 17 0,3-6-14 15,-3 6-1-15,-4 0 20 0,1 0-21 0,0 0 6 16,-6 0 17-16,0 0-16 0,-3 0 0 0,0 0 8 16,-3 0-3-16,3 0-12 0,-3 0 10 0,-4 0-6 15,4 0 10-15,-9 0-12 0,0 0 8 0,0 0-4 16,0 0-11-16,0 0 2 0,0 0 4 0,0 0-4 15,0 0-4-15,0 0 10 0,0 0 9 0,0 0-5 16,0 0-10-16,0 0-8 0,0 0 16 0,0 0-18 16,0 0 2-16,0 0 8 0,0-13-3 0,0 13 11 15,0 0-7-15,0-11-7 0,0 11-6 16,0 0 0-16,-14 0 10 0,5-12-8 0,9 12 16 0,-9-9-5 16,-3 3-3-16,0 6 10 0,3-8-3 15,-3 3 2-15,3-1-4 0,0 3 0 0,-3 0 11 16,-3-2 3-16,3 3-4 0,1 0-5 0,-1 0 2 15,3-3 4-15,-9 5-3 0,3 0 6 0,3 0-13 16,-3 0 3-16,0 0 13 0,-3 0-10 0,1 0 9 16,2 0-11-16,-3 0-1 0,6 0 10 0,-6 0-8 15,3 0 3-15,3 0 8 0,0 0-1 0,3 0-6 16,-2 10 4-16,2-10 1 0,3 9-10 0,-3-2 2 16,3 0 14-16,0 1-17 0,0-2 21 0,0 7 0 15,3-1-9-15,3-1 2 0,0 5-6 0,0 0 13 16,0 2-4-16,0 1 0 0,0-1 3 0,15 1-6 15,-3-1-3-15,3-1-6 0,2-1 7 16,4-1-1-16,3-2-4 0,3-2 11 0,0-2-4 16,2-1-11-16,1-3 8 0,3-1-2 0,3-4 14 15,-7 0-12-15,1 0-5 0,-3 0 18 0,0 0-14 16,-6 0 5-16,-1-15 4 0,-5 4-16 0,-3 11 7 16,-3-11-6-16,0 0 10 0,-3 2-3 0,-3 1-6 15,0 1-12-15,0-2-31 0,3 0-32 0,-6 2-48 16,0-1-41-16,0 4-36 0,0-3-62 0,0 3-136 15,0-1-220-15</inkml:trace>
          <inkml:trace contextRef="#ctx0" brushRef="#br0" timeOffset="342.86">6245 4588 2317 0,'0'-4'35'0,"0"3"-3"0,0-1-1 0,0 2 39 16,0 0 28-16,0 0 16 0,0 0 15 0,0 0-11 16,0 0 7-16,12 0-15 0,3 11-16 15,3-11-17-15,3 16 0 0,0 0-14 0,2-4-7 16,1 4-1-16,0 0-3 0,3 1-2 0,0 3-8 15,-1 0-7-15,-2 4-26 0,0-2 5 0,0 3-3 16,-3-2 3-16,-1 1-11 0,-2 2-7 0,0 0 23 16,-6-1-25-16,0-4 15 0,-3 1-5 0,-3 2 9 15,0-4-22-15,-3-1 22 0,-3-2-26 0,0 0-29 16,0 0-13-16,0-2-30 0,0-3-45 0,0-2-32 16,0-3-38-16,0 0-34 0,0-3-59 0,-15 0-140 15,15-1-238-15</inkml:trace>
        </inkml:traceGroup>
        <inkml:traceGroup>
          <inkml:annotationXML>
            <emma:emma xmlns:emma="http://www.w3.org/2003/04/emma" version="1.0">
              <emma:interpretation id="{EB21A130-A70B-4538-94CC-E84DF4723093}" emma:medium="tactile" emma:mode="ink">
                <msink:context xmlns:msink="http://schemas.microsoft.com/ink/2010/main" type="inkWord" rotatedBoundingBox="14434,18172 16179,18054 16229,18786 14483,1890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81.99">7094 4806 1788 0,'3'-4'57'0,"0"2"11"15,2-1 23-15,-2 2 13 0,0-4 14 0,0 3 6 16,-3 0 3-16,0 0-4 0,0 2-4 0,0-3-17 16,0 3-5-16,0 0 1 0,0 0 15 0,0 0 9 15,0 0-3-15,0 15-26 0,0-2-36 0,0-2-14 16,0 4 1-16,0 1-19 0,0 4-20 0,0-4 8 15,0 3-8-15,15-2-11 0,-3 7 4 0,-12-1 1 16,15-2 3-16,-3 2-6 0,3-3 1 0,-3 3 5 16,0-3-10-16,0-2-28 0,2-3-27 0,1-1-25 15,-3 0-10-15,-3-5-22 0,0 3-29 16,-3-5-13-16,0 2-15 0,0-1-32 0,-6-5-93 16,0 2-192-16,0-5-103 0</inkml:trace>
          <inkml:trace contextRef="#ctx0" brushRef="#br0" timeOffset="1387.39">7162 4836 1976 0,'-3'-11'11'0,"0"2"5"16,3-1 0-16,0 1 12 0,0-1 13 0,0 3 10 16,0-1 10-16,0 0-5 0,0 1-10 15,12 2 7-15,0-1-2 0,0 3 1 0,0 0 3 16,0-1-3-16,0 3-6 0,2 1-6 0,4 0 2 15,-6 0-4-15,3 0-8 0,3 0-8 0,-6 11-3 16,6-11-3-16,-9 15 1 0,0 3-7 0,-1-4 0 16,1 1 0-16,-6 2-7 0,-3 0-2 0,0 0 9 15,0 0 4-15,0-2-10 0,0-1 4 0,0 1 4 16,0-6 4-16,0 3-7 0,-12-3-3 0,1 0-2 16,-1 0 0-16,12-3-5 0,-15-3 3 0,6 4-16 15,0-3-6-15,3 3-12 0,0-7-23 0,6 1-22 16,-9 1-19-16,3-1-12 0,0-1-24 0,3 0-26 15,0 0-49-15,-3 0-81 0,6 0-96 16,0 0-29-16</inkml:trace>
          <inkml:trace contextRef="#ctx0" brushRef="#br0" timeOffset="1727.84">7796 4616 2265 0,'0'0'30'0,"0"0"2"15,0 0 14-15,-12 0 26 0,0 0 25 16,3 0 7-16,-3 0-3 0,3 0-13 0,-2 12-1 0,2-1-8 16,-3 0 0-16,3 3-15 0,3 2 3 15,0 4 1-15,6 1-20 0,0 4-2 0,0 4-12 16,0 1 0-16,0 1 0 0,15 1-7 0,-15 2 5 15,12-2-9-15,0 3 2 0,-3-3-4 0,-1 2-14 16,4-1 2-16,3-5 2 0,-3 4-6 0,3-3-5 16,3 1-8-16,0-5 7 0,-3 0 4 0,0-5 1 15,-1-5-12-15,-2 0 3 0,0-4 4 0,0-5-14 16,-3 0-14-16,0 0-15 0,0-3-29 0,-3-3-31 16,3 0-29-16,0 0-27 0,0 0-29 15,-3 0-23-15,0 0-67 0,0 0-143 0,2-14-159 16</inkml:trace>
          <inkml:trace contextRef="#ctx0" brushRef="#br0" timeOffset="6315.55">8240 4832 1804 0,'-6'-9'71'0,"0"2"17"16,3 1 0-16,0 2 14 0,0-1 4 0,0 0-6 15,3 2-5-15,-3 0-6 0,3 0-17 16,0 3-10-16,0 0 1 0,0 0-12 0,0 0-2 0,0 0 8 16,0 0-1-16,0 0-7 0,0 0 2 0,0 0-6 15,0 0 3-15,0 0 7 0,0 0 40 0,0 0 25 16,0 0-22-16,0 15-25 0,0-1-4 0,0 2-27 15,0 3 13-15,0 2-10 0,12 3-15 0,-12 3 10 16,15 0-10-16,-6-1-25 0,2 2 1 16,-2 0 9-16,3 0-7 0,0-3-6 0,-3 1-9 15,0 0 5-15,0 3 12 0,-3-3-9 0,3-1-13 16,-3-4 6-16,-3-2 4 0,3-2 13 0,-3-2-6 16,0-7 1-16,0-3 1 0,0-5-13 0,0 0 7 15,0 0-12-15,0 0-5 0,-3 0-8 0,3 0-14 16,-3-15 11-16,0 0-24 0,0 2 14 0,0 1-21 15,0-5-1-15,0-5-1 0,0 3 22 0,0 1 0 16,0-3 12-16,0 1 17 0,-15-4 2 0,15-1 4 16,-9 2 0-16,9 0-10 0,0 0 7 15,0-1 11-15,0-1-6 0,0 2-1 0,0 1-8 16,0 1 6-16,0 2 18 0,0 2-10 0,12 2 11 16,0 1-5-16,-4 3 17 0,4 2-3 0,-3 3 2 15,0 0 3-15,3 6 11 0,0 0-19 0,0 0 0 16,0 0 7-16,3 0-20 0,-3 0 7 0,6 16 3 15,-1 0-17-15,1-5 18 0,3 7-25 0,-3 0 9 16,3 2-5-16,0 4 14 0,-1-3-7 0,-2 4-5 16,3 1 0-16,-3 1 1 0,0 0 3 0,-6 0 2 15,6 0-6-15,-9-2 6 0,2-2 21 0,-5-3-20 16,0 1 8-16,-6-5 10 0,0-1 5 16,0 0-31-16,0 0 12 0,-15-4-13 0,1-1 5 0,-1 0 3 15,3-10 1-15,0 0 2 0,-3 0-16 16,3 0 21-16,-3 0-12 0,-3 0-9 0,3 0 0 15,-2 0 5-15,2 0-2 0,-6 0 1 0,6 0 6 16,0 0 0-16,0 0-7 0,3-9-19 0,0 9-27 16,-2-11-32-16,5 5-17 0,0-4-25 0,3 6-28 15,0-2-27-15,0 0-21 0,0 2-26 0,0-3-52 16,6 0-108-16,0 1-164 0</inkml:trace>
          <inkml:trace contextRef="#ctx0" brushRef="#br0" timeOffset="6923.14">8829 4743 2243 0,'0'-3'50'0,"0"2"20"0,0-3 15 0,0 3 25 16,0-1 24-16,0-2 2 0,0 3 0 0,0 1-22 16,0 0-8-16,0 0-16 0,-12 0-3 0,12 0-15 15,0 0 7-15,0 0-12 0,0 0-3 0,0 0-21 16,0 0-10-16,0 0 14 0,0 0 10 0,0 0 7 15,0 0-26-15,0 0-2 0,0 13-8 0,0-2-27 16,0-1 11-16,0 4-1 0,0-4-23 0,0 1 1 16,0-1 18-16,0 0 2 0,0-3-1 0,0 2-19 15,0-5-2-15,0 2 26 0,0-2-23 0,0-4 5 16,0 0-27-16,0 0 13 0,0 0-17 0,0 0-7 16,0 0 4-16,0 0 7 0,0 0 9 0,0-14 3 15,0 14 14-15,0-13-8 0,0 2 20 0,0-1-9 16,0 1 8-16,0-3-12 0,0 3 17 15,0 0-16-15,0-2 6 0,0 2-1 0,0 2 6 16,0 1-1-16,0 4-16 0,0-2 26 0,0 2-6 16,0 1-8-16,0 1-10 0,0 2 3 0,0 0 21 15,0 0 0-15,0 0-8 0,0 0 3 0,0 0 12 16,0 0-3-16,0 0-3 0,0 0-9 0,0 0 16 16,0 0-6-16,0 0 3 0,0 0 7 0,0 0-10 15,0 0-1-15,0 0 2 0,0 15-13 16,0-15-6-16,0 15 7 0,0-15-1 0,0 13 6 15,0-4-8-15,0 1 5 0,0-4-24 0,0 1 12 16,12-1-33-16,-12 0-48 0,0 0-48 0,9-1-42 16,-9-1-39-16,9 1-13 0,-9-4-14 0,0 2-45 15,0-3-97-15,0 0-192 0</inkml:trace>
        </inkml:traceGroup>
        <inkml:traceGroup>
          <inkml:annotationXML>
            <emma:emma xmlns:emma="http://www.w3.org/2003/04/emma" version="1.0">
              <emma:interpretation id="{431B8350-499B-49A5-AC0E-C9E1A7A2D091}" emma:medium="tactile" emma:mode="ink">
                <msink:context xmlns:msink="http://schemas.microsoft.com/ink/2010/main" type="inkWord" rotatedBoundingBox="16546,18060 16740,18047 16789,18768 16595,1878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667.42">9213 4572 2133 0,'0'-3'50'0,"0"-2"4"0,-6 1 10 0,6 0 9 16,-6 2 13-16,6 1 2 0,0 0-10 0,0 1-12 15,0-4-10-15,0 4 2 0,0 0 7 0,0 0-7 16,0 0 39-16,0 0 29 0,0 0 21 16,0 0 22-16,0 15-32 0,0-15-25 0,0 14-6 15,0-1 15-15,0 2-34 0,0 0-4 0,18 3-26 16,-18 4 10-16,0-2 1 0,12 7-32 0,-12 0 0 16,0 3-7-16,15 2-28 0,0-2 20 0,-1-1 0 15,-8 3-24-15,9-3 1 0,-3-1 12 0,3-3 0 16,-3 1-9-16,6-5-12 0,-6 3 7 0,-3 1 20 15,3-5-20-15,-6-1 8 0,0 1-7 0,2-1 9 16,-2-5-14-16,-3 5 29 0,-3-8-21 0,6 2 5 16,-6-5 12-16,3 3-8 0,0-2-8 15,-3-3-18-15,0 4 24 0,0-10-2 0,0 0-2 16,0 0-24-16,0 0 22 0,0 0-3 0,0 0-9 16,12 0 1-16,-12 0 20 0,0 0-39 0,0 0 25 15,0 0 2-15,0 13-20 0,0-13-33 0,0 0 9 16,0 0-20-16,0 0-22 0,0 0 4 0,0 0-29 15,0 0-29-15,0 0-19 0,0 0 3 0,0 0-10 16,0 0-17-16,0 0-5 0,0 0-8 0,0 0-14 16,0 0-54-16,0 0-117 0,0 0-112 0,0 0-33 15</inkml:trace>
        </inkml:traceGroup>
        <inkml:traceGroup>
          <inkml:annotationXML>
            <emma:emma xmlns:emma="http://www.w3.org/2003/04/emma" version="1.0">
              <emma:interpretation id="{F53E9C77-9DA4-429E-A975-B9009D39199E}" emma:medium="tactile" emma:mode="ink">
                <msink:context xmlns:msink="http://schemas.microsoft.com/ink/2010/main" type="inkWord" rotatedBoundingBox="17084,18164 18632,18059 18682,18783 17134,1888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619.45">9752 4775 811 0,'0'-3'70'0,"0"3"45"15,0-1 7-15,0 0 19 0,0 0 7 16,0 1 1-16,0 0-5 0,0-1-7 0,0-2-22 16,0 3-10-16,0 0-4 0,0 0-3 0,0 0-7 15,0 0-9-15,0 0 5 0,0 0-5 0,0 0-8 16,0 0-1-16,0 0 12 0,0 0 13 0,0 0-11 16,0 0-11-16,0 0-4 0,0 14-22 0,0-3 2 15,0-1-20-15,0 2 10 0,0-1-17 0,0 2 0 16,0-1-9-16,0 2 6 0,0 0-6 0,0-2 19 15,0 4-17-15,12 0-2 0,-12-1 10 0,9 2-6 16,-1 2 15-16,-2 1 7 0,3 1-18 0,0-2 3 16,0-1-5-16,0 0-13 0,0 0-15 15,-3 1 15-15,0 1 0 0,0-4-18 0,0 4 19 16,0-2-5-16,0-3-12 0,-3 0 15 0,0-2-17 16,3-3 6-16,-6-3 9 0,6-3-19 0,-3-2 12 15,0 2-17-15,-3-4 11 0,0 0-5 0,0 0-23 16,0 0-4-16,0 0 20 0,0-14-17 0,0-1 3 15,0-1-14-15,0-2-12 0,0 1 8 0,0 0 13 16,0 2 7-16,0-7-3 0,-12 0-14 0,12 0 12 16,-12 0 6-16,12-2 19 0,-6-1-6 0,6 2 7 15,-6-1 4-15,6 1-4 0,0 2 6 0,0 1 2 16,0 1 3-16,0 2 4 0,0 1-2 0,0 1-1 16,0 4-5-16,0 0 9 0,0 2 8 15,0 4-11-15,0 0 14 0,0 1 2 0,0 4 8 16,0 0-19-16,0 0-3 0,0 0 18 0,0 0 12 15,0 0 5-15,0 0-6 0,0 15 4 0,0-1-20 16,0 2-4-16,0-1 5 0,15 1-6 0,0 1-8 16,-6 2-1-16,3 1 7 0,-1-1-11 15,1 2-2-15,3-1 5 0,-3-3-6 0,3 1-3 0,0 0 6 16,0-4 3-16,0-4 4 0,-3 1-1 0,2-2-14 16,-2-4 9-16,0 0 4 0,-3-3-2 0,0-1-13 15,0 2 5-15,-6 0-1 0,3-3 3 0,0 0 6 16,0 0-15-16,0 0-3 0,-3 0-3 15,0-14-14-15,3 2-10 0,-3-1-3 0,0 0-5 16,-3 3 11-16,3-3-8 0,-3-1 2 0,3-4 10 16,-3 3 10-16,0-3 12 0,0 1-3 0,0-2 12 15,0-1 3-15,0 1-2 0,-15 1 0 0,15-1 9 16,-12 3 3-16,12 1 4 0,-9 3 2 0,9 2 6 16,0 1-7-16,-9 0-1 0,9 9 11 0,0 0 16 15,-6 0 33-15,6 0 5 0,0 0 19 0,0 0-27 16,0 19-10-16,0-2 10 0,0 2-11 0,0 0-3 15,18 1 9-15,-3 2-30 0,-3 3-4 16,0 0-3-16,0-2-13 0,2-2 9 0,-2 3-21 0,3-3 2 16,-3 2 5-16,0-2-13 0,0 0 2 15,0-2 10-15,3-4-9 0,-6 2 10 0,3-4-21 16,-1-2 8-16,-2-3-14 0,-3-5-1 0,0-2-37 16,-3-1 2-16,-3 0-43 0,0 0-30 0,0 0-37 15,0 0-32-15,0 0-5 0,0 0-3 0,0 0-19 16,0 0-48-16,0 0-90 0,0-15-102 0,0 2-56 15</inkml:trace>
          <inkml:trace contextRef="#ctx0" brushRef="#br0" timeOffset="10951.98">10347 4616 2203 0,'0'-3'57'0,"0"1"-1"0,0 2 2 16,0 0 17-16,0 0 7 0,0 0 29 0,0 0 24 15,0 0 10-15,0 0-12 0,0 0 4 0,0 13-7 16,15-1 23-16,3 2-26 0,-6 4-12 0,3-1 2 16,5 2-30-16,-2 2 9 0,3 3-5 0,3 2-30 15,3-1-25-15,-6 2 14 0,2 3-34 0,1 0 11 16,-3-3 9-16,0 7-10 0,0-5-38 0,-3 3 12 15,-4-2-1-15,-2 1 12 0,0-1 1 16,-3 0-2-16,-3 0-25 0,0-4 13 0,0 0 0 16,0-5-13-16,0-1 1 0,0-3-31 0,-6-3-48 15,6-5-58-15,0-2-47 0,-6-3-19 0,3 0-13 16,-3-3-8-16,0 0-26 0,0-1-50 0,0 0-145 16,0 0-200-16</inkml:trace>
          <inkml:trace contextRef="#ctx0" brushRef="#br0" timeOffset="11317.52">10981 4872 2717 0,'-12'0'22'0,"12"6"21"0,-9-6 15 0,9 0 11 15,0 0-23-15,0 0-7 0,0 0-16 16,0 0-2-16,0 0 8 0,0 0 17 0,0 0-17 15,21 0-12-15,0-10-7 0,3 1 2 16,-3 9-8-16,2-8-8 0,-5 8-35 0,0 0-19 0,3 0-35 16,-3 0-16-16,-6 0-29 0,-3 0-17 0,0 0-23 15,-1 0-38-15,-2 0-53 0,0 0-80 0,-6 0-66 16,3 0-8-16</inkml:trace>
          <inkml:trace contextRef="#ctx0" brushRef="#br0" timeOffset="11606.18">10972 5001 2192 0,'-6'6'58'0,"3"0"17"16,-3-3 3-16,6 1 9 0,0-2 13 0,0 0-5 16,0 0-9-16,0 0 16 0,0-2 8 0,0 0 9 15,0 0 7-15,0 0-21 0,15 0-5 0,3 0-19 16,0-13 14-16,-3 13-26 0,3-10 11 0,2 10-23 15,1-7-14-15,3 7-7 0,-3-10-17 0,3 6-13 16,-3-3 2-16,-1 1-1 0,1 0 1 0,0 0-24 16,-6-1-44-16,3 3-59 0,-3-3-38 15,-9 3-44-15,3 1-22 0,-3 2-25 0,-3 1-61 16,-3 0-186-16,3 0-224 0</inkml:trace>
        </inkml:traceGroup>
        <inkml:traceGroup>
          <inkml:annotationXML>
            <emma:emma xmlns:emma="http://www.w3.org/2003/04/emma" version="1.0">
              <emma:interpretation id="{F8480E3D-2C0A-4E1C-88B5-3B2F1A98D6A9}" emma:medium="tactile" emma:mode="ink">
                <msink:context xmlns:msink="http://schemas.microsoft.com/ink/2010/main" type="inkWord" rotatedBoundingBox="19366,17864 20799,17766 20830,18219 19397,18317">
                  <msink:destinationLink direction="with" ref="{4C2B1D76-71A6-4E26-822A-FCE5E0888558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827.44">12050 4495 1994 0,'-12'-7'36'0,"12"1"20"15,0 0 17-15,-9 2 13 0,9-3 8 0,0 1 3 16,0-1-6-16,0 3-5 0,0 2-3 15,0 0-14-15,0-1-16 0,0 2-3 0,0 1-12 16,0 0 11-16,0 0 24 0,0 0 11 0,0 0 1 16,0 0-8-16,0 16-17 0,0 1-21 0,0 1-4 15,0-1 6-15,0-2-10 0,0 1-24 0,12 1 7 16,-12 0-3-16,15 0-16 0,-6 1 1 0,-9 0 14 16,14-1-15-16,-8 0 4 0,-6 0 4 0,12-3 5 15,-3 0-10-15,0 0 8 0,-3-3-20 0,0-1 10 16,0 1 1-16,-3-2 1 0,3 0 8 0,0-2-2 15,-3-1-4-15,0-1-3 0,3-1-11 0,0 1 3 16,0-5-2-16,-3 0 1 0,3 0-8 0,-6 0-24 16,0 0 7-16,0 0 1 0,0 0 1 0,0-14-7 15,0 2 3-15,0-3-3 0,0 1 3 16,0-2 0-16,0-1 7 0,0 0 14 0,0 0 7 16,0-1 0-16,-15 1 9 0,15 0-1 0,-15 0 3 15,15 0 0-15,0-2-2 0,-9 2-3 0,9 1 3 16,0-2 2-16,0 3-2 15,0 3-4-15,0-3 7 0,0 4-5 0,0 2 7 0,0 0 5 0,0 2 2 16,12-2 6-16,6 5-10 0,-6-3 9 0,3 6 0 16,-1-2-6-16,-8 3 2 0,9 0-7 0,3 0 13 15,-9 0-9-15,6 0-2 0,0 0 5 0,0 13 1 16,-3-2-5-16,2 1 3 0,-5 0 5 16,-3 0-10-16,-3 0 3 0,-3 3-3 0,0-2 3 15,0-2 8-15,0 1-12 0,-18 1 3 0,4-2-3 0,2-3-4 16,-3 2 2-16,3-2 1 0,0-1-5 15,-3-3 0-15,6 1 10 0,-3 1-7 0,3-4-7 16,3 2 5-16,-3-2-6 0,1-1 5 0,2 1-4 16,-3-2-15-16,6 0-3 0,-6 0-12 0,-3 0-4 15,6 0-3-15,0 0-14 0,0 0-38 0,-3 0-31 16,3 0-41-16,3 0-57 0,0 0-105 0,3 0-190 16,0 0-33-16</inkml:trace>
          <inkml:trace contextRef="#ctx0" brushRef="#br0" timeOffset="13188.71">12669 4379 2348 0,'0'-1'28'15,"0"-3"9"-15,0 4 35 0,-9 0 32 0,-6 0 16 16,15 0 7-16,-12 0-6 0,6 0-1 0,-6 15-8 15,6 0 8-15,-3 0 0 0,3-3-15 0,3 5-19 16,0 2-37-16,3-2-6 0,0 2-11 0,0 3-6 16,0-2-9-16,0 2-22 0,0-1 15 15,0-1 3-15,0-1-2 0,0-1-14 0,12-3-4 0,0 0 0 16,3-2-55-16,-3-3-49 0,0 0-30 16,6 1-34-16,-3-6-17 0,0 1-24 0,-1-1-33 15,1-1-61-15,0-2-183 0,0-2-122 0</inkml:trace>
          <inkml:trace contextRef="#ctx0" brushRef="#br0" timeOffset="13651.5">13035 4410 2727 0,'-12'0'53'16,"12"-2"18"-16,-12 0 18 0,12 2 18 0,-9 0-7 15,9 0 5-15,0 0-6 0,-6 0-15 0,6 0-17 16,0 0-25-16,0 14-20 0,0 2 0 0,0-4 17 16,0 3-14-16,0-1-3 0,0 1-4 0,9 1-3 15,-9 3-2-15,12-4-16 0,-3 3 2 0,0-1 1 16,-3 0-2-16,3-2 20 0,-3 0-12 0,3-4-1 16,0 1 1-16,-9-2-12 0,6-3-6 0,-3 0 9 15,3-6 3-15,-3 1-15 0,-3-1-16 0,0 1-20 16,0-2-30-16,0 0-23 0,0 0 7 0,0 0 0 15,0 0 6-15,0-13 19 0,0 1 9 0,0-2 15 16,0 0 10-16,0-5 1 0,0 3 19 16,0-2 5-16,-9 0 4 0,9 1 1 0,0-1 5 15,0 1 2-15,0 0 0 0,0 3 1 0,0 0 6 16,0 2 0-16,0-1-3 0,0 5 9 0,0 1 18 16,12-1 7-16,-4 1 13 0,-8 6 0 0,15-4-4 15,-6 3 2-15,3-2-5 0,0 4 0 0,-3 0-7 16,3 0 14-16,0 0-7 0,-3 0-5 0,3 0-14 15,0 15 10-15,-1 0-11 0,-5-3-5 0,3 3-2 16,3 2-16-16,-6 0 6 0,0 0-1 0,0 2 6 16,-3-4 0-16,0 2-5 0,-3-2 16 15,0 0-7-15,0-1-9 0,0-3 7 0,0-3-2 16,-15 3-6-16,0-1 2 0,3-1-1 0,3-1 5 16,-5-1 1-16,2-1-14 0,0 0 7 0,0 0 5 15,0-1 2-15,0 1 16 0,3-2-19 0,-3-2-1 16,0 1 1-16,3 1-4 0,3-4-19 0,0 0-16 15,1 0-36-15,-1 0-26 0,3 0-53 0,3 0-43 16,-3 0-28-16,3-15-52 0,0 3-118 0,0-2-240 16</inkml:trace>
          <inkml:trace contextRef="#ctx0" brushRef="#br0" timeOffset="13936.24">13416 4268 2697 0,'0'-3'60'0,"0"-1"41"0,0 4 37 16,0-4 41-16,0 4 13 0,0 0-15 0,0 0-43 15,0 0-57-15,0 0-23 0,0 0-9 0,0 0-8 16,0 0 20-16,0 0-20 0,0 0-15 0,0 16-6 15,0-2-24-15,0 1 8 0,0-3-8 0,0 2 23 16,0-2-20-16,0 3 7 0,0-1-40 16,12-2-28-16,-12-2-37 0,9-1-55 0,-9-1-43 15,12-2-24-15,-12-3-25 0,6 0-40 0,-6 0-122 16,6-1-268-16</inkml:trace>
        </inkml:traceGroup>
        <inkml:traceGroup>
          <inkml:annotationXML>
            <emma:emma xmlns:emma="http://www.w3.org/2003/04/emma" version="1.0">
              <emma:interpretation id="{A958C3B3-E989-4919-B798-7F8226378BA6}" emma:medium="tactile" emma:mode="ink">
                <msink:context xmlns:msink="http://schemas.microsoft.com/ink/2010/main" type="inkWord" rotatedBoundingBox="21060,17636 22505,17538 22548,18174 21103,18272">
                  <msink:destinationLink direction="with" ref="{4C2B1D76-71A6-4E26-822A-FCE5E0888558}"/>
                </msink:context>
              </emma:interpretation>
            </emma:emma>
          </inkml:annotationXML>
          <inkml:trace contextRef="#ctx0" brushRef="#br0" timeOffset="14495.88">13848 4639 2194 0,'0'6'43'0,"0"-2"3"0,0-1 18 0,-9-2 14 0,9 3 3 16,0-4-1-16,0 0-16 0,0 0-18 0,0 0-8 15,0 0-20-15,0 0-1 0,0 0-6 16,0 0-4-16,-15-10 3 0,15-1-11 0,-12 11 11 15,0-12-12-15,12-1 0 0,-9 2 0 0,3 0 4 16,-6-1-14-16,6-1-8 0,0 1-5 0,-3-4 9 16,3-2-3-16,6 3 9 0,-6-2-2 0,0 1 1 15,6-2 6-15,0 2 1 0,0 0 0 0,0 0 9 16,0 1-8-16,0 0-4 0,18 2 5 0,-18 0 6 16,15 1 0-16,3-1 2 0,-9 2 13 0,6 2 5 15,0-1 15-15,-3 4 2 0,3 0 14 0,-1 1 2 16,1 2 4-16,0 2 0 0,-3 1 16 15,-3 0 13-15,3 0-5 0,0 0-12 0,-3 0-10 0,0 15-4 16,0 0-13-16,0 0-13 0,3 0 1 16,-7 0-4-16,7 2-6 0,-6-1 0 0,6 4-10 15,-3-4-7-15,-3 2-7 0,6-1-3 0,-12-1 1 16,6-1 12-16,0 0-13 0,0 0-2 0,3 0 11 16,-9-3 4-16,6-3-14 0,-6-1-41 0,6 0-31 15,-6-1-25-15,0-3-19 0,0-2-29 0,0-1-23 16,0-1-30-16,0 0-58 0,0 0-131 0,0 0-203 15</inkml:trace>
          <inkml:trace contextRef="#ctx0" brushRef="#br0" timeOffset="15245.71">14270 4259 2396 0,'-15'-2'49'0,"15"-1"12"0,-9 3 11 0,9 0 31 16,0 0 29-16,0 0 1 0,0 0 5 0,0 0-12 16,0 0-18-16,0 14 5 0,0 1 1 0,0-2-27 15,0 3-16-15,12 0-17 0,-12 3 1 0,12-1-23 16,-12 6 2-16,6-7-9 0,-6 4-19 0,9-1 1 16,-3 0-10-16,-6-1 6 0,12-2 12 0,-6-4-25 15,-6-1 7-15,6-1 7 0,-6-2-7 16,6-3 5-16,-3-4-32 0,0 2-9 0,-3-1-3 15,0 0-21-15,0-3-20 0,0 0-23 0,0 0 8 16,0 0-10-16,0 0 0 0,0-18 6 0,0 3 24 16,0 0 8-16,0 2 16 0,0-4 13 0,0 1 18 15,0-1 12-15,0-2 3 0,0 2-1 0,0-2 10 16,0 3-6-16,0-3 15 0,0 5-1 0,0 1 12 16,0-2 11-16,0 4 1 0,0-1 6 0,0 4-11 15,0 3 0-15,0-3 12 0,0 5 24 0,0 0 13 16,0 3-3-16,9 0 1 0,-9 0 13 15,12 0-9-15,-6 0-36 0,0 19-1 0,3-7-24 16,-4 4 12-16,7-4-13 0,-9 0 1 0,6 3-25 16,0 0 13-16,3 0 4 0,-3-3-7 0,0 3-8 15,0-2 12-15,3-2-7 0,-3 1 7 0,3-3-1 16,0-3-14-16,-6 0 13 0,-1-2-4 0,4 0-3 16,3-3-17-16,-6-1-5 0,3 0-29 0,0 0-10 15,6 0-3-15,-9-15 8 0,3 4 1 0,3 1-3 16,-6 0 22-16,0-1 5 0,0 0 17 0,0-2 1 15,-6 1 3-15,3-1 12 0,-3-2-2 0,0 1 4 16,0-4-3-16,0 3-2 0,0-1 6 16,0 1-5-16,0 0 11 0,0 3-3 0,0-1 8 15,-9 2-7-15,9 4 13 0,0 0 1 0,0 2 2 16,0 1 26-16,0-1 39 0,0 4 11 0,0 1-1 16,0 0 21-16,0 0-20 0,0 0 0 0,0 10-2 15,9 5-13-15,2-4 4 0,1 4-27 0,0 2-29 16,-3-1 12-16,9 1-14 0,-9 2-23 0,3 2 14 15,6 0-17-15,-9 3 7 0,3-5-11 0,0 0 0 16,-1 0-13-16,-5-1 29 0,3-2-43 0,3-4-16 16,-6-3-27-16,0-1-16 0,-3-1-50 0,0-3-34 15,-3 1-13-15,0-3 0 0,0-2-21 0,0 0-28 16,0 0-27-16,0 0-32 0,0 0-81 0,0 0-147 16,0-11-26-16</inkml:trace>
          <inkml:trace contextRef="#ctx0" brushRef="#br0" timeOffset="15463.06">14955 4040 2263 0,'0'0'54'0,"0"0"19"15,3 0 30-15,-3 0 42 0,3 0 18 0,0 10 26 16,-3-10-5-16,6 15-19 0,-6-4-15 15,12 3-15-15,-3 1-38 0,3 4-32 0,5 5 13 0,-2-5-26 16,3 6-1-16,3 1-35 0,3 3 8 0,-9-1-12 16,3 1-17-16,-4 3 3 0,-2 0 20 15,0 0-9-15,-3-1-17 0,-3-1-19 0,-3 0-16 16,-3-3-58-16,0 0-24 0,0-3-49 0,0-1-33 16,-18 1-39-16,-3-5-40 0,4-2-101 0,-1-1-278 15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6:26.3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E75678-9743-428D-B45D-A30D3EE85FA0}" emma:medium="tactile" emma:mode="ink">
          <msink:context xmlns:msink="http://schemas.microsoft.com/ink/2010/main" type="writingRegion" rotatedBoundingBox="20470,1457 31845,991 31900,2327 20525,2793"/>
        </emma:interpretation>
      </emma:emma>
    </inkml:annotationXML>
    <inkml:traceGroup>
      <inkml:annotationXML>
        <emma:emma xmlns:emma="http://www.w3.org/2003/04/emma" version="1.0">
          <emma:interpretation id="{B9A85F32-D616-49F5-A036-85441B766A41}" emma:medium="tactile" emma:mode="ink">
            <msink:context xmlns:msink="http://schemas.microsoft.com/ink/2010/main" type="paragraph" rotatedBoundingBox="20470,1457 31845,991 31900,2327 20525,2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12374-CD15-4317-93C2-897F9CAFDD50}" emma:medium="tactile" emma:mode="ink">
              <msink:context xmlns:msink="http://schemas.microsoft.com/ink/2010/main" type="line" rotatedBoundingBox="20470,1457 31845,991 31900,2327 20525,2793"/>
            </emma:interpretation>
          </emma:emma>
        </inkml:annotationXML>
        <inkml:traceGroup>
          <inkml:annotationXML>
            <emma:emma xmlns:emma="http://www.w3.org/2003/04/emma" version="1.0">
              <emma:interpretation id="{14774413-B07A-4EF9-B631-E4706827B07A}" emma:medium="tactile" emma:mode="ink">
                <msink:context xmlns:msink="http://schemas.microsoft.com/ink/2010/main" type="inkWord" rotatedBoundingBox="20470,1457 25262,1260 25317,2597 20525,27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666-171 2873 0,'0'0'49'15,"0"0"81"64,-250 642 1246-64,324-472-1408 1,60 7-668-16,-110-153 450 15,6-4-50-15,0-4-45 0,2-6-195 16,1-10-257-16</inkml:trace>
          <inkml:trace contextRef="#ctx0" brushRef="#br0" timeOffset="509.35">1232 39 3243 0,'0'-13'108'0,"-18"-2"289"15,18 12-240-15,-12 0-65 0,12 3-18 16,-12 0 11-16,3 13-22 0,9 6-8 16,-9 6-12-16,-3 43 0 62,-155 630-122-31,167-750-345-15,0 27 333-16,0-14 17 0,21-3 26 16,-6-7 16-16,0-6 6 0,6-7 5 15,-3-2 9-15,0-4 15 0,5 1 16 16,-5 4 42-16,0 2 25 0,0 6 20 15,0 7 20-15,-6 7-16 79,208 593 602-64,-211-512-709-15,0-3-14 0,9 30-33 16,-9-39-21-16,-3-10-59 15,0 0-78-15,-6-6-92 0,3-5-80 16,-3-7-43-16,0 0-108 0,0 0-312 16</inkml:trace>
          <inkml:trace contextRef="#ctx0" brushRef="#br0" timeOffset="701.12">1038 507 2803 0,'0'10'37'0,"0"1"86"16,0-11 15-16,12 0-17 0,9 0-30 15,-6 0-30-15,8 0-24 0,7-18-15 16,45-19-135-16,-31 15-41 16,-5 3-67-16,3-1-107 0,-1 1-236 0,-5 2-200 15</inkml:trace>
          <inkml:trace contextRef="#ctx0" brushRef="#br0" timeOffset="1215.62">1773 605 2862 0,'-12'10'109'0,"12"-2"30"16,-12-5-17-16,12 1-37 0,-11-4-30 0,11 0-18 15,-12 0-16-15,6-15-8 0,-3 4-1 16,-3-20-11-16,6 7 0 16,3-1-1-16,-3 0-3 0,3-3 2 15,-3-3-2-15,3-4-2 16,3 2 2-16,0-3 0 0,0-35-7 16,0 40 4-16,0-1 0 0,15 3 0 15,3 3-5-15,-6 3 12 0,9 4 0 16,-4 2 10-16,1 4 13 0,0 0 19 15,24 3 110-15,-21 10-48 16,-3 0 12-16,2 0-5 0,-5 18-9 16,3-2-12-16,0 4-29 0,0 5-6 15,0 1-17-15,0 5-22 0,14 36 23 16,-20-33-31-16,0-1-12 0,-6 0 4 16,0 0-4-16,0-1 11 0,-6-4-7 15,0-3-45-15,0-1-27 0,0 1-62 16,0 17-260-16,0-27 140 15,-15-1-29-15,15-3-44 16,-9 5-572 47</inkml:trace>
          <inkml:trace contextRef="#ctx0" brushRef="#br0" timeOffset="-637.1">-1 0 2632 0,'0'0'7'0,"0"12"11"0,-9-12 60 78,188 656 1662-63,-129-411-1710-15,-44-204-36 16,3 33 12 0,3 56-182-1,-12-116 49-15,3-6-64 0,-3-3-98 16,0-5-67-16,0 0-12 0,0 0-80 15,0-25-186-15,0-3-49 0</inkml:trace>
          <inkml:trace contextRef="#ctx0" brushRef="#br0" timeOffset="-273.32">94 88 2730 0,'9'-16'64'15,"66"-58"167"-15,-57 62-189 16,5-1-3-16,1 2-15 0,-3 3-1 16,3 8 13-16,-6 0 11 0,18 19 7 15,-22 6-45-15,-2 6-2 16,-6 6 9-16,0 3-4 0,-6 3 8 16,0 1 4-16,0 1 4 0,-18-3 9 15,-2-1 5-15,-1-5-8 0,-3-3-9 0,0-5-1 16,0-3-15-16,-3-7-4 0,4-6 2 15,-25-4-89 1,27-8-16-16,3 0-42 0,0 0-44 0,4-18-37 16,-1 3-48-16,0-3-148 15</inkml:trace>
          <inkml:trace contextRef="#ctx0" brushRef="#br0" timeOffset="1871.78">2431 113 3347 0,'0'-5'111'0,"-9"2"61"0,9 1-39 16,-15 0-36-16,15 2 18 0,0 0-11 15,0 15 6-15,0 0-17 0,0 6-18 16,0 5-29-16,0 41 22 16,0-32-41-16,0 6-2 0,0-2 2 15,0-2-35-15,0 3 24 0,0-4-5 16,0-2-20-16,0-6 16 0,0 1-1 15,0 9-69-15,0-22 18 16,0-9-70-16,0-7-69 0,0 0-20 0,0 0 21 16,0-15 13-16,0-6 15 0,0-5 18 15,0-45-40-15,0 30 135 16,0-5 20-16,15-1 12 0,0 1 10 16,3-1 29-16,-3 6 23 0,3 0 22 15,-6 7 6-15,5 2 0 0,19-18 65 16,-18 32-86-16,0 3-3 15,3 3-16-15,-6-1-12 0,8 5-12 16,-5 2 0-16,6 0-1 0,0 3-14 16,-3-1 3-16,14 3 1 15,-14 1 11-15,-12 0 16 0,0 17 19 0,-9 1-6 16,0 5 18-16,0 3 4 0,-18 3-4 16,-8 3-8-16,2 2-15 0,-27 30 0 15,27-35-34-15,6-2 1 16,1-6-3-16,2-1 7 0,9-5-25 15,6-4-15-15,0-5 27 0,0-4-12 16,0-2 9-16,12 0-42 16,8 0 17-16,-2-18 1 0,3 3 0 15,3 1-4-15,6 0 13 0,0 0 0 16,-4-1 8-16,7 3 1 0,-9 1 0 16,35-4-7-16,-32 15 7 0,-3 0 11 15,-3 0-6-15,-9 0 15 0,0 13-6 16,-3 4 4-16,-9 2-5 0,0 4 25 15,0 32 99-15,-21-23-44 16,9-2 13-16,-9 0-10 0,3-3 2 16,-6-1-20-16,3-3-6 0,-2-2-31 15,-1-4 10-15,0-3-12 0,-30 7-17 16,31-14-4-16,-1-7-12 16,3 0 7-16,0 0-38 0,-9 0-15 15,4-13-39-15,5 1-48 0,3 0-50 0,-3 0-76 16,-18-12-365-16,25 12 260 15,5-3-144-15,3 0-295 0</inkml:trace>
          <inkml:trace contextRef="#ctx0" brushRef="#br0" timeOffset="2194.24">3366 41 4386 0,'149'661'119'15,"-176"-587"-397"1,-18-68-680 0</inkml:trace>
          <inkml:trace contextRef="#ctx0" brushRef="#br0" timeOffset="3086.24">3684 296 2780 0,'-6'0'143'0,"6"0"-26"0,0 0-18 15,0 0-11-15,0 0-3 0,18 0 8 16,-3 0-7-16,9 0-15 0,-3-13-19 16,0 2-6-16,41-11 12 15,-23 11-43-15,-1 1-6 0,1 0 1 16,6 0-12-16,-1 1-45 0,-5 0-63 16,3 1-72-16,-3 3-63 0,-10-1-45 15,19-2-640-15,-36 6 211 16</inkml:trace>
          <inkml:trace contextRef="#ctx0" brushRef="#br0" timeOffset="3300.55">3821 448 2679 0,'-9'13'126'15,"6"-11"-23"-15,3 1-3 0,0-3-22 16,18 0-18-16,3 0-22 0,3 0-16 0,9-15-4 16,-1 15-9-16,7-14-32 0,32-11-199 15,-35 15 1-15,0 2-123 16,-6 0-346-16</inkml:trace>
          <inkml:trace contextRef="#ctx0" brushRef="#br0" timeOffset="49822.35">-450 630 1497 0,'0'0'67'0,"0"0"6"16,0 0 21-16,0 0-6 0,0 0-17 15,0 0 23-15,0 0-49 16,-12 0-20-16,12 0 20 0,-12 0-5 0,12 0-16 16,0 0 31-16,0 0-21 15,0 0 131 1,0 0-67 15,0 0-105 0,0 54 1 1,12-12 8-17,0-40 4-15,-3 1-9 16,-9 11 24-16,0-13-17 15,0 2 9-15,0-3-16 16,0 0-2-16,0 0 3 16,0 0 13-1,-15-26-8-15,15 13-6 16,-24 0 6 0,6-23-10-16,3 20-3 15,12 11 20-15,-6-5-9 0,9 5 2 16,0 3-7-1,0 2-10-15,0 0 4 0,0 0 5 16,0 0-3-16,0 0 12 16,0 0-9-16,0 0-4 0,0 0 10 15,0 17-1-15,0-3-6 0,0-2 11 16,0-1-7-16,0 1-4 0,0-1 5 16,15 1 14-16,-15 12-10 15,12-15 8 1,-12 10-14-16,15-19 10 15,-15 0-9-15,12 0 2 0,-3 0 5 16,-9 0-11-16,0-13 8 16,0 2 6-16,0-37 1 15,0 40-8-15,0-2 0 16,0 0-3-16,0 0-11 0,0 1 3 16,0 0 8-1,0-9 2 1,0 15-7-16,0 3-16 15,0 0 25-15,0 14-4 16,0-5 0-16,0-1 10 0,0-8-6 16,0 14 2-16,0 0-5 0,0-3 0 15,0-4 7-15,0 1-13 0,0-8 7 0,0 7 7 16,12-4-5-16,0-3 0 16,-3 0-6-16,-9 0 12 15,8 0-1-15,-2 0-15 0,3-13 8 16,-9 3 3-16,12-15-3 15,-12 19 0-15,0-4 0 16,0-11-4-16,0 14-2 0,0 2 12 16,0 5-12-16,0 0 10 15,0 0-16-15,0 0 15 0,0 0-17 94,9 12-87-78,-9-12 72-1,9 0 30-15,-9 0 1 0,0-10-6 16,0 10-4-16,0-10 12 0,0 4 1 16,0 0-4-16,0 6 2 0,0 0-17 15,0 0 14-15,0 0-13 0,0 0 2 16,0 0 18-16,0 0-10 15,0 0-3-15,0 0-3 0,-9 0 4 16,9 0 15-16,0 11-8 16,0-5-9-16,0-6-3 15,0 8-1-15,0-8 4 16,0 0-31-16,0 0-94 16,0 0-409-16,0 0 178 15</inkml:trace>
        </inkml:traceGroup>
        <inkml:traceGroup>
          <inkml:annotationXML>
            <emma:emma xmlns:emma="http://www.w3.org/2003/04/emma" version="1.0">
              <emma:interpretation id="{ADA72149-B8BE-44CB-B699-E7200B062402}" emma:medium="tactile" emma:mode="ink">
                <msink:context xmlns:msink="http://schemas.microsoft.com/ink/2010/main" type="inkWord" rotatedBoundingBox="25800,1446 29990,1274 30035,2354 25844,25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27.32">5586-59 2616 0,'-17'0'68'0,"-4"13"30"0,3 2 8 15,-3 4-27-15,0 4-8 0,-29 43 16 16,29-26-65-16,9 7-6 0,0 3-3 16,3 1-3-16,9 5-8 15,0-1 2-15,21-1-1 0,0 0-1 0,2-1-14 16,37 44-191-16,-27-54 32 16,-3-7-47-16,5-5-51 0,1-8-118 15,3-8-180-15</inkml:trace>
          <inkml:trace contextRef="#ctx0" brushRef="#br0" timeOffset="8319.77">5902 186 3587 0,'-33'190'45'16,"27"-161"-41"-16,0 23-10 15,6-32 2-15,0-5-10 0,0-5-28 16,0-2-39-16,0-8-23 16,0 0-2-16,0 0 16 0,0-24 18 15,12-4 7-15,15-39 4 0,-15 26 40 16,3-1 8-16,-3-3 8 15,3 1 5-15,-4 2 2 0,7-1-4 0,-9 10 47 16,9 2-2-16,-6 3 2 0,9-5 23 16,-9 25 3-16,-3 8 8 15,3 0 37-15,-1 0-34 0,1 17-11 16,3 4 25-16,3 2-31 0,3 11-24 16,-3 1-10-16,21 47 8 15,-25-35-28-15,4-1-1 0,-3 1-8 16,3-4 2-16,-9 1-6 0,3-7-33 15,-6-4-62-15,0-5-64 0,0-3-37 16,-6 18-592 0</inkml:trace>
          <inkml:trace contextRef="#ctx0" brushRef="#br0" timeOffset="8454.76">5935 253 2700 0,'-6'0'124'15,"6"0"-99"1,71-13-14 0,45-23-515-1</inkml:trace>
          <inkml:trace contextRef="#ctx0" brushRef="#br0" timeOffset="8775.67">6524-179 2476 0,'0'-6'20'16,"0"4"10"-16,0 2 48 0,0 0 21 16,0 13 1-16,0 28 78 15,6-11-88-15,6 6 10 0,3 4-22 16,-3 6-14-16,9 5-14 0,-4 1-19 16,4 4-7-16,-3 0-3 0,21 54 3 15,-18-55-11-15,-4-2-3 0,-8-1 7 16,3 2-4-16,-12-6 2 0,0 2-11 15,0-9-2-15,-15 0-21 0,-2-4-53 16,-22 17-189-16,18-33 55 16,-3-7-70-16,3-6-183 0,4-5-279 15</inkml:trace>
          <inkml:trace contextRef="#ctx0" brushRef="#br0" timeOffset="9036.7">7099-18 2797 0,'0'-5'35'0,"0"1"37"16,0 4 16-16,0 0 2 0,0 15-10 15,-12 23 53-15,0-12-76 16,12 7-11-16,0 8-12 0,0 1-12 15,0 9-2-15,0 0-8 0,0 1-1 16,18 2-8-16,2-1-1 0,19 47-58 16,-15-52-79-16,-3-5-64 15,-3-4-55-15,-9-6-104 0,2-7-278 16</inkml:trace>
          <inkml:trace contextRef="#ctx0" brushRef="#br0" timeOffset="7555.53">4887-14 2178 0,'0'-17'18'16,"0"0"30"-16,0-13 39 16,0 16-77-16,9 1 2 0,3 0 3 15,0 4-14-15,0 1 4 0,8 4-13 16,-2 4 17-16,-3 0-5 0,30 12-8 16,-27 4 44-16,2 5-7 15,-8 2 17-15,3 5 5 0,-3 1 4 0,-12 3 2 16,0 1-15-16,0-2-13 0,-12 0-3 15,-26 24 10-15,17-34-33 16,-3 0 7-16,3-3-12 0,-6-5 4 16,0-1-13-16,4-4-7 0,2 1-25 15,3-5-35-15,-3 1-43 0,-15 0-255 16,22-4-32-16,-1 1-179 16</inkml:trace>
          <inkml:trace contextRef="#ctx0" brushRef="#br0" timeOffset="7252.26">4809-48 2571 0,'0'-2'49'0,"0"0"53"0,0 1 20 16,0-1-7-16,0 1-36 0,0 1-33 15,0 0-11-15,0 12 16 16,0 2-30-16,0 2 9 0,0 3 30 16,0 5-14-16,0 3-6 0,0 7-5 15,0 0 2-15,12 4-11 0,15 42 10 16,-15-36-30-16,3-1 1 16,-3-1-2-16,3-1 2 0,-3-1-1 15,0 2-4-15,2-3 2 0,4 2 1 16,-6-5-16-16,9 25-190 15,-9-35 7-15,-9-6-48 0,6-9-57 16,-6-1-232-16,-3-6-225 0</inkml:trace>
          <inkml:trace contextRef="#ctx0" brushRef="#br0" timeOffset="9375.94">7152 130 2616 0,'12'-40'102'16,"0"22"-47"-16,-3 2-19 0,3 1-16 0,0-1-4 16,3 0-10-16,2 5-5 0,4-1 4 15,6-1-4-15,3 4-1 16,29-4 3-16,-35 10-4 0,3 3-1 15,-6 0 5-15,-9 14 4 0,0 1 11 16,-12 5 1-16,0 2 4 0,0 6 4 16,-39 31 16-16,9-28-23 15,-3-4-5-15,1 0-3 0,-7-4-6 16,0-2 2 62</inkml:trace>
          <inkml:trace contextRef="#ctx0" brushRef="#br0" timeOffset="9612.91">7727-147 2915 0,'-39'0'219'16,"15"0"-26"-16,3 19-13 0,0-2-46 16,-2 5-9-16,2 4-43 0,-3 9-18 15,3 2-19-15,0 10-23 0,9 5-2 16,-5 64 0-16,17-57-11 16,0 1-7-16,0-1-6 0,17 0-31 15,4-3-46-15,3-4-63 0,3-3-41 16,6-7-43-16,-7-5-11 0,43 17-367 15,-42-40 45-15</inkml:trace>
          <inkml:trace contextRef="#ctx0" brushRef="#br0" timeOffset="10305.09">8018 22 3011 0,'0'-10'44'0,"-18"6"51"0,4 4-6 16,8 0-19-16,-6 0 65 16,3 18-86-16,9 5-7 78,33 510-13-63,-33-533-521 1,0-83 79 0,0-87 81-1,0 130 308-15,0 1 18 0,0-2-2 16,20 4 0-16,-8-2 12 0,9 2 12 16,-3 1 14-16,-3 2 13 0,24-20 46 15,-22 33-59-15,1 4-13 16,-3 4 4-16,3 6-19 0,-3 1 7 15,-3 6 4-15,0 0 27 0,-3 0 20 0,-3 0 12 16,5 37 12 0,-11-17-50-16,0 3-9 0,0 1 2 0,-17 5-12 15,2 0-3-15,-3-1-3 0,-3 1-6 16,-3 1 6-16,-3-1-15 0,-11 17 14 16,26-28-17-16,-3-4-3 15,9-3 11-15,6-6-6 0,0-5 5 16,0 0 5-16,0 0-8 0,12 0 0 15,3-16 9-15,23-16-6 16,-11 14 5-16,-3 2-11 0,3 1 6 16,6 2-4-16,-1 0 2 0,-8 3-1 0,15 4 2 15,-6 2 4-15,-7 4 0 0,34 0 12 16,-36 19-1-16,-3 2-8 16,-9 2 7-16,-12 5 0 0,0 2 20 15,0 3 26-15,0 0 22 0,-15 0 3 16,-60 55 145-1,48-65-163 1,-226 1-415 15,241-35 157-31,4-4-29 16,-10-18-439-16,6 16 67 16</inkml:trace>
          <inkml:trace contextRef="#ctx0" brushRef="#br0" timeOffset="10572.34">8751-243 2854 0,'32'-2'500'0,"-20"19"-363"0,0 2-15 15,0 7-21-15,3 3-11 16,24 53 0-16,-13-33-65 0,-8 8 3 16,3 5-10-16,-3 2-8 0,-6 3-1 15,-3 0-3-15,3-3-25 0,-12 3-36 16,6 57-227-16,-6-68 57 16,0-5-74-16,0-7-72 0,-18-7-371 15</inkml:trace>
        </inkml:traceGroup>
        <inkml:traceGroup>
          <inkml:annotationXML>
            <emma:emma xmlns:emma="http://www.w3.org/2003/04/emma" version="1.0">
              <emma:interpretation id="{E7052A31-1066-4578-B1FF-1E0E226D974A}" emma:medium="tactile" emma:mode="ink">
                <msink:context xmlns:msink="http://schemas.microsoft.com/ink/2010/main" type="inkWord" rotatedBoundingBox="30693,1235 31854,1187 31889,2045 30728,2092"/>
              </emma:interpretation>
              <emma:one-of disjunction-type="recognition" id="oneOf2"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'</emma:literal>
                </emma:interpretation>
                <emma:interpretation id="interp6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09159.33">9694 342 1941 0,'0'-2'39'0,"0"-2"51"0,0 1 13 0,0 2 9 16,0-2-21-16,0 1 43 15,0 2-80-15,0 0-12 0,0 0-4 16,0 0 7-16,0 0 13 0,0 0 4 15,0 0-4-15,0 0 8 0,0 0-2 16,0 0 50-16,0 0-71 16,0 0 5-16,0 0 0 0,0 0 2 15,0 0 0-15,0 0-7 0,0 13-2 16,0-13-7-16,0 10-10 0,0 12 12 31,33 18-4-31,-21-32-32 16,0 1 0-16,9 7 6 15,-1-3-10-15,-17-9 2 16,0 0 4-16,3 3 1 0,0-3-7 16,0 3 0-16,0-3 6 0,3 5 1 15,-6-4 0-15,0-3-2 0,-3 3 0 16,0-5 1-16,0 0-2 0,0 0 14 16,0 0-2-16,0 0-7 0,18-12 2 15,-3 1-6-15,15-19 7 16,-10 11-16-16,1-2 9 0,-3-5-1 15,6-3 2-15,-3 1-5 0,0-4 9 16,8-1-6-16,-2-5-1 0,6 1 4 16,38-36-10-16,-32 38 11 15,0-1 5-15,5 3 9 0,-2 3-4 16,-3 0 4-16,-4 3 3 0,-2 3 1 0,6-1 13 16,-6-2 8-16,32-24 24 15,-32 30-43-15,0-3-9 0,-7 3 1 16,-2 2-10-16,3 0-1 0,-6 2-3 15,-3 2-5-15,-6 5 6 0,2-1-1 16,-2-4-61-16,-6 9-43 16,0 4-77-16,-6 0-76 0,0-2-62 15,0 1-183-15,0 0-361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1:59.0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8EB141-6614-42B4-8C4A-058858B66294}" emma:medium="tactile" emma:mode="ink">
          <msink:context xmlns:msink="http://schemas.microsoft.com/ink/2010/main" type="inkDrawing" rotatedBoundingBox="9708,14450 11216,15629 10547,16484 9039,15305" semanticType="callout" shapeName="Other">
            <msink:sourceLink direction="with" ref="{F00A851F-1B29-4C16-8670-A59598FBFF83}"/>
          </msink:context>
        </emma:interpretation>
      </emma:emma>
    </inkml:annotationXML>
    <inkml:trace contextRef="#ctx0" brushRef="#br0">181 0 800 0,'0'8'29'0,"-2"3"-14"0,-1 0-2 16,0 0 15-16,-3 0 18 0,0 0 41 0,-3 2-27 15,0 1 0-15,-3 2-23 0,3 1-32 0,-3-3-2 16,0 1 22-16,0 3-32 0,0 0 25 0,0 3-11 16,4 2-3-16,-4 3-10 0,3 4 2 0,0 4 10 15,3-1-2-15,0 6-6 0,0 3-17 0,0 0 20 16,6 0-4-16,0 4 5 0,0-4-1 0,0 4 0 15,0 0 8-15,15 0 6 0,0 0-23 0,0 1 16 16,-1-1 5-16,7 1-30 0,0 1 19 0,3-1-5 16,6-1-3-16,2 3 3 0,4-3 15 0,3 0 5 15,3 2-6-15,5-4-22 0,-2-3 18 0,5-4 5 16,1-2-9-16,6-8 3 0,-4-4-12 16,7-3-11-16,-4-6 32 0,4 1-11 0,2-4-1 15,1-5-6-15,-1-6-11 0,1 0 38 0,-7 0-25 16,1 0 0-16,-1-21-7 0,-2 2 3 0,-3-2 14 15,-4-6-7-15,-2 0-1 0,-3 1-13 0,-4-1 18 16,-2-3-15-16,-3 4 8 0,-3-4-18 0,-1 5-20 16,-2 0-52-16,-3 3-2 0,-3-1-31 0,0 0 22 15,-4 3-17-15,-2-1-4 0,0-5 20 0,-3 1-7 16,3 0 1-16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6:40.5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DEC31D-CF3D-4148-9863-040B0FBD1807}" emma:medium="tactile" emma:mode="ink">
          <msink:context xmlns:msink="http://schemas.microsoft.com/ink/2010/main" type="writingRegion" rotatedBoundingBox="1085,9322 19245,7859 19764,14303 1604,15765"/>
        </emma:interpretation>
      </emma:emma>
    </inkml:annotationXML>
    <inkml:traceGroup>
      <inkml:annotationXML>
        <emma:emma xmlns:emma="http://www.w3.org/2003/04/emma" version="1.0">
          <emma:interpretation id="{CA9FC5B0-EB1E-4DF3-8159-5D47E5939CAD}" emma:medium="tactile" emma:mode="ink">
            <msink:context xmlns:msink="http://schemas.microsoft.com/ink/2010/main" type="paragraph" rotatedBoundingBox="1288,9265 4114,9418 4054,10523 1228,10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AA0F1C-31AD-47D6-9FCD-834B38C15CDD}" emma:medium="tactile" emma:mode="ink">
              <msink:context xmlns:msink="http://schemas.microsoft.com/ink/2010/main" type="line" rotatedBoundingBox="1288,9265 4114,9418 4054,10523 1228,10371"/>
            </emma:interpretation>
          </emma:emma>
        </inkml:annotationXML>
        <inkml:traceGroup>
          <inkml:annotationXML>
            <emma:emma xmlns:emma="http://www.w3.org/2003/04/emma" version="1.0">
              <emma:interpretation id="{C013FBEB-5DE1-423A-8322-3489A6B8DF22}" emma:medium="tactile" emma:mode="ink">
                <msink:context xmlns:msink="http://schemas.microsoft.com/ink/2010/main" type="inkWord" rotatedBoundingBox="1288,9265 4114,9418 4054,10523 1228,10371"/>
              </emma:interpretation>
              <emma:one-of disjunction-type="recognition" id="oneOf0">
                <emma:interpretation id="interp0" emma:lang="" emma:confidence="0">
                  <emma:literal>ye</emma:literal>
                </emma:interpretation>
                <emma:interpretation id="interp1" emma:lang="" emma:confidence="0">
                  <emma:literal>yE</emma:literal>
                </emma:interpretation>
                <emma:interpretation id="interp2" emma:lang="" emma:confidence="0">
                  <emma:literal>ya</emma:literal>
                </emma:interpretation>
                <emma:interpretation id="interp3" emma:lang="" emma:confidence="0">
                  <emma:literal>yá</emma:literal>
                </emma:interpretation>
                <emma:interpretation id="interp4" emma:lang="" emma:confidence="0">
                  <emma:literal>yó</emma:literal>
                </emma:interpretation>
              </emma:one-of>
            </emma:emma>
          </inkml:annotationXML>
          <inkml:trace contextRef="#ctx0" brushRef="#br0">1133 472 2784 0,'0'-9'62'15,"0"9"-34"-15,0 0-1 16,0 0-12-16,0 0-1 0,0 0 1 16,0 17-13-16,0 0 8 0,0-2-11 15,18 20-1-15,-3-17 6 16,3-1-2-16,-3-2-8 0,3-1 10 0,38 9-4 31,-20-23-41-31,-18 0 9 16,9 0-89-16,-16-18 41 0,-2 0-2 0,0 4 15 15,-3-3 23-15,0 1 26 0,-3-2-6 16,-30-101 228 15,27 114-102-31,0 5-73 16,0 0-10-1,-12 40 22-15,12 20-9 16,27 20-21 0,3-17-3-1,9 2-6-15,-15-31 6 0,-1 4-11 16,120 180 20 0,-119-159-6-1,-18-32 2-15,-3-4 3 0,-3-2 9 0,0-5-13 16,-21 12 14 46</inkml:trace>
          <inkml:trace contextRef="#ctx0" brushRef="#br0" timeOffset="530.54">2104 196 2453 0,'-12'0'15'16,"0"0"14"-16,-3 0 34 0,0 0 18 15,0 0-1-15,0 0-24 0,-3 17-21 16,4-2-10-16,-1 0-12 16,-3 25 1-16,12-21-19 0,6 5 2 15,0-4 0-15,0 23-3 16,53 27-6 15,55-43-286-15,-34-38 11-16,-53 1 254 0,9-11 3 15,-18 9 26-15,2-2 10 0,-5 5 2 16,0-4 43-16,-9 4 5 0,0 3 10 16,0-2 4-16,0 8-1 0,-15 0 17 15,-23 0 57-15,17 12-89 16,3 1 0-16,-3 3-8 0,0 4-11 16,0 2-4-16,7 2-1 0,-1 2-11 15,6-1-4-15,3 2-4 16,6 28-11-16,15-31-5 0,0 1 10 0,8-2-7 15,7 0-2-15,3-3 5 16,6-3-2-16,5-2 10 0,7-3-6 16,56 2-9-16,-53-14 13 0,-1 0-7 15,4 0-1-15,-4-14-59 0,-8-1-45 16,-6-1-45-16,-7-1-40 0,-8-2-107 16,-6-1-201-16</inkml:trace>
          <inkml:trace contextRef="#ctx0" brushRef="#br0" timeOffset="-727.2">8 319 2473 0,'0'-12'115'15,"0"7"-14"-15,0 2 1 0,0-2-17 16,0 2-31-16,0 2-9 15,-9 1-1-15,9 0-9 0,0 0 14 16,0 12 13-16,0 5-6 0,0 1-13 0,0 5 16 16,0 35 56-16,9-22-72 15,0 3-11-15,3 1-10 0,-3 2-9 16,0 0-6-16,0 0-1 0,0-3-2 16,0-1-1-16,0-2 0 0,-4-3 0 15,1-6-7-15,3 13-3 16,3-18 4-1,-12-22-57-15,0 0-29 0,0-20-17 16,0-4 11-16,0-3 7 16,0-45-29-16,0 30 77 0,-12-3 19 15,12-3 4-15,-12-1 8 0,1 4 5 16,2-2 6-16,9 6 2 0,-9 2 32 16,-3-22 55-16,12 37-52 0,0 10-16 15,0 5-8-15,0 3-6 63,137 217 151-63,-119-195-163 0,-1-4 4 15,22 5 0-15,-21-8-1 0,0-4-9 16,3-5-45-16,14 0-118 16,-11-26-21-16,-6-13 50 15,-9-18 56 1,-9-45 28-16,0 63 57 15,-15-3-4-15,-3-2 15 0,3 7 41 16,-20-68 141 0,29 64-127-16,6 29-37 0,0 5 19 0,0 7 12 15,0 0 7-15,0 14-8 0,0 10-16 16,0-1 1-16,29 42 65 16,-11-25-53-16,0 6-2 0,3 0-9 15,0 0-15-15,3-1-8 0,2 2-5 16,-5 1-3-16,3-3 0 15,0-1-2-15,21 35-6 0,-34-47-4 16,4-1-3-16,24 43-671 16,-36-70 361 31</inkml:trace>
        </inkml:traceGroup>
      </inkml:traceGroup>
    </inkml:traceGroup>
    <inkml:traceGroup>
      <inkml:annotationXML>
        <emma:emma xmlns:emma="http://www.w3.org/2003/04/emma" version="1.0">
          <emma:interpretation id="{39EBFA2B-F5F7-4906-9FA6-1FDA38CD416F}" emma:medium="tactile" emma:mode="ink">
            <msink:context xmlns:msink="http://schemas.microsoft.com/ink/2010/main" type="paragraph" rotatedBoundingBox="1295,11087 3747,11043 3771,12365 1319,124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C30C0E-67B9-4B84-B6CD-ECFD0088CEBC}" emma:medium="tactile" emma:mode="ink">
              <msink:context xmlns:msink="http://schemas.microsoft.com/ink/2010/main" type="line" rotatedBoundingBox="1295,11087 3747,11043 3771,12365 1319,12409"/>
            </emma:interpretation>
          </emma:emma>
        </inkml:annotationXML>
        <inkml:traceGroup>
          <inkml:annotationXML>
            <emma:emma xmlns:emma="http://www.w3.org/2003/04/emma" version="1.0">
              <emma:interpretation id="{5026124B-E6ED-467E-858F-806405F34A1C}" emma:medium="tactile" emma:mode="ink">
                <msink:context xmlns:msink="http://schemas.microsoft.com/ink/2010/main" type="inkWord" rotatedBoundingBox="1295,11087 3747,11043 3771,12365 1319,12409"/>
              </emma:interpretation>
              <emma:one-of disjunction-type="recognition" id="oneOf1">
                <emma:interpretation id="interp5" emma:lang="" emma:confidence="0">
                  <emma:literal>A</emma:literal>
                </emma:interpretation>
                <emma:interpretation id="interp6" emma:lang="" emma:confidence="0">
                  <emma:literal>H</emma:literal>
                </emma:interpretation>
                <emma:interpretation id="interp7" emma:lang="" emma:confidence="0">
                  <emma:literal>K</emma:literal>
                </emma:interpretation>
                <emma:interpretation id="interp8" emma:lang="" emma:confidence="0">
                  <emma:literal>k</emma:literal>
                </emma:interpretation>
                <emma:interpretation id="interp9" emma:lang="" emma:confidence="0">
                  <emma:literal>IA</emma:literal>
                </emma:interpretation>
              </emma:one-of>
            </emma:emma>
          </inkml:annotationXML>
          <inkml:trace contextRef="#ctx0" brushRef="#br0" timeOffset="2282.66">1946 2041 3171 0,'0'0'32'0,"0"0"22"0,-12 0 1 16,12 16 9-16,0 23 11 15,0-15-48-15,0 7-5 0,0 2-9 16,15 4-9-16,0 7 4 0,3 1-6 16,2-1 2-16,-2-1-8 0,3 1-50 15,21 29-221-15,-3-19-121 16,-25-37 112-16,-5-9-177 0,0-8-232 16</inkml:trace>
          <inkml:trace contextRef="#ctx0" brushRef="#br0" timeOffset="2503.75">2122 1796 2800 0,'0'-19'17'0,"0"10"19"0,0 9 24 16,0 0 20-16,0 14-9 0,14 8-9 0,1 6 2 15,3 6-11-15,3 4-22 16,30 55 4-16,-22-44-27 0,-2 1 2 15,0 0-4-15,0 1 0 0,-3-3 0 16,-7-1 0-16,4-6-6 0,-3-2-54 16,0-2-71-16,6 25-266 15,-9-25-321-15,-15-24 37 16</inkml:trace>
          <inkml:trace contextRef="#ctx0" brushRef="#br0" timeOffset="2696.35">2071 2255 2465 0,'0'-13'32'16,"0"5"9"-16,12 2 14 16,0-3-14-16,3-1-17 0,-3-1-3 15,8 0-14-15,7-5 4 0,3-2-2 16,6-1-47-16,35-19-388 15,-38 21-231-15</inkml:trace>
          <inkml:trace contextRef="#ctx0" brushRef="#br0" timeOffset="1475.19">26 1979 2459 0,'0'-2'13'15,"9"1"-9"48,181 397 446-63,-172-368-444 0,-3 1-3 16,0-3-3-16,0-3 5 0,-3 2-7 15,0-4 5-15,-3-4 1 0,-3-3 6 16,-3-1 0-16,0-6-15 0,-3-1-59 15,0-6-34-15,0 0-31 0,-15-21-7 16,-15-28-139-16,12 16 148 16,0-8 3-16,-6-4 54 0,4-1 12 15,2-5 31-15,3 2 13 0,3 1 14 16,0 1 35-16,6 1 19 0,6 4 38 0,0 3-14 16,0 6-15-16,0 3 6 15,57-38 83 1,-40 52-106-16,4 5 35 0,3 3-23 0,0 8-22 15,9 0-12-15,-1 0-14 0,10 25 5 16,0 2-10-16,5 4 5 0,-2 10-8 16,0 3 5-16,-4 4 5 0,-5 4-11 15,-6 1 5-15,-6 2 9 0,-12 3 5 16,-7 47 10-16,-5-57-24 16,-14-2 9-16,-7-6-13 15,-30 25 16-15,24-42-23 0,-2-4 5 16,-4-6 0-16,3-4-5 0,0-9-39 15,1 0-19-15,-1 0-27 0,6 0-36 16,-21-32-288-16,24 15-14 0,10 2-177 16</inkml:trace>
          <inkml:trace contextRef="#ctx0" brushRef="#br0" timeOffset="2015.3">1026 2325 3285 0,'0'-7'93'0,"0"7"-63"0,0 0-4 0,0 0-10 15,0 18-4-15,0 0-4 0,0 1 1 16,0 28 0-16,15-23-12 15,0-6-2-15,0 4 2 0,3-4 4 16,-1-4-5-16,4-5-14 0,0-3-56 16,0 0-19-16,3-6-18 0,20-15-120 15,-26 0 102-15,0-3 21 63,-12-226 242-48,-6 243-82-15,0 1-24 0,0 0-4 16,0 0 11-16,0 15-7 16,0 0-18-16,0 2-4 15,0 2 0-15,18 7 0 0,-3-1-6 16,0 4 7-16,6 4-9 0,-4 3 3 0,10 2 1 16,24 46-8-16,-24-40 12 15,-1 1-3-15,1 1-1 0,-6-2 4 16,-3 1 3-16,-3 0-7 0,-6-2-2 15,-9-4 6-15,0-5 2 32,-81 98 5-32,66-128-69 31,-89-66-1047-31,92 39 455 0</inkml:trace>
        </inkml:traceGroup>
      </inkml:traceGroup>
    </inkml:traceGroup>
    <inkml:traceGroup>
      <inkml:annotationXML>
        <emma:emma xmlns:emma="http://www.w3.org/2003/04/emma" version="1.0">
          <emma:interpretation id="{DE381B61-4413-4627-8CBE-A01B339401F5}" emma:medium="tactile" emma:mode="ink">
            <msink:context xmlns:msink="http://schemas.microsoft.com/ink/2010/main" type="paragraph" rotatedBoundingBox="1357,12697 19517,11235 19625,12571 1464,14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91EA6F-A62D-46CC-9C81-407E478E74B9}" emma:medium="tactile" emma:mode="ink">
              <msink:context xmlns:msink="http://schemas.microsoft.com/ink/2010/main" type="line" rotatedBoundingBox="1357,12697 19517,11235 19625,12571 1464,14033"/>
            </emma:interpretation>
          </emma:emma>
        </inkml:annotationXML>
        <inkml:traceGroup>
          <inkml:annotationXML>
            <emma:emma xmlns:emma="http://www.w3.org/2003/04/emma" version="1.0">
              <emma:interpretation id="{24D309B5-1A6D-43F7-9BC5-27F2550465D2}" emma:medium="tactile" emma:mode="ink">
                <msink:context xmlns:msink="http://schemas.microsoft.com/ink/2010/main" type="inkWord" rotatedBoundingBox="1375,12917 4179,12691 4269,13808 1464,14033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719.78">2419 3627 3287 0,'0'0'28'16,"0"0"77"-16,0 0-43 0,-15 17-9 15,15 4-14-15,0 2-13 0,0 7-8 16,0 4-6-16,0 9-3 0,15-1-4 16,3 6 7-16,27 48-12 15,-24-51-5 16,115 193-938-31,-130-222-360 16</inkml:trace>
          <inkml:trace contextRef="#ctx0" brushRef="#br0" timeOffset="4957.36">2401 3771 2047 0,'0'-31'52'0,"0"1"40"0,0 0-2 15,18 1 18-15,21-26 39 16,-15 30-70-16,5 9-22 0,7 4-14 16,0 12-16-16,6 0 42 0,-1 0-20 15,4 18-11-15,-3 8-16 0,-1 6 26 16,34 45 66-16,-49-30-37 16,1 2 16-16,-15 2 13 0,0 5 0 15,-12-6-11-15,0 1-31 0,0-6-20 0,-18 1-14 16,-3-8-15-16,-20 30-192 15,20-45-49-15,-3 1-90 0,-3-12-246 16</inkml:trace>
          <inkml:trace contextRef="#ctx0" brushRef="#br0" timeOffset="3839.03">112 3635 3176 0,'0'25'126'0,"0"-9"-72"15,0 4-10-15,0 8-14 0,0 7-6 16,15 49-5-16,-3-35-13 16,0-1 0-16,9 60 4 15,20 119 2 1,-35-191-22-1,-6-21 8-15,3-5-26 0,-3 6-127 16,0-16 37-16,0 0 7 0,0 0 8 16,0-16 8-16,0-4 17 0,0-6 23 15,0-4 19-15,0-6 21 0,0-5 9 16,-12-5-4-16,12 0 4 0,-8 2 10 16,8 1 18-16,0 5 18 0,0-22 16 15,0 38 11-15,0 11 30 16,0 11 16-16,0 0-28 0,17 20-7 15,1 4-29-15,3 4-17 0,0 8-14 16,6 6-4-16,35 43 8 16,10-15-17-16,-37-36-2 15,-2-5-6-15,3-9 3 0,0-1 3 16,-10-9 6-16,4-10-48 0,15 0-86 16,-24-10 61-16,-6-14 8 0,-1 1 9 15,-5-7 10-15,-6-10 20 0,-3-4 0 16,0-7 10-16,0-2 5 0,-21-3 5 15,4 0 3-15,-1 1 37 0,0 2 18 16,3 8 29-16,0 7 9 0,15 6-20 16,-9 9-28-16,9 6-20 0,0 9 18 15,0 8 48-15,0 0 2 0,0 15-25 16,30 31 15-16,-9-10-62 16,3 4-12-16,-1 4-9 0,1 3 7 0,3 4-3 15,3 2 0-15,0 0-15 0,-1-2-2 16,25 44-136-16,-30-52-54 15,0-4-70-15,-4-4-52 0,-5-7-103 16,-3-5-336-16</inkml:trace>
          <inkml:trace contextRef="#ctx0" brushRef="#br0" timeOffset="4445.29">1440 3997 2648 0,'0'-7'61'0,"-18"-4"129"16,-6 8-27-1,12 3-76-15,12 0-57 0,-12 16-11 16,12 3-7-16,0 10 0 0,0-16-10 16,0 6 2-16,0 1-2 15,0-3-9-15,18 2 6 0,0-1-2 0,-3 0 0 16,3-2 2-16,0-2 0 0,23-5-1 16,4-9-61-1,-24 0-14-15,0-15-16 0,0-1 3 16,-4-6 18-16,-2-1 10 0,-3-3 26 15,0 1 9-15,-3-3 15 0,-6 1 0 16,-3 2 26-16,0-4 35 0,0 7 25 16,0 2 6-16,-15 1 5 0,3 8 6 15,-3-5 12-15,15 12-72 0,-12 4-6 16,12 0-9-16,0 18-5 0,0 0-2 16,0 3-2-16,0 6-4 0,12 4 2 15,3 7-2-15,27 35 1 16,-18-33-6-16,2-1 5 0,7-3 1 15,3 0 0-15,0 2-1 0,-1-7-2 16,1 4-2-16,-3 0 6 0,14 34 16 16,-32-38-10-16,-9 1-6 15,-6-8 4-15,0-2-1 0,0-3-4 16,-21-8-5-16,1-2-2 0,-4-9 3 16,-3 0-7-16,0 0-7 0,-3-13-30 15,1-4-25-15,-31-20-118 0,30 17 48 16,7 3-70-16,2-2-102 0,3 2-302 15</inkml:trace>
        </inkml:traceGroup>
        <inkml:traceGroup>
          <inkml:annotationXML>
            <emma:emma xmlns:emma="http://www.w3.org/2003/04/emma" version="1.0">
              <emma:interpretation id="{CED5D1B9-4E0B-4C9F-905C-390714D47795}" emma:medium="tactile" emma:mode="ink">
                <msink:context xmlns:msink="http://schemas.microsoft.com/ink/2010/main" type="inkWord" rotatedBoundingBox="6267,13506 6281,13504 6283,13520 6268,13521"/>
              </emma:interpretation>
              <emma:one-of disjunction-type="recognition" id="oneOf3"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'</emma:literal>
                </emma:interpretation>
                <emma:interpretation id="interp13" emma:lang="" emma:confidence="0">
                  <emma:literal>:</emma:literal>
                </emma:interpretation>
                <emma:interpretation id="interp14" emma:lang="" emma:confidence="0">
                  <emma:literal>j</emma:literal>
                </emma:interpretation>
                <emma:interpretation id="interp15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56388.43">4994 4224 23 0</inkml:trace>
        </inkml:traceGroup>
        <inkml:traceGroup>
          <inkml:annotationXML>
            <emma:emma xmlns:emma="http://www.w3.org/2003/04/emma" version="1.0">
              <emma:interpretation id="{F1FA170F-0CD7-45D2-A38C-AFA7642E8DAC}" emma:medium="tactile" emma:mode="ink">
                <msink:context xmlns:msink="http://schemas.microsoft.com/ink/2010/main" type="inkWord" rotatedBoundingBox="8888,12091 11279,11898 11305,12228 8915,12420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0731.78">7628 2945 731 0,'0'-2'-2'0,"0"2"5"15,0 0 22-15,0 0-26 16,0-4 137 0,0 4 5-16,0-2-4 0,0 0-9 15,0 1-6-15,0 1-7 0,0 0-22 16,0 0-5-16,0 0-41 0,0 0 8 15,0 0-27-15,0 0 15 0,0 0-9 16,0 0 21-16,0 0-16 0,0 0 2 16,0 0-16-16,0 0 5 0,0 0-12 15,0 0-9-15,0 0-6 16,0 12-3-16,0-12 3 0,0 0 3 16,0 0-3-16,0 0 7 15,0 0-6-15,0 14 1 0,0-14 48 0,0 0-16 16,9 0-31-16,-9 14 13 0,9-14-7 15,-9 0 0-15,9 0-10 0,-6 10 2 16,3-10-2-16,-3 10 2 0,12 8-9 16,-9-10 0-16,3 1 5 15,3-2 3-15,0 3 7 0,0-3 0 16,2 1-3-16,1 1-12 0,0-3 12 16,3 5-2-16,27 2-9 15,-25-7 9-15,4-4 0 0,3-2-2 0,0 0 1 16,3 0-12-16,-1 0 2 0,1 0 3 15,30-12 8-15,-33 1-1 16,2 2-3-16,-2-1-6 0,3 0 8 31,104-65 5 16,-9-56 64-31,-125 122-20-16,0 9-36 31,0 15-2-15,0-3-24-16,0-1 3 140,556-47 39-124,-550 14-34 0,-6 9 14 15,0 38-19-31,307 123 1 94,-247-161 3-94,-31 2 6 15,37-9 0-15,-36 7 4 0,-1 1-12 16,70-40 17 78,-49-36-15-79,-50 112-3 1,0-18 1-1,0-6 5-15,0 10 6 0,0-3-6 0,0 0-5 16,15-1 13-16,3-6-13 0,-3 0 4 16,20 0 15-16,-11 0-17 15,3-12 5-15,-3 0 2 0,3 1-11 16,-3-2 7-16,-4 1 7 0,4 0-3 16,-6-4-1-16,9-11-7 15,-21 15 3-15,0 3 1 0,0-2 7 16,-6 0 2-16,0 1-5 0,0 3-6 15,0 0 3-15,0-2 0 0,0 4-4 16,0-1 3-16,0 1 1 0,-12-1 9 16,12 6-11-16,0 0 9 0,0 0-5 15,0 0-1-15,0 0 5 0,0 0-9 16,0 0 9-16,0 0-1 16,-18 0-6-16,18 0-7 0,0 14 11 15,0-3 2-15,0-11-3 0,0 0 2 16,0 0-8-16,0 0 7 0,0 0 0 15,0 0-9-15,0 0 7 0,0 0 9 16,0 0 5-16,0 0 10 16,0 0-20-16,0 0 6 0,0 0-12 15,0 0 5-15,-18 0-1 0,18 0-1 16,0 0 15-16,0 0-19 0,0 0-4 16,0 0 11-16,0 0 3 0,0 0-14 15,0 0 0-15,0 0 2 16,0 0 20-16,0 0-21 15,0 11 9-15,0-11-16 0,0 0 3 16,0 0 12-16,0 0-5 16,0 0-5-16,0 0 14 15,0 0-11-15,-15 0 6 0,15 0-9 16,-12 0 13 0,12 15-13-16,0-15 9 15,0 0-9-15,0 0 0 0,0 0 2 16,0 0 3-16,0 0 4 0,0 0-6 15,0 0 1-15,0 0-1 16,0 0 13-16,0 0-16 0,0 0 9 16,0 12 1-16,0-12-5 0,0 0 2 15,0 0 2-15,0 0-7 16,0 12 2-16,0-12-4 0,-18 0 1 16,18 0 8-16,0 0-18 15,0 0-34-15,0 0 6 16,0 0-18-16,0 0 0 0,0 0 4 15,0 0-133 1,0 0-3-16,0 0 61 0,0 0-72 16,0 0-90-16,0 0-70 0</inkml:trace>
        </inkml:traceGroup>
        <inkml:traceGroup>
          <inkml:annotationXML>
            <emma:emma xmlns:emma="http://www.w3.org/2003/04/emma" version="1.0">
              <emma:interpretation id="{7C7024BE-5A15-4005-A494-DEA6AAB95FEA}" emma:medium="tactile" emma:mode="ink">
                <msink:context xmlns:msink="http://schemas.microsoft.com/ink/2010/main" type="inkWord" rotatedBoundingBox="17454,12155 19578,11984 19593,12182 17470,12354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4888.84">16186 2935 1571 0,'0'0'57'16,"0"0"31"-16,0 0 9 0,0 0 119 15,0 0-142-15,0 0-11 16,0 0 11-16,0 0 75 15,0-11-103-15,0 11 12 0,0 0-26 16,0 0 7-16,0 0-24 16,0 0-11-16,0 0 6 0,0 0-9 15,0 0 15-15,0 0-18 16,0 0 10-16,0 0-16 16,0 0 16-16,0 0-3 15,0 0-2-15,24 13-9 16,-12-1 2-1,3-3-2 1,44 23 13-16,-44-27-10 16,27 6 12-1,44 4-11-15,-11-5 8 16,-49-9-3-16,4 2 3 16,57-3-4-1,5-31-9-15,-65 21 4 16,-1 0 6-16,1-4-3 0,-3 4 1 15,-3-1-3-15,18-4 12 16,2-9-7-16,-32 18-2 16,6-8-2-1,-3 0 5-15,-6 9-1 0,0-1-1 16,12-18 1-16,-15 20-8 16,9-13-3-16,-9 11 8 15,5-4-6 1,-8 10-9-16,3 0 18 15,0 0-2-15,9 10-3 16,6 5 5-16,-6-4-7 16,6-3 7-16,0-8 4 15,23 8-7-15,-20-8 0 0,6 5 1 16,27-1 0-16,-4 4 1 16,1-1-1-16,-21-3-3 15,41 4 5-15,-47-8-4 16,35 0 2-16,-47 0-3 15,15 0 1 1,-9-12 1-16,-9 12 1 0,-3-9 1 16,6-16 0-1,-12 19-5-15,0 6 6 0,0-11-17 16,0 11 17-16,0 0-10 16,0 0 10-16,15 0 5 0,-15 0-17 15,15 0 16-15,-4 0-18 0,4 12 23 16,-3-12-17-16,69 52 14 15,-31-35-3-15,-23-17-4 16,3 6 1-16,3-6-8 0,-4 0 2 16,10 0-2-16,-3 0 7 15,38-12 2-15,-38 2-6 0,65-16 8 32,-62 19 8-32,-30-5-15 31,-3-40-5-31,-6 46 9 15,3-2 3-15,-3-3-7 0,3 7 5 16,-3 1-2-16,3 1-6 0,-3 0 6 16,0-2-2-16,0-1-6 0,0 5 0 15,0 0 4-15,0 0-56 0,0 0-68 16,0 0-619-16</inkml:trace>
        </inkml:traceGroup>
      </inkml:traceGroup>
    </inkml:traceGroup>
    <inkml:traceGroup>
      <inkml:annotationXML>
        <emma:emma xmlns:emma="http://www.w3.org/2003/04/emma" version="1.0">
          <emma:interpretation id="{E80CCE86-5742-437C-B84B-BB9791216FAB}" emma:medium="tactile" emma:mode="ink">
            <msink:context xmlns:msink="http://schemas.microsoft.com/ink/2010/main" type="paragraph" rotatedBoundingBox="1618,14293 4039,14400 3981,15701 1560,15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6C0C89-D0ED-4387-BC0B-BBA7BA67DE15}" emma:medium="tactile" emma:mode="ink">
              <msink:context xmlns:msink="http://schemas.microsoft.com/ink/2010/main" type="line" rotatedBoundingBox="1618,14293 4039,14400 3981,15701 1560,15593"/>
            </emma:interpretation>
          </emma:emma>
        </inkml:annotationXML>
        <inkml:traceGroup>
          <inkml:annotationXML>
            <emma:emma xmlns:emma="http://www.w3.org/2003/04/emma" version="1.0">
              <emma:interpretation id="{ABD24BB9-EB94-405D-8AAF-25D01B6AB82D}" emma:medium="tactile" emma:mode="ink">
                <msink:context xmlns:msink="http://schemas.microsoft.com/ink/2010/main" type="inkWord" rotatedBoundingBox="1608,14518 3763,14614 3715,15689 1560,15593"/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75.25">589 5336 2215 0,'0'-9'43'15,"-18"4"31"-15,0 5 33 0,3 0-4 16,-6 0-16-16,0 0-21 0,0 0 0 15,-2 18-13-15,-19 19 12 16,21-16-44-16,3 4-9 0,3 0-11 16,0 5-1-16,7 1 3 0,2-3-12 15,0 2 1-15,6-1 5 0,0 17 0 16,23-31 3-16,-2-4 0 0,3-2 4 16,9-7-8-16,3-2-24 0,-1 0-23 15,7 0-11-15,0-12 3 0,2 2 14 16,37-19-16-16,-49 18 52 15,-5 1 9-15,-3 4 4 0,-12 6 1 16,-3-10 8-16,-9 10-9 0,0 0 1 16,-15 0 17-16,-3 0 8 0,-30 14 49 15,22-2-40-15,-1 6-4 16,-3-2 0-16,0 4-16 0,4 1 2 16,-4 4-15-16,9 1 3 0,3 4-3 15,6 1-5-15,12 29 0 47,652-29 18 16,-652-68-278-63,0 23 0 15,0 9 44-15,0-1-163 0,-12 3-179 16</inkml:trace>
          <inkml:trace contextRef="#ctx0" brushRef="#br0" timeOffset="6716.07">1467 5753 3049 0,'0'-22'455'0,"-12"22"-400"31,0 70 82-15,12-2-150-16,18-51 9 15,-3-1-3-15,-1-3-2 0,4 0-38 16,0-3-19-16,0-3-19 0,0-7-1 15,0 0 1-15,-3 0 10 16,14-14-54-16,-17-2 86 0,-3-2 16 16,-3 1 10-16,-3-5 8 0,-3 1 6 15,0-1 2-15,0 2 11 0,0 0 33 16,-15-12 85-16,15 21-71 16,-12 3-25-16,12 3-15 0,0 5-3 0,0 0-4 15,0 0-1-15,0 0-8 16,0 18 6-16,0 0-1 0,30 29-6 15,-9-19 4-15,3 1-2 0,3 3 7 16,29 28-2-16,-26-31-4 16,23 29 8-16,-11 28 82 15,-42-60-61-15,0 3-4 16,0 0-3-16,-21-2-6 0,-2 1-7 16,-28 24 8-16,24-33-10 15,-29 10-14-15,32-19-8 16,0-10-68-16,3 0-42 0,0-11-43 0,6-8-41 15,1-1-32-15,5-5-59 0,3-5-185 16,3-2-237-16</inkml:trace>
          <inkml:trace contextRef="#ctx0" brushRef="#br0" timeOffset="6968.24">2172 5332 3129 0,'0'-9'15'0,"0"4"12"0,0 5 4 15,0 0 13-15,0 18 2 16,0 29 38-16,0-14-63 0,0 3 0 16,21 7-8-16,0 4-7 0,0 1 0 15,23 48 2-15,-20-50-4 16,0 1-1-16,-3-4-12 0,3-2-89 15,-4-4-64-15,-2-6-66 0,3-6-60 16,-6-1-143-16,0-9-291 0</inkml:trace>
        </inkml:traceGroup>
        <inkml:traceGroup>
          <inkml:annotationXML>
            <emma:emma xmlns:emma="http://www.w3.org/2003/04/emma" version="1.0">
              <emma:interpretation id="{C4232097-4938-4956-89B8-5779771E95E5}" emma:medium="tactile" emma:mode="ink">
                <msink:context xmlns:msink="http://schemas.microsoft.com/ink/2010/main" type="inkWord" rotatedBoundingBox="3582,14835 3850,14847 3843,14999 3575,14988"/>
              </emma:interpretation>
              <emma:one-of disjunction-type="recognition" id="oneOf7"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-</emma:literal>
                </emma:interpretation>
                <emma:interpretation id="interp21" emma:lang="" emma:confidence="0">
                  <emma:literal>v</emma:literal>
                </emma:interpretation>
                <emma:interpretation id="interp22" emma:lang="" emma:confidence="0">
                  <emma:literal>'</emma:literal>
                </emma:interpretation>
                <emma:interpretation id="interp23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7459.21">2303 5706 2755 0,'0'0'9'0,"0"0"-6"16,0 0 44-16,0 0 2 0,18 0-18 0,-3-11-12 16,9-5-7-16,2 1-5 15,7-2-10-15,6 1-108 0,0-5-87 16,41-24-749-16</inkml:trace>
        </inkml:traceGroup>
        <inkml:traceGroup>
          <inkml:annotationXML>
            <emma:emma xmlns:emma="http://www.w3.org/2003/04/emma" version="1.0">
              <emma:interpretation id="{ED3030DE-D298-4560-A072-B5196365423D}" emma:medium="tactile" emma:mode="ink">
                <msink:context xmlns:msink="http://schemas.microsoft.com/ink/2010/main" type="inkWord" rotatedBoundingBox="3683,14384 4039,14400 4008,15101 3651,15085"/>
              </emma:interpretation>
              <emma:one-of disjunction-type="recognition" id="oneOf8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190.69">2419 5173 2887 0,'0'-27'36'0,"-9"9"12"16,9 6 15-16,0 4 46 0,0 3 19 16,0 5-15-16,0 15-23 0,0 6-29 15,54 89 25 1,8 41-68-16,-41-99-11 16,51 99-13-1,-52-107-51-15,4-3-69 0,0-1-72 16,-6-6-56-16,-3-1-92 0,0-9-308 0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7:29.2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08A2E7-2561-41D4-B125-7F3D231F3E2B}" emma:medium="tactile" emma:mode="ink">
          <msink:context xmlns:msink="http://schemas.microsoft.com/ink/2010/main" type="writingRegion" rotatedBoundingBox="28635,9554 32314,9424 32482,14153 28802,14284"/>
        </emma:interpretation>
      </emma:emma>
    </inkml:annotationXML>
    <inkml:traceGroup>
      <inkml:annotationXML>
        <emma:emma xmlns:emma="http://www.w3.org/2003/04/emma" version="1.0">
          <emma:interpretation id="{8536DAE6-1031-440C-AB2D-6551AFC67B2D}" emma:medium="tactile" emma:mode="ink">
            <msink:context xmlns:msink="http://schemas.microsoft.com/ink/2010/main" type="paragraph" rotatedBoundingBox="28707,9518 32131,9589 32107,10715 28684,10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44B828-BD80-4063-B889-7AC1B08A3A17}" emma:medium="tactile" emma:mode="ink">
              <msink:context xmlns:msink="http://schemas.microsoft.com/ink/2010/main" type="line" rotatedBoundingBox="28707,9518 32131,9589 32107,10715 28684,10644"/>
            </emma:interpretation>
          </emma:emma>
        </inkml:annotationXML>
        <inkml:traceGroup>
          <inkml:annotationXML>
            <emma:emma xmlns:emma="http://www.w3.org/2003/04/emma" version="1.0">
              <emma:interpretation id="{15040985-6BE2-4F1C-BCF3-812F6FEA331C}" emma:medium="tactile" emma:mode="ink">
                <msink:context xmlns:msink="http://schemas.microsoft.com/ink/2010/main" type="inkWord" rotatedBoundingBox="28707,9518 30746,9560 30723,10687 28684,106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1107-1832 2026 0,'0'0'1'16,"0"48"174"0,0-6-181-16,0-18 15 0,0 2-12 15,0 0 3-15,12 4-1 0,-12-2 15 16,12 0-15-16,0 20-4 0,-12-27 14 16,3-1-5-16,-3-6-3 0,0-3 18 15,0-3-14-15,0-1-6 0,0-3 5 16,0-4 7-16,0 0-13 15,0 0-43-15,0 0-27 0,0 0-10 16,-15 0 19-16,3-11 23 0,-3 1 11 16,-3-1 4-16,-8 0 17 0,8-1-2 15,-27-8-2-15,18 14 11 16,1 2 6-16,-1 4 7 0,-3 0 34 0,9 0-13 16,-6 13-33-16,-2 3 2 0,2 0 8 15,9 3 0-15,-15 14-13 16,24-16-4-16,3-2 21 0,6 2-25 15,0-2 8-15,21-2 18 0,-3-1-13 16,9 0-1-16,0 0 3 0,8-4 1 16,31 8 10-16,-33-13-10 15,-1 1-1-15,1-4 6 0,0 0-3 16,0 0-3-16,-1-13-10 0,-8 1-55 16,3-3-113-16,0 1-164 15</inkml:trace>
          <inkml:trace contextRef="#ctx0" brushRef="#br0" timeOffset="414.49">1333-1461 1613 0,'0'0'40'15,"0"3"-23"-15,0-3 4 0,0 0-12 16,0 0-18-16,0 0 18 0,0 0-23 16,12 0 13-16,21-21-69 0,-12 13-8 15,-3-3-30-15,6-2-6 16,-9 1 48-16,5 1 19 0,-2-3 28 0,-6 4-3 16,0 0 29-16,-3-6 112 15,-9 11-25-15,0 0 11 0,0 4-15 16,0 1-12-16,-21 0-23 0,3 0 3 15,6 0 18-15,-8 0-5 0,5 0-26 16,-21 10 49-16,21 5-71 16,3-3 10-16,-3-2-8 0,3 4-5 15,0-2-11-15,6 2-3 0,4 0-3 16,-1 1 1-16,3 0-9 0,0 15 1 16,0-16 10-16,11 0-5 0,1 0 2 15,6-1-2-15,-3-3-55 0,6 1-63 16,3-4-104-16,3-1-88 0,-1 0-69 15</inkml:trace>
          <inkml:trace contextRef="#ctx0" brushRef="#br0" timeOffset="646.49">1813-1467 2093 0,'0'-8'67'0,"0"-4"109"0,0 7-110 16,0 0-26-16,-15 4-8 15,15 1-8-15,0 0 16 0,0 15-12 0,0 4-5 16,0 4-10-16,0 7-4 0,0 47 7 16,15-33-16-16,-3 4 5 15,5 3-2-15,-2 3 0 0,9 0-6 16,-3-5 9-16,3-5-10 0,-3 0 11 16,0-5-4-16,11 25-201 15,-26-39-26-15,0-10-168 0,-6-4-66 16,0-6-24-16</inkml:trace>
          <inkml:trace contextRef="#ctx0" brushRef="#br0" timeOffset="883.7">1837-1394 1388 0,'17'-32'46'0,"4"4"32"0,-3 5 13 0,-3 3 9 15,3 4-27-15,-3 6-31 0,-3 0-31 16,3 4-1-16,8 6 19 15,-14 0 1-15,-3 16 31 0,0-1-9 16,-6 6-10-16,0-1-29 0,0 5 8 16,0 2-2-16,-12 0-10 0,-20 24-19 15,5-30 17-15,12 0-4 16,-3-4-5-16,-3-2 20 0,9-2-32 0,-6-6-62 16,6-7-94-16,4 0-130 0,8 0-114 15</inkml:trace>
          <inkml:trace contextRef="#ctx0" brushRef="#br0" timeOffset="-595.7">-12-1520 1554 0,'0'0'49'0,"0"0"42"16,0 0 23-16,0-7 118 15,0 7-210-15,0 0-26 16,0 0 22-16,0 0-18 16,12 0-10-16,-12 0 21 15,12 0-20-15,-12 0 15 0,9 0 67 16,3 14-35-16,-6-3-3 0,0 1-22 15,6-1-3-15,-4 1 3 0,-2 2 3 16,0 0-9-16,0 1-7 0,6-3 8 16,-3 0-2-16,-3 0 0 0,0-3 0 15,12 3-13-15,-15-7 15 16,9-1-7-16,-6-4 8 0,0 0-18 16,0 0 12-16,3-13 2 0,-3-2-8 15,-1-2 8-15,7-2-3 16,9-25-7-16,-9 20 3 0,0-3-5 15,3 1 14-15,-3 0-8 0,9 0-6 16,-9-4 4-16,8 0 1 0,-2 1-2 16,9-1 2-16,-9 1 9 0,9-2-3 15,-1 5-1-15,25-23-6 16,-30 27-2-16,3 5 8 0,-3 3-9 0,-10 0-1 16,4 4 10-16,-9 6-2 15,0-3-15-15,0 3-25 0,-6 2-67 0,0 2-86 16,0 0-545-16</inkml:trace>
        </inkml:traceGroup>
        <inkml:traceGroup>
          <inkml:annotationXML>
            <emma:emma xmlns:emma="http://www.w3.org/2003/04/emma" version="1.0">
              <emma:interpretation id="{E8E38716-D1FA-4878-86DB-10E43997B4E7}" emma:medium="tactile" emma:mode="ink">
                <msink:context xmlns:msink="http://schemas.microsoft.com/ink/2010/main" type="inkWord" rotatedBoundingBox="30847,9645 32129,9671 32118,10212 30836,10185"/>
              </emma:interpretation>
              <emma:one-of disjunction-type="recognition" id="oneOf1">
                <emma:interpretation id="interp1" emma:lang="" emma:confidence="0">
                  <emma:literal>end</emma:literal>
                </emma:interpretation>
                <emma:interpretation id="interp2" emma:lang="" emma:confidence="0">
                  <emma:literal>und</emma:literal>
                </emma:interpretation>
                <emma:interpretation id="interp3" emma:lang="" emma:confidence="0">
                  <emma:literal>ond</emma:literal>
                </emma:interpretation>
                <emma:interpretation id="interp4" emma:lang="" emma:confidence="0">
                  <emma:literal>and</emma:literal>
                </emma:interpretation>
                <emma:interpretation id="interp5" emma:lang="" emma:confidence="0">
                  <emma:literal>ende</emma:literal>
                </emma:interpretation>
              </emma:one-of>
            </emma:emma>
          </inkml:annotationXML>
          <inkml:trace contextRef="#ctx0" brushRef="#br0" timeOffset="1603.84">2128-1415 1887 0,'27'3'-3'16,"89"-3"49"-1,-65-22-58 1,-1 13 26-16,-29-4-9 16,3 3-6-16,-9 1-3 0,12-7 14 15,-15 9 2 1,-12-8 16-16,0 11-19 0,0 1-6 0,0 1 15 15,-18 2 35 64,-60 187 268-79,90-173-315 15,72 23 2 1,14-32-132-1,-54-19-36-15,-20 1 98 16,30-49-24 0,-33-17 205 15,-21 36 160-31,0 41-266 78,56 140 21-62,-41-116-258-1,-6-55-891 1,-9 19 1108-16,0-1-2 16,0-2 44-16,9 2 94 0,-9-2 24 15,57-48 364 1,-52 59-445-16,4 1-6 15,-3 2-29-15,0 3-8 0,3 0-18 16,0 0 11-16,0 0-25 0,-3 0 13 16,6 18 6-16,-3-4-5 0,-3 3-14 15,15 22 3-15,-15-16-119 16,3 2-167-16,0 1-246 0</inkml:trace>
          <inkml:trace contextRef="#ctx0" brushRef="#br0" timeOffset="2010.2">3271-1548 2183 0,'-18'0'55'0,"1"0"15"15,-4 0-31-15,0 0-18 0,3 14 4 16,0-3-13-16,-3 3-17 62,146 145-343-46,-116-171 315-16,12-16-1 16,-12 11 25 15,42-259 190-16,-45 193 51 17,11 46-43-32,-14 52-164 15,0 4-6-15,-3 2-7 0,3 5-4 16,3 40-8-16,-6-26 8 16,6 1-3-16,0 4-71 0,-6 1-80 0,9-3-142 15</inkml:trace>
        </inkml:traceGroup>
      </inkml:traceGroup>
    </inkml:traceGroup>
    <inkml:traceGroup>
      <inkml:annotationXML>
        <emma:emma xmlns:emma="http://www.w3.org/2003/04/emma" version="1.0">
          <emma:interpretation id="{3B80755B-C9DE-497A-BBCD-6F614686A22C}" emma:medium="tactile" emma:mode="ink">
            <msink:context xmlns:msink="http://schemas.microsoft.com/ink/2010/main" type="paragraph" rotatedBoundingBox="28699,11384 31829,11273 31857,12069 28728,12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AC95F5-ECA2-49EC-91E7-1133920BAD7F}" emma:medium="tactile" emma:mode="ink">
              <msink:context xmlns:msink="http://schemas.microsoft.com/ink/2010/main" type="line" rotatedBoundingBox="28699,11384 31829,11273 31857,12069 28728,12180"/>
            </emma:interpretation>
          </emma:emma>
        </inkml:annotationXML>
        <inkml:traceGroup>
          <inkml:annotationXML>
            <emma:emma xmlns:emma="http://www.w3.org/2003/04/emma" version="1.0">
              <emma:interpretation id="{5C85FE24-9394-4DE5-9F55-EC4C444CDBEE}" emma:medium="tactile" emma:mode="ink">
                <msink:context xmlns:msink="http://schemas.microsoft.com/ink/2010/main" type="inkWord" rotatedBoundingBox="28699,11384 31829,11273 31857,12069 28728,12180"/>
              </emma:interpretation>
              <emma:one-of disjunction-type="recognition" id="oneOf2">
                <emma:interpretation id="interp6" emma:lang="" emma:confidence="0">
                  <emma:literal>epend.</emma:literal>
                </emma:interpretation>
                <emma:interpretation id="interp7" emma:lang="" emma:confidence="0">
                  <emma:literal>e penol.</emma:literal>
                </emma:interpretation>
                <emma:interpretation id="interp8" emma:lang="" emma:confidence="0">
                  <emma:literal>epend</emma:literal>
                </emma:interpretation>
                <emma:interpretation id="interp9" emma:lang="" emma:confidence="0">
                  <emma:literal>e pende</emma:literal>
                </emma:interpretation>
                <emma:interpretation id="interp10" emma:lang="" emma:confidence="0">
                  <emma:literal>epend,</emma:literal>
                </emma:interpretation>
              </emma:one-of>
            </emma:emma>
          </inkml:annotationXML>
          <inkml:trace contextRef="#ctx0" brushRef="#br0" timeOffset="-3877.55">1048 255 1696 0,'0'9'-8'0,"0"-9"11"0,0 0-17 16,0 0 20-16,0 0-14 0,12 0 26 15,3 0-19-15,2 0 4 0,4 0-11 16,-3-11-21-16,3 11 6 0,-3-12-9 15,9-10-40-15,-16 11 48 16,-2 0-12-16,3 2 18 0,-6 1 16 16,-6-1-4-16,0 0 7 15,0-9 60-15,-18 2 78 16,-8 5-26-16,11 7-71 0,-3 0 25 16,-9 4 48-16,9 0-73 15,-3 0 8-15,4 20-1 0,-16 15 28 16,21-15-50-16,-3 1-21 15,9 0 8-15,0 66-10 16,6-67-4-16,18-1 3 0,3-3 15 16,23 12 0-16,-23-18-11 15,3-3 1-15,3-7-22 0,6 0-42 16,-1 0-67-16,1 0-99 0,-3-12-125 16</inkml:trace>
          <inkml:trace contextRef="#ctx0" brushRef="#br0" timeOffset="-3407.28">1506 166 2118 0,'0'-4'30'0,"0"4"19"0,-6 0-8 16,6 0 7-16,0 0 47 16,0 16-52-16,0 1-12 0,0 4-15 15,0 0-1-15,27 87 5 16,0-52-9-1,-15-28-15-15,0 1 5 0,2-2 2 0,4 3 0 16,0-1 5-16,-9-4-5 16,18 22-78-16,-21-29-39 15,0-4-73 48,-182-235-879-63,176 191 1136 15,0-71 224 1,18 78-215 0,36-66 175-1,17 23-77 1,1 45-36 0,-67 21-123-16,1 12-1 0,-6 2 7 0,0 0-18 15,0 3 0-15,0 2 8 16,-98 89-2-1,68-89-7-15,4-2-10 0,2 0 15 16,-3-2-3-16,6-7-9 0,0-2 9 16,-2-1-66-16,8-3-85 0,3-2-146 15,0 0-145-15,6 0-49 0</inkml:trace>
          <inkml:trace contextRef="#ctx0" brushRef="#br0" timeOffset="-2653.15">1726 226 1876 0,'-11'8'18'15,"2"-1"-19"-15,3-1 10 0,6-1-12 16,0-5 3-16,0 0 13 15,0 0-1-15,15 0-21 0,-4 0 14 16,10-11 8-16,6 0-10 0,-3 2-6 16,3-1 5-16,2-1-4 0,-2 1 14 15,-6 0-9-15,30-12-9 0,-36 12 15 16,2 1 1-16,-2 3-15 16,-3-3 12-16,-6 3 0 0,0 1-5 0,-6 1 32 15,0 1-1-15,0-3 5 16,0 5-4-16,0 1 26 0,-18 0 4 15,6 0 2 1,-47 37 91 15,26 46-118-31,33-74-45 16,12 1 0-16,3 1 6 0,-3-2 1 16,0 0 12-1,77 21-15-15,-41-22 10 16,-25-8-7-16,4 0-6 0,-12 0-15 15,24-12-2-15,-27 0 16 16,3 1-2-16,-4-4-1 16,1-40 9-16,-12 43-6 0,0-7 12 15,0 12 4-15,0 1-10 16,0 6 8-16,0 0-12 16,0 0 12-1,0 13-2-15,0-2-13 78,54-11-78-78,-42-13 80 0,0 0 7 16,-12 3-3-16,27-18 2 16,-22 15-4-16,1-2-3 0,6 7-3 15,-12 0 17-15,0 1 57 0,9 4-38 16,-3 3-2-16,0 0 1 0,0 0-10 15,9 25-3-15,-9-12-7 16,6 0-9-16,3 3 8 0,-3-1 2 16,9 0-5-16,-4 3 9 0,-5 0-30 15,9 0-71-15,-9-3-117 0,15 10-646 16</inkml:trace>
          <inkml:trace contextRef="#ctx0" brushRef="#br0" timeOffset="-2184.27">2786 47 2043 0,'-12'0'48'0,"-6"0"29"16,6 0 11-16,-2 0-6 0,-1 0-19 16,-3 0-19-16,-15 29-11 0,15-17-20 15,6 6-13-15,-3-1 3 0,3 1 6 16,7 0-2-16,-1 3-13 0,3-1 10 15,3-1 0-15,0-1-10 0,12 12 13 16,2-18 3-16,1-2-11 16,-3-3-2-16,9-7 3 0,-3 0 12 15,-6 0-6-15,9 0-6 0,-9-19 1 16,5 0-5-16,13-23-44 16,-15 21 29 30,21-317 14-46,-36 326 14 16,-6 1-14 0,6-13-6-1,18 24 127-15,-18 0-94 16,15 20 0-16,-7-1 3 16,22 50-2-1,3 49-19 1,-9-17 17-16,-18-80-21 15,6 13-88-15,-9-18-80 16</inkml:trace>
          <inkml:trace contextRef="#ctx0" brushRef="#br0" timeOffset="-2010.51">3131 162 2435 0,'0'0'54'0,"-12"0"-12"16,12 0-16-16,0 0-19 15,0 0-5-15,0 0-43 0,0 0-101 0,0 0-202 16,0-8-294-16</inkml:trace>
          <inkml:trace contextRef="#ctx0" brushRef="#br0" timeOffset="-6628.12">0 222 1631 0,'0'0'54'0,"0"0"-5"16,0 0 66-1,0 0-77-15,0 0-32 0,0 0 11 16,0 0 31-16,0 0 21 0,0 0-17 0,0 0-1 15,0 0 48 1,0 0-41-16,0 0-16 0,0 0 9 16,12 0-8-16,-6 0-16 15,-6 0-11-15,3 23-2 16,3-23-14-16,0 17 9 0,6 21 2 16,0-13-14-1,-10-17 0-15,4 1 5 16,18 15 4-1,-9-15-9-15,-15-7 0 16,6-2 9 47,60-128 15-63,-60 110-21 0,-1 1 4 15,1 1-12-15,0-1 15 0,-6-2-7 16,9 4 5-16,-9-4-4 0,6 2 0 0,-6 0-7 15,6 3 2-15,-6-1 6 16,6 2-5-16,21-31-14 16,-21 37 8-1,-6 6 7-15,6 1-2 16,0 0-101-16,-6 0-65 0,6 0-135 16</inkml:trace>
          <inkml:trace contextRef="#ctx0" brushRef="#br0" timeOffset="-4338.21">887 5 1523 0,'0'-8'71'0,"0"0"50"0,0-1 22 16,0 1-8-16,0 0-19 0,0-2 1 16,0 2 3-16,0 0-24 0,0 3-1 15,0-3 18-15,0 4-73 0,0 3-26 16,0 1-2-16,0 0-1 0,0 0-14 15,0 0 9-15,0 0 1 0,0 18-4 16,0-2 0-16,0 22-6 16,0-14 6-16,0 1-4 0,0 3 6 15,12 0-2-15,-6 1-2 0,-6-1-4 16,15-2 7-16,-9-1 4 0,0 22-12 16,-6-29 8-16,6 0-3 15,-6-6-3-15,6-1 8 0,-6-3-5 16,0-2 3-16,0-6 2 0,0 0-8 15,0 0-16-15,0 0-48 0,0 0 25 16,-18-12 9-16,9 12-7 0,-3-14 4 16,-6 3 16-16,3-2 2 0,-9 0 9 15,9 3 6-15,-8 2-9 0,-31-8 1 16,30 12-1-16,-3 4 15 16,7 0-2-16,-4 0-12 0,-3 0 4 15,6 17 6-15,-3-2 5 0,9 2 2 16,-2 2-3-16,-10 16-15 15,21-17 2-15,0 0 2 16,6 0 13-16,315 54 27 63,-306-72-35-48,-3 0 7-15,12 0-22 16,-12 0-52-16,3-24-326 15,-3 13-76-15</inkml:trace>
        </inkml:traceGroup>
      </inkml:traceGroup>
    </inkml:traceGroup>
    <inkml:traceGroup>
      <inkml:annotationXML>
        <emma:emma xmlns:emma="http://www.w3.org/2003/04/emma" version="1.0">
          <emma:interpretation id="{0061E191-E6AA-44FF-8C0F-576186D29A6F}" emma:medium="tactile" emma:mode="ink">
            <msink:context xmlns:msink="http://schemas.microsoft.com/ink/2010/main" type="paragraph" rotatedBoundingBox="29134,12878 32432,12731 32495,14140 29197,142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6E5B91-50B0-4A56-822A-650637E1AAF4}" emma:medium="tactile" emma:mode="ink">
              <msink:context xmlns:msink="http://schemas.microsoft.com/ink/2010/main" type="line" rotatedBoundingBox="29134,12878 32432,12730 32495,14140 29197,14288"/>
            </emma:interpretation>
          </emma:emma>
        </inkml:annotationXML>
        <inkml:traceGroup>
          <inkml:annotationXML>
            <emma:emma xmlns:emma="http://www.w3.org/2003/04/emma" version="1.0">
              <emma:interpretation id="{470A4FCE-4EA1-445C-922A-297CA0B0BCCF}" emma:medium="tactile" emma:mode="ink">
                <msink:context xmlns:msink="http://schemas.microsoft.com/ink/2010/main" type="inkWord" rotatedBoundingBox="29139,13000 31210,12907 31268,14195 29197,14288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011.79">1301 1672 1496 0,'0'-6'6'16,"0"6"-12"-16,0 0 119 0,12 0-17 15,-12 0 21-15,0 0-33 16,18 23-11-16,-16-9-36 0,4 4-21 16,0-1 59-16,0 4-27 0,0 4-24 15,6 0-5-15,-9 2-1 0,9 2-6 16,-6 1-2-16,0 2-8 0,0-5 3 16,-3 0 2-16,3 0-15 0,0-3 12 0,0 16 0 15,-6-23-1-15,0-3 4 16,6-4-5-16,-6-4 8 0,0 0-10 15,0-3 2-15,0-3-1 16,0 0-2-16,-18 0-5 0,9 0 6 16,-3-12-12-16,-6 1 3 0,-3 0 17 15,1 0-14-15,-4 3 1 0,-3-3 3 16,3 4-7-16,-3-1 8 0,-26 2-17 16,29 6 13-16,-24 0 15 15,24 14-16-15,4 1 7 16,2 5 3-16,6 3-14 0,-3 1 15 0,3-3-18 15,6-1 11-15,6 2 13 0,12 8-1 16,9-20-10-16,3-1 14 16,8-9-23-16,7 0 15 0,0 0 1 15,5 0-6-15,1-19-3 0,-3 2 3 16,2 1 4-16,-5-3-7 0,0 3 6 16,-6 1-48-16,-4-2-63 0,-8 0-96 15,0 0-160-15,-3 2-151 0</inkml:trace>
          <inkml:trace contextRef="#ctx0" brushRef="#br0" timeOffset="22855.78">1572 1986 1610 0,'0'0'-2'0,"0"0"-13"0,12 0 28 16,-12 0-1-16,14 0-8 0,-2 0-24 0,21 0 45 15,-12-13-34-15,-3 3 0 16,3 0 26-16,-4 1-20 0,4-2 8 16,-3 1-1-16,-3-1-5 0,3-1 19 15,-6-2-15-15,3-7-9 16,-9 11 0-16,0 3 47 0,-6-1-1 15,0 2 14-15,0 0-29 0,0 3 3 16,0 3-8-16,-18 0 2 0,-15 0 73 16,18 0-52-16,3 11-3 15,0 1-16-15,-3 1 1 0,4 6-19 16,2 0-1-16,-3-2 4 0,6 2-2 16,6 0-8-16,0 21 0 15,0-21 8-15,0-4-2 0,21 0 5 0,-4-5-2 16,4 1-14-16,-3-3 19 0,3-1-5 15,6-3-1-15,-3-4-4 0,32 0-21 16,-29 0 15-16,0 0 10 16,-1-11-6-16,4-4 2 0,-9 1-1 15,6-1 4-15,-6 0-9 0,-3 1 7 16,-1-4-1-16,4-18 9 16,-9 3 79-16,-12 21-31 15,0-1-17-15,0 2 2 0,0 7-27 16,0-1-1-16,0 2-10 0,0 3-10 0,0 0 3 15,0 0 3-15,0 0 1 16,0 0-6-16,0 0 8 0,0 16-7 0,0-4 8 16,0 2-3-16,0 0 3 0,0 1-3 15,15 11-10-15,-15-14 7 16,0-4 4-16,0 2-3 0,0-1 3 16,0-4 1-16,0-5 5 15,0 0-4-15,0 0-1 0,0 0-3 16,0-24-4-16,0 12 4 15,0-1-4-15,12-2-2 0,-12-3-2 16,18-2-2-16,-18 0 5 0,15 1 8 16,23-56-25-16,-26 60 9 15,-3 2 12-15,3 5-4 16,0-1 9-16,15-4-11 16,56 10-7 93</inkml:trace>
          <inkml:trace contextRef="#ctx0" brushRef="#br0" timeOffset="21106.1">446 1867 581 0,'0'0'27'0,"0"0"27"0,0 0 46 16,0 0 41-1,0 0 482-15,0 0-498 16,0 0 66-16,0 0 22 16,0 0-130-16,0 0-57 15,0 0-16-15,0 0 0 16,0 0 9-16,0 0-21 16,0 0 0-16,0 0 1 15,0 0 4-15,0 0-10 0,0 0 4 16,0 0 6-16,0 0-1 15,0 0 10-15,0 0-20 16,0 0 42-16,0 0 35 16,0 0-46-16,0 0-5 0,0 0-9 15,0 0 0-15,0 0-9 0,0 0 6 16,0 13-8-16,0-2 7 16,0-11-5-16,0 0 2 0,0 0 0 31,0 0-13-16,0 0 19-15,0 0-13 16,0 0 13-16,0 0-11 0,0 0 0 0,0 0 4 16,0 0-3-16,0 0 10 15,0 0 0-15,0 0-10 16,0 0-12-16,0 0 12 16,0 0 3-16,0 0 6 15,0 0 3-15,0 0-9 0,0 0-7 16,0 0 10-16,0 0 0 0,0 0 87 15,0 15-45-15,18-15-3 0,-18 14-23 16,15-1-5-16,3 8-4 16,-9-11-8-16,-3-2 5 0,6 1-3 15,-6 4-2-15,0-5-2 0,3 4-5 16,3-6 10-16,-6 2-4 16,-1-8 0-16,1 0 9 15,-6 0-7-15,0 0-4 0,0 0 6 16,0-11 5-1,0 1-8-15,27-28 0 16,-12 14-14-16,-15 12 7 16,12-4 3-16,27-34 7 31,5 16 1-31,-26 20-16 0,-3 0 6 16,-3-2 11-16,15-3-9 0,-6 2-4 15,8-24 12-15,-8 21-14 16,3-1 3-16,-9 1 2 0,3-1 12 0,-9 6-7 15,-3 3 2-15,12-3-4 0,-10 2 2 16,-2 0-3-16,0 3-2 0,0 1-3 16,0 3-7-16,9-11-98 15,-15 0-544 1,0 15 310-16,0 2-103 0</inkml:trace>
          <inkml:trace contextRef="#ctx0" brushRef="#br0" timeOffset="24533.88">2322 1780 1165 0,'0'0'28'0,"0"0"-10"0,0 0 28 31,-18 0 15-31,18 0 2 16,-27 11 119-16,15 2-12 15,3 2-79-15,-3 2-30 63,-11 280 212-47,67-287-266-16,-26-10 8 0,15 0-3 15,-9 0 0-15,-4-14-23 0,7 1 3 16,3-4 18-16,-9-2-9 0,0-3-1 0,11-22-18 15,-20 21 6 1,3-1 1-16,-15-2 11 0,0-3 4 0,0 3-13 16,0 1 1-16,0 0 5 0,-15 1 3 15,0 3 7-15,-20-11 17 16,14 26-8-16,6 6 2 0,-9 0 12 16,9 0 32-16,-3 15-12 0,1 4-1 15,-10 27 47-15,12-18-51 16,3 6-16-16,-6 46 2 15,18-38-25-15,0 3 2 0,0 1-10 16,0 4 13-16,0-6-14 0,0 2 7 0,18-1 2 16,-3 0-4-16,3 1 2 0,-6-4-2 15,-3 0 1-15,2-1 2 16,-5-2-5-16,9-3-5 0,-9 24 6 16,-6-36-2-16,6-3 1 0,0-6 4 15,0-3-7-15,0 0-207 16,0-12-36-16,-3 0-185 0,3-16-154 15</inkml:trace>
        </inkml:traceGroup>
        <inkml:traceGroup>
          <inkml:annotationXML>
            <emma:emma xmlns:emma="http://www.w3.org/2003/04/emma" version="1.0">
              <emma:interpretation id="{A192503F-1400-4B34-B3BF-3B6D68CB7DE9}" emma:medium="tactile" emma:mode="ink">
                <msink:context xmlns:msink="http://schemas.microsoft.com/ink/2010/main" type="inkWord" rotatedBoundingBox="31285,13147 32071,13111 32092,13577 31306,13612"/>
              </emma:interpretation>
              <emma:one-of disjunction-type="recognition" id="oneOf4">
                <emma:interpretation id="interp12" emma:lang="" emma:confidence="0">
                  <emma:literal>en</emma:literal>
                </emma:interpretation>
                <emma:interpretation id="interp13" emma:lang="" emma:confidence="0">
                  <emma:literal>eñ</emma:literal>
                </emma:interpretation>
                <emma:interpretation id="interp14" emma:lang="" emma:confidence="0">
                  <emma:literal>én</emma:literal>
                </emma:interpretation>
                <emma:interpretation id="interp15" emma:lang="" emma:confidence="0">
                  <emma:literal>un</emma:literal>
                </emma:interpretation>
                <emma:interpretation id="interp16" emma:lang="" emma:confidence="0">
                  <emma:literal>ers</emma:literal>
                </emma:interpretation>
              </emma:one-of>
            </emma:emma>
          </inkml:annotationXML>
          <inkml:trace contextRef="#ctx0" brushRef="#br0" timeOffset="25306.36">2593 2083 1859 0,'0'0'14'0,"0"0"-13"0,0 0 17 16,0 0 52-16,14 0-45 15,-2-11-15-15,21-12 1 16,-9 12-2-16,-3-1 4 0,0-1-18 16,8-1 2-16,-2-2 14 0,0 0-4 15,0 1-16-15,6-2 12 0,-10-1-5 0,-2 1 12 16,3-1-25-16,-9 1 21 15,-9 2 4-15,6-1 4 0,-9 1-9 0,3 0 29 16,-6 0-11-16,0-6 24 16,-15 12-7-16,0 3 12 0,3 6 1 15,-21 0 59-15,9 0-57 16,10 14 2-16,-10-1-10 0,-15 27 11 16,24-16-43-16,-21 31-5 15,16 2-4-15,14-29-4 16,6-1-5-16,0 18 7 15,0-29 0-15,38 12 3 16,-17-18 1-16,-3-1-8 0,9-4 3 0,-3-5 1 16,2 0-4-16,-2 0 2 0,3 0 4 15,-6-19-6-15,6 2-6 0,-9-3 2 16,2-4 8-16,-8 1 0 0,0-4-4 16,9-26 3-16,-21 28-9 15,6-4 7-15,-6 3 3 0,0 5-4 16,0 4-5-16,0 2-4 0,0-6-10 15,0 17 17-15,0 4-3 16,0 0 4-16,0 0 6 0,0 17-2 16,0 2-6-16,0-2 4 0,0 8-6 15,0-3 11-15,0 3-4 0,6-2-6 0,-6-2 11 16,0-2-10-16,9 9 15 16,-9-20-7-16,6-2-1 0,-6-6 3 15,0 0-3-15,0 0-6 0,0 0-33 16,0-17-5-16,0-2-8 15,33-28 9-15,-19 17 27 0,1-6-5 16,6-1 15-16,3-1-6 0,-3 4 6 16,23-28 2-16,-23 40-5 15,-3 2 2-15,3 9 85 0,-9 11-18 16,6 0 24-16,-9 20-35 0,-3 3-15 16,0 6-13-16,-6 7-11 0,0 3-2 15,0 5-5-15,0-2 0 0,0 1-3 0,0-3-4 16,0-5-67-16,0 21-187 15,0-35 53-15,0-9-138 0,0 0-117 16,0-12-65-16</inkml:trace>
        </inkml:traceGroup>
        <inkml:traceGroup>
          <inkml:annotationXML>
            <emma:emma xmlns:emma="http://www.w3.org/2003/04/emma" version="1.0">
              <emma:interpretation id="{EE89D53E-F46A-432D-B547-417911D4B663}" emma:medium="tactile" emma:mode="ink">
                <msink:context xmlns:msink="http://schemas.microsoft.com/ink/2010/main" type="inkWord" rotatedBoundingBox="31390,13256 31517,13250 31523,13384 31396,13390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3608.25">2807 1787 1571 0,'0'-4'37'0,"0"0"33"0,0 4 23 15,-45 0 143 1,7 25-180 0,11 8-58-16,21-22 6 15,0-11 0-15,6 25-12 16,0-7 11-1,0-8 3-15,0-5-6 0,0-2-2 16,0 0 0 0,12 1 28-16,-12-4-25 15,0 0 7 1,0-13-8-16,0 4-5 0,0 9 12 16,0 0 0-16,0-8-6 15,0 8-2-15,0 0 12 16,0-6-9-16,0 6 1 0,0 0-1 15,0 0-12 1,0 0 18-16,0 0-1 16,0 0-11-16,0 0-1 15,0 0 8-15,0 0-7 16,0 0 4-16,0 0-1 16,0 0-3-16,0 0 2 0,0 0 10 15,0 0-4-15,0 0-10 16,0 0 3-16,0 0 0 15,0 0-2-15,0 0 13 0,0 0-2 16,0 0-15 0,0 0 3-16,0 0 2 15,0 0 5-15,0 0-1 16,-12 0 7-16,12 0-10 16,0 0 9-16,0 0-4 15,0 0-4-15,0 0-1 16,0 0-6-16,0 0 11 0,0 0 7 15,0 0-12-15,0 0 7 0,0 0-6 16,0 0 6-16,0 0 0 16,0 0 1-16,0 0-2 15,0 0 3-15,0 0-17 16,0 0 0-16,0 0 16 16,0 0-11-16,0 0 2 15,0 0 8-15,0 0-9 16,0 0 6-16,0 0 2 15,0 0-20 1,0 0-1-16,0 0-77 0,0 0-93 16,0 0-143-16,0 0-127 0</inkml:trace>
        </inkml:traceGroup>
        <inkml:traceGroup>
          <inkml:annotationXML>
            <emma:emma xmlns:emma="http://www.w3.org/2003/04/emma" version="1.0">
              <emma:interpretation id="{294DD127-4BF0-488F-82B2-3078D2FE8B0D}" emma:medium="tactile" emma:mode="ink">
                <msink:context xmlns:msink="http://schemas.microsoft.com/ink/2010/main" type="inkWord" rotatedBoundingBox="32032,12748 32432,12730 32464,13460 32064,13478"/>
              </emma:interpretation>
              <emma:one-of disjunction-type="recognition" id="oneOf6">
                <emma:interpretation id="interp18" emma:lang="" emma:confidence="0">
                  <emma:literal>d</emma:literal>
                </emma:interpretation>
                <emma:interpretation id="interp19" emma:lang="" emma:confidence="0">
                  <emma:literal>el</emma:literal>
                </emma:interpretation>
                <emma:interpretation id="interp20" emma:lang="" emma:confidence="0">
                  <emma:literal>cl</emma:literal>
                </emma:interpretation>
                <emma:interpretation id="interp21" emma:lang="" emma:confidence="0">
                  <emma:literal>ol</emma:literal>
                </emma:interpretation>
                <emma:interpretation id="interp22" emma:lang="" emma:confidence="0">
                  <emma:literal>Cl</emma:literal>
                </emma:interpretation>
              </emma:one-of>
            </emma:emma>
          </inkml:annotationXML>
          <inkml:trace contextRef="#ctx0" brushRef="#br0" timeOffset="25708.5">3608 1592 2345 0,'-18'0'50'16,"0"0"39"-16,-3 0 14 0,-6 11-18 16,1 6-23-16,-31 27 4 0,27-19-50 15,6 5-8-15,7-1-4 0,-1 2-1 16,15-1-3-16,3 61 11 16,15-75-5-16,11-8-5 15,-5-2 1-15,3-6-1 0,-3 0-1 16,29-18 12-16,-26-2-12 15,-3-3-2-15,0-2 2 63,128-562 203-47,-149 587-176-1,-54 104 36 1,42-68-54-16,12 7-8 0,0 2 6 15,-6 2-10-15,6 6 7 0,0 2 3 16,0 7-6-16,0 0-49 0,0-3-93 16,0 1-59-16,0-6-94 0,0 0-221 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8:05.53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4AEC3D-8C9A-4115-8A52-13607E331919}" emma:medium="tactile" emma:mode="ink">
          <msink:context xmlns:msink="http://schemas.microsoft.com/ink/2010/main" type="writingRegion" rotatedBoundingBox="11944,16858 25513,16772 25517,17443 11948,17529"/>
        </emma:interpretation>
      </emma:emma>
    </inkml:annotationXML>
    <inkml:traceGroup>
      <inkml:annotationXML>
        <emma:emma xmlns:emma="http://www.w3.org/2003/04/emma" version="1.0">
          <emma:interpretation id="{71C369E9-BC7D-4A47-84D1-4DF1C74205A5}" emma:medium="tactile" emma:mode="ink">
            <msink:context xmlns:msink="http://schemas.microsoft.com/ink/2010/main" type="paragraph" rotatedBoundingBox="11944,16858 25513,16772 25517,17443 11948,17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D7E75D-8B2F-4638-9EC9-563968F4A1B5}" emma:medium="tactile" emma:mode="ink">
              <msink:context xmlns:msink="http://schemas.microsoft.com/ink/2010/main" type="line" rotatedBoundingBox="11944,16858 25513,16772 25517,17443 11948,17529"/>
            </emma:interpretation>
          </emma:emma>
        </inkml:annotationXML>
        <inkml:traceGroup>
          <inkml:annotationXML>
            <emma:emma xmlns:emma="http://www.w3.org/2003/04/emma" version="1.0">
              <emma:interpretation id="{183EB829-F1F1-4775-B5DA-FC4C3D99C4DE}" emma:medium="tactile" emma:mode="ink">
                <msink:context xmlns:msink="http://schemas.microsoft.com/ink/2010/main" type="inkWord" rotatedBoundingBox="11945,17095 13999,17081 14002,17516 11948,175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 0 1502 0,'0'-1'43'16,"0"-2"38"-16,0 3 22 0,0-1-16 15,0-2-10-15,0 2-5 16,0 1 19-16,0 0-65 0,0 0 1 0,0 0 8 16,0 0-1-16,0 0-16 0,0 0 4 15,0 0 15-15,0 0-13 0,0 14 30 16,0-3-27-16,0-1 5 15,12 0-9-15,-3 9-1 0,6 1-5 16,-3 3 2-16,3 1-9 0,0 3-5 16,3 3 2-16,20 35 2 15,4-5-18-15,-21-31 6 16,3-2 5-16,2-5-4 0,1-3 8 0,3-4-3 16,36-8-3-1,8-7-24-15,0-31-21 16,-35 10 25-16,-3-9-2 0,-3 4-4 0,35-31 0 15,-38 28 21 1,-3 0 5-16,-4 8-11 0,1 2 11 0,-9 2-4 16,0 2 11-16,-9 4-10 15,6-4 16-15,-12 10-7 0,0-1 6 16,0-4-8-16,0 10 6 16,0 0 3-16,0 0 6 0,0 0 9 15,0 0-15-15,0 19-1 0,0 2 0 16,12 1-1-16,6-1-1 0,-1 1 3 0,4 0 0 15,6 3 0-15,3-1-10 0,3-5 0 16,5-1-3-16,7-7 0 16,3-1 2-16,-1-1-3 0,57-2 7 15,-50-7-6-15,2 0 0 0,1-16-1 16,0-3-2-16,47-29 6 16,-57 23-6-16,-5-4 5 0,-6 3 1 15,-6-1-2-15,-10 1 6 0,-5 3-10 16,-6 3-2-16,-9 4 15 0,0 2-5 15,0 3 11-15,-18 1 6 0,3 3-3 16,1 0-9-16,-10 2 3 16,15 5-3-16,-3 0-10 15,12 0-1-15,0 18-1 0,0-2-1 16,0 0 7-16,0 0-4 0,0 4-1 0,12-1 4 16,6-1-6-16,-3 1 1 0,-1-3 2 15,7-1-3-15,-3-1 3 0,0 1 1 16,3-7-1-16,0 1-1 0,-3-6-1 15,-1 2 0-15,19-1 3 16,-21-4 2-16,0 0-1 0,-3 0-2 16,0 0 4-16,0-12-1 0,-3 2-5 15,-3-5-1-15,-1 4 4 0,1-2 1 16,0-15-1-16,0 12-1 0,-6 1 1 16,0 0 0-16,0 2 6 0,0 0 4 15,0 7 2 1,0-8 21-16,0 11-25 0,0 1-3 15,0 2 6 1,0 0 44-16,0 0-38 0,0 0-4 16,0 0 0-16,0 0-5 0,0 0 4 15,0 0 7-15,0 0-17 16,0 0 2-16,0 0-4 0,0 0 2 16,0 0-3-16,0 0-2 0,0 0 1 15,0 0 4-15,0 0-2 0,0 15 0 16,-12-15-3-16,12 0 1 0,-9 0-7 15,9 0-10-15,-5 0-110 0,5 0 35 16,-6 0-69-16,6 0-114 0,-6 0-197 16,0 0-113-16</inkml:trace>
        </inkml:traceGroup>
        <inkml:traceGroup>
          <inkml:annotationXML>
            <emma:emma xmlns:emma="http://www.w3.org/2003/04/emma" version="1.0">
              <emma:interpretation id="{9AB52E4E-AC7B-4864-8A32-4D8EAC441C5B}" emma:medium="tactile" emma:mode="ink">
                <msink:context xmlns:msink="http://schemas.microsoft.com/ink/2010/main" type="inkWord" rotatedBoundingBox="15299,16837 17425,16823 17428,17210 15302,172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56.99">3356-117 1807 0,'0'0'22'0,"0"0"-1"0,0 0 19 16,0 0 94-16,0 0-68 0,0 0 7 16,0 16-19-16,0-6-9 0,0 3 0 15,0 0 0-15,0 0-4 0,0-1-8 16,9 1 10-16,9 19 16 15,-6-21-36-15,0 1-14 0,0 4 1 16,5-4 0-16,1 3 0 0,3-5-11 16,0-2 5-16,0 0-4 0,9-1 3 15,29-4-11-15,-23-3 5 16,0 0 2-16,5-18-4 0,-5 1 6 16,6 1-6-16,-1-4 1 0,-2 4-1 15,0-2 0-15,-4 0-4 0,19-14 4 16,-33 19 4-16,-3 2 1 0,-6 5 3 15,-3-2 0-15,-3 6 3 0,-6 2-8 16,0 0 3 0,0 0 9 31,160 140 22-32,-136-126-31-15,30 9 4 16,-28-14 0-16,70 6-6 31,67-43 0-31,-11-66-18 31,-104 48 14-31,-27 23-1 16,26-52 52 0,-44 68-18-16,-3 3-10 0,0 4-5 15,0 0-7-15,0 0-2 0,0 0-1 16,0 0-2-16,0 17 5 0,0-1-8 0,0-2 4 15,0 2-1-15,0-3-3 16,0 3 0-16,0 0 0 0,0 1 3 16,18-1 0-16,0-4-2 0,3 1 3 0,26 9-4 15,-20-15 5-15,0-2-3 16,3 0 0-16,0-5-1 0,2 0 2 16,4 0 2-16,3 0-2 15,38 0-4-15,-41-16 0 0,-3 0 13 16,-1-1-15-16,1-2 3 0,-9-2 0 15,-6-3 2-15,-6-4 0 0,0 4-1 16,-3 1 4-16,-4-1 7 0,-5-18 42 16,0 27-24-16,0-1-7 15,0 5-9-15,-17 0 0 0,17 5-9 16,0 1 1-16,0 3-8 0,-12 1-1 0,12 1-7 16,0 0-9-16,0 0-97 15,0 0 8-15,0 11-64 0,0-11-103 16,12 26-751-16</inkml:trace>
        </inkml:traceGroup>
        <inkml:traceGroup>
          <inkml:annotationXML>
            <emma:emma xmlns:emma="http://www.w3.org/2003/04/emma" version="1.0">
              <emma:interpretation id="{25C4C0C2-C9EB-4142-ABB1-27401AFBBC4B}" emma:medium="tactile" emma:mode="ink">
                <msink:context xmlns:msink="http://schemas.microsoft.com/ink/2010/main" type="inkWord" rotatedBoundingBox="18965,16875 21368,16860 21371,17381 18969,1739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652.78">7023 88 1710 0,'0'0'66'15,"0"0"26"-15,0 0 0 0,0 0 0 16,0 0-4-16,0 0-18 0,0 0-21 16,0 0 10-16,0 0 13 0,18 12 38 15,-3-12-74-15,-3 11-2 0,0-3-7 16,3 0-1-16,0 4-13 0,3 2 1 16,-1-2-9-16,4 2 0 0,3 3-4 15,30 16 10-15,-25-18-7 16,1 0-10-16,0-3 5 0,3-3 2 15,-1 1-3-15,1-10 3 0,0 0-4 16,0 0 1-16,2 0-4 0,31-31-20 16,-4-13-13-1,-35 22 6-15,0-6-11 16,38-48-7-16,-38 34 34 16,-18 21 15-16,0 2 5 0,-6 4-2 15,0 3 25-15,-3-9 46 0,0 14-28 16,0 0-14-16,0 7-9 15,0 0-5-15,0 0-4 0,0 0 5 0,0 0-1 16,0 0-6-16,0 0 5 0,0 18-6 16,0-4-5-16,0-1-2 15,15 17 1-15,-3-18 0 0,0 1 0 16,3-2-4-16,-1 0 4 0,7-1 0 16,0-6-1-16,9 3-1 0,0-4 0 15,2 2 1-15,49-5-4 16,-40 0-1-16,1 0 0 0,3 0 3 15,-4-15 1-15,4 3 2 0,-6 3-2 0,0-6-1 16,-7-2-1-16,25-9 3 16,-36 14 1-16,-6 0-5 0,-7-2 6 15,1 4-2-15,-9 4 15 0,0-1-9 16,0 2 1-16,0 2-10 0,0 0 10 16,0 3-7-16,0 0 3 15,0 15-1-15,0 3 0 0,0-1 3 16,15 3-7-16,3 0 6 0,0 4 1 15,0-2-4-15,3-2 5 0,38 15-4 16,-29-20 2-16,6-7 1 16,41 0-6-16,-35-8-3 0,2 0-3 15,1-13 1-15,3-2 6 0,-1-4-12 16,4-5-8-16,-3-1-10 16,-1-5-2-16,-2-1 12 0,32-31 4 15,-47 32 7-15,-6 0 8 0,-6 5 14 16,-6 4 9-16,-6 3 9 0,-6 2-8 15,0 4 0-15,0 3-15 0,0 2-1 16,0-2-3-16,0 9-17 16,0 0-5-16,0 0-17 0,0 0-34 0,0 0-53 15,0 0-62-15,0 0-115 0,0 0-299 16</inkml:trace>
        </inkml:traceGroup>
        <inkml:traceGroup>
          <inkml:annotationXML>
            <emma:emma xmlns:emma="http://www.w3.org/2003/04/emma" version="1.0">
              <emma:interpretation id="{B54CC56D-FB87-48F4-9650-2B27DC10E428}" emma:medium="tactile" emma:mode="ink">
                <msink:context xmlns:msink="http://schemas.microsoft.com/ink/2010/main" type="inkWord" rotatedBoundingBox="23318,16890 25514,16876 25517,17417 23321,17431"/>
              </emma:interpretation>
              <emma:one-of disjunction-type="recognition" id="oneOf3">
                <emma:interpretation id="interp3" emma:lang="" emma:confidence="0">
                  <emma:literal>un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u</emma:literal>
                </emma:interpretation>
                <emma:interpretation id="interp6" emma:lang="" emma:confidence="0">
                  <emma:literal>n</emma:literal>
                </emma:interpretation>
                <emma:interpretation id="interp7" emma:lang="" emma:confidence="0">
                  <emma:literal>aun</emma:literal>
                </emma:interpretation>
              </emma:one-of>
            </emma:emma>
          </inkml:annotationXML>
          <inkml:trace contextRef="#ctx0" brushRef="#br0" timeOffset="4764.51">11390 92 1742 0,'0'-1'29'0,"0"-1"24"16,0-1 87-16,0 2-87 0,0-3-7 15,0 4 16-15,0 0-14 16,0 0-2-16,0 0-23 16,0 0 45-1,0 0-13-15,0 0-31 16,-15 0 22-16,15 0-24 15,0 0-4-15,0 0 0 0,0 0-3 16,0 0 52 0,0 0 14-1,0 0-60-15,0 0-14 16,0 0 0-16,0 0-9 0,0 0 12 16,0 0-5-16,0 0 6 31,0 0-4-31,0 0 2 0,0 0 0 15,0 0 1-15,0 0-4 16,0 0 27-16,0 0-17 16,0 0-3-16,0 0-1 0,0 0 1 15,0 0 26-15,0 0-13 16,0 0 19-16,0 0-26 16,0 0 4-16,0 0-6 0,0 0-4 0,0 0 2 46,0 0 4-30,0 0-12-16,0 0 1 16,15 0-7-16,-15 0 4 0,0 0 1 15,12 17-1-15,-12-17 2 0,12 0-3 16,-12 13 1-16,21-13 9 16,-12 11-5-16,-3-11-4 0,-6 0 0 15,0 0 2-15,0 10-7 0,0-10 6 16,0 9 5-16,18-1 1 0,-10 0 2 15,10 7 16-15,-6-5-19 16,-3 1 2-16,3 1-3 0,0-1 2 0,0 2-7 16,9 0-3-16,-3-3 1 0,8 6 6 15,-5-1-5-15,36 7 4 16,-30-8-3-16,2-9-2 0,1-5-1 16,3 0 1-16,0 0 0 0,2 0-3 15,4 0 0-15,-6-19 2 16,-1 2 1-16,25-14-8 0,-30 12 4 15,-6 4 0-15,14-15 1 32,-8-83-6-17,-27 100 8-15,-12-2-3 0,0 4 1 16,12-2 0-16,-21-8-1 16,16 14 2-1,5 7-3-15,0 0 6 0,0 0-3 16,0 0 1-16,0 17 3 0,5 1-4 15,7-1 0-15,3-1 1 0,-3 4-1 16,3 0 0-16,3 0-1 0,3 1 2 16,0-2 1-16,2-1 1 0,31 19-2 15,-24-27-2-15,-3 1-2 16,2-3-1-16,1-8 7 0,3 0-7 16,0 0 3-16,2-14-2 0,-2-1-1 15,6-1-6-15,20-26-12 16,-2-1-4-16,-39 21 19 0,-3 2 2 15,-1 0 1-15,-2 1 1 16,-6-1 5-16,6-12 2 16,-12 12 12-16,0 5-3 0,0 9-8 15,0 3-4-15,0 3-1 0,0 0-1 16,0 0 1-16,0 0-2 16,0 0 2-16,0 0-2 0,12 14 2 15,9-4 1-15,-6-10-2 0,3 8 0 16,6-8 0-16,47 0 7 15,-23 0-6-15,-4 0 1 0,10 0 1 16,2 0-3-16,-2 0 2 0,2-16-1 16,-5 5-2-16,0 0 1 0,-4 0 1 15,25-8-3-15,-48 11 2 16,-4 1-2-16,-5-4-1 0,-3 0 5 0,0 1-3 16,-12 1 1-16,6-4 1 0,-3 0-4 15,0 2 5-15,-3-7 0 16,0 11-1-16,0 0-6 0,0 4 2 15,0-5-120 1,0 7-44-16,0 1 44 16,0 0-57-16,0 0-51 0,0 0-129 15,0 0-226-15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8:54.0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D9D0BA-4D20-4D4A-8420-1725F9F95A5E}" emma:medium="tactile" emma:mode="ink">
          <msink:context xmlns:msink="http://schemas.microsoft.com/ink/2010/main" type="writingRegion" rotatedBoundingBox="20620,148 30629,-85 30690,2496 20681,2730"/>
        </emma:interpretation>
      </emma:emma>
    </inkml:annotationXML>
    <inkml:traceGroup>
      <inkml:annotationXML>
        <emma:emma xmlns:emma="http://www.w3.org/2003/04/emma" version="1.0">
          <emma:interpretation id="{E36C9F74-0FCA-4F5A-89B0-87A518AE59EA}" emma:medium="tactile" emma:mode="ink">
            <msink:context xmlns:msink="http://schemas.microsoft.com/ink/2010/main" type="paragraph" rotatedBoundingBox="20620,148 30629,-85 30650,788 20641,1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FB7950-43E3-4FED-8FA8-4AFE122DA3C0}" emma:medium="tactile" emma:mode="ink">
              <msink:context xmlns:msink="http://schemas.microsoft.com/ink/2010/main" type="line" rotatedBoundingBox="20620,148 30629,-85 30650,788 20641,1023"/>
            </emma:interpretation>
          </emma:emma>
        </inkml:annotationXML>
        <inkml:traceGroup>
          <inkml:annotationXML>
            <emma:emma xmlns:emma="http://www.w3.org/2003/04/emma" version="1.0">
              <emma:interpretation id="{53B77F3C-85A0-4BB8-B9BA-7E38584614D7}" emma:medium="tactile" emma:mode="ink">
                <msink:context xmlns:msink="http://schemas.microsoft.com/ink/2010/main" type="inkWord" rotatedBoundingBox="20620,148 23822,73 23842,948 20641,10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827 299 3265 0,'-12'5'84'15,"12"1"16"-15,-6-6 15 16,6 0-84-16,0 0-3 0,0 0-4 16,0 0-9-16,21 0 0 0,3-16-12 15,2 7 10-15,7-2-10 0,0 0 7 16,38-13-21-16,-32 14 6 16,0-3 5-16,-4 3-5 0,-5-3-3 0,-3 4 8 15,-9-1 7-15,0-1 4 0,-12 5 2 16,-6-1 12-16,0 4 57 15,-18 3-23-15,-6 0 18 0,9 0 5 16,-15 0-14-16,10 0 16 0,-1 12-2 16,-3 3-29-16,0-1-9 0,9 4-7 15,-15 23-2-15,21-15-16 16,1-2-2-16,5 3-7 0,3 0-15 16,0 3-4-16,14-2-26 0,7 0 9 15,0-7 8-15,6-5-45 16,41 8-76-16,-32-24 37 0,6 0 15 0,-4-16-4 15,-2-3 38-15,3-2 26 16,29-30 2-16,-47 24 73 0,3 0 48 16,3-1 33-16,-15 2 4 0,0 6-3 15,2-2-25-15,-8 10-10 0,0 1-38 16,0 7-41-16,-3 4-13 0,-3 0 16 16,0 0 14-16,0 19 22 15,0-3-27-15,0 1-15 0,0-1-19 16,12 3 16-16,0-2-13 0,0-1 11 15,-12-3-24-15,15 0 12 0,-3-2-44 16,-3 5-148-16,3-16-41 16,0 0-50-16,-12 0-1 0,3-14 28 0,0-4 21 15,-3-7 52-15,0-4 67 16,0-7 55-16,0 0 69 0,29-35 208 16,-29 40 13-16,15 3 40 0,0 5-6 15,-6 9-55-15,-9 3-32 0,9 2-62 16,-9 9 14-16,6 0-18 0,-6 0-18 15,12 28 21-15,-3-15-75 16,-3 6-15-16,3 1-21 0,8 2 21 16,-5 1-31-16,27 28 11 15,-21-22-60-15,3-1-103 0,-6-2-164 16,3 0-90-16,-4-1-38 0,-2 0-111 0,-6-4-347 16</inkml:trace>
          <inkml:trace contextRef="#ctx0" brushRef="#br0" timeOffset="401.74">2053 74 4232 0,'-6'-7'53'0,"0"2"62"15,6 0-78-15,0-2-8 0,15-3 0 16,3 1-40-16,6 3-31 0,3-3-115 16,2-2-150-16,4 1-94 0,6-1-31 15,32-9-810-15</inkml:trace>
          <inkml:trace contextRef="#ctx0" brushRef="#br0" timeOffset="224.4">2119-235 3713 0,'0'-27'125'16,"0"4"85"-16,0 5-46 0,0 3-36 16,-9 7-53-16,9 4 13 15,0 4-31-15,0 15-26 0,0 7-3 16,0 3 11-16,0 10-35 0,15 5 17 0,3 4-23 15,-1 6 16-15,4 3-17 16,18 51 13-16,-24-54-35 0,3-3-116 16,-3-3-147-16,-4-8-145 0,1-4-65 15,-6-3-215-15</inkml:trace>
          <inkml:trace contextRef="#ctx0" brushRef="#br0" timeOffset="711.78">2565-99 3731 0,'-15'0'175'0,"0"0"55"0,-2 0-22 15,2 0-48-15,0 0-58 0,0 0-34 16,0 0-25-16,3 17-16 0,-9 12 1 15,15-17-32-15,6 5 17 16,0-1-2-16,0 3-35 0,0-3 20 16,12-1-11-16,3 4 10 0,3-4 18 15,3-3-32-15,21 8-31 16,-19-16 33-16,1-3-17 0,0-1 33 16,0 0-14-16,-3 0 16 0,-7 0-5 15,4-18-13-15,-3 4 12 0,-6-1 5 16,-9-20-18-16,0 20 12 0,0-1-28 15,-21 1-37-15,-2-1-56 0,2 3-68 16,-3 0-96-16,9 4-69 0,-6-2-47 16,3 3-217-16</inkml:trace>
          <inkml:trace contextRef="#ctx0" brushRef="#br0" timeOffset="1040.7">3172-232 3869 0,'-26'0'147'15,"-1"0"22"-15,-6 0-51 0,-32 0 12 16,41 0-97-16,-3 0 7 16,3 0-28-16,9 0-6 0,3 0 5 15,4 14-37-15,8-3 16 0,0-1 6 16,0 1-7-16,20 14 26 15,-2-8-5-15,3-1-9 0,0 2-7 16,6 1-8-16,2 0 22 0,-2 2-2 16,0-1-17-16,0 2-3 0,-3-2 32 15,14 19-2-15,-26-23 21 0,-12 1 21 16,0-5-37-16,0 1 33 0,-18 0-39 16,-8-5 8-16,-1 1-21 0,-3-5 25 15,-3-4-87-15,-23 0-459 16,29 0 21-16,0-18-187 0</inkml:trace>
          <inkml:trace contextRef="#ctx0" brushRef="#br0" timeOffset="-1047.33">345 58 2998 0,'-12'0'132'16,"0"-11"-2"-16,0 11 13 15,12-13-25-15,-9 2-15 0,9 0-6 16,0 11 2-16,-6-7-19 0,0 7-17 0,0 0-15 16,-3-5 40-16,0 5-44 15,0 0-30-15,-6 0 10 0,-2 0-18 16,-1 0 12-16,-3 12-22 0,3-12 6 16,-6 16 10-16,3-2-8 15,-23 11-20-15,26-14 20 0,0 4-1 16,3-2-12-16,3 4 3 0,6 1 17 15,0 0-28-15,6 1 9 0,0 2-10 16,15 19-57-16,0-23 32 16,3-2-3-16,3 0 1 0,0-5-6 15,2-5-13-15,1-2 18 0,3-3 1 0,-6 0 20 16,15 0 7-16,-25-16 18 16,1 3 20-16,-3 13 25 0,-3-12-3 15,-3 12 10-15,-3-13-20 0,0 13-31 16,0 0 3-16,0 0-7 0,-18 0 13 15,-20 0 11-15,17 0-14 16,0 13 1-16,0 3-3 0,0-2 11 16,6 4-12-16,-2 1 2 0,2 3 8 15,6 1-12-15,0 0 6 0,9 31 9 16,0-32-26-16,0 2 17 16,24-3-5-16,-3-2 8 0,5-3 8 0,7-4-11 15,0-4-5-15,0-2 11 0,2 0-16 16,31-6 10-16,-39 0-40 15,-1-15-69-15,-8 15-119 0,-3-18-96 16,0-3-63-16,-6-2-219 0,0 1-268 16</inkml:trace>
          <inkml:trace contextRef="#ctx0" brushRef="#br0" timeOffset="-699.51">482 201 3338 0,'0'-8'122'0,"-15"-1"101"16,3-3 198-16,12 7-284 0,0 1-32 16,0 0-48-16,0 4 2 0,0 0 5 15,0 15 27-15,0 0-30 0,0 6-30 16,15 5-3-16,14 32 12 16,-11-26-36-16,3-3 28 0,-3-3-24 15,3-1 5-15,-3-8-16 0,3-2-16 16,-4-4 19-16,1-3 15 0,-6-8-17 15,15 0-26-15,-15-15 21 16,0-3 10-16,-6-6 13 0,0-6-5 16,0-3 0-16,0-1-4 0,-3-4-40 15,-1 0 21-15,-2-1 10 16,0-25 3-16,0 42 6 0,0 3-14 16,0 6-15-16,0 5 5 0,0 3-66 0,0 5-64 15,0 0-82-15,0 0-83 0,12 0-385 16,0 0 316-16,-3 10-119 15,3 4-206-15</inkml:trace>
        </inkml:traceGroup>
        <inkml:traceGroup>
          <inkml:annotationXML>
            <emma:emma xmlns:emma="http://www.w3.org/2003/04/emma" version="1.0">
              <emma:interpretation id="{AB41B711-4985-476F-AFD6-A9CF04FD2604}" emma:medium="tactile" emma:mode="ink">
                <msink:context xmlns:msink="http://schemas.microsoft.com/ink/2010/main" type="inkWord" rotatedBoundingBox="25371,132 30631,9 30649,772 25389,8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06.19">6381-36 3652 0,'0'0'125'0,"-9"0"60"0,9 0-36 16,-12 11-22-16,12-2-12 15,0-2-69-15,0 2 2 0,0 3-34 16,0 1 4-16,0 0 8 0,0 4-31 0,12 0 26 16,-3 3-23-1,15 16 3-15,-12-22-33 0,3 1-2 0,-3-5-65 16,0-2-15-16,3-3-55 0,-4-3-38 16,-2-2-25-16,3 0 3 0,0 0 35 15,-6-17 39-15,0-4 56 0,3-20 19 16,-9 21 114-16,0-5 52 15,0 3 51-15,0 2 67 0,0-1 43 16,0 5-12-16,0 3-13 0,0 3-48 16,0 3-79-16,0 3 4 15,0 4-78-15,0 0 12 16,0 47 17 0,0-1-25-16,24 8-9 15,-24-27-25-15,9 2 16 16,30 79-379-16,-28-85 14 0,-5-3-74 15,0-4-121-15,0-5-451 0</inkml:trace>
          <inkml:trace contextRef="#ctx0" brushRef="#br0" timeOffset="3718.49">6872-133 3949 0,'-65'44'322'16,"-1"43"-243"0,55-43-80-16,5-23-13 0,6-1 1 0,0 3-13 15,0-2-28-15,17-1-46 16,-5-2-21-16,9-3-22 0,0-2-28 15,36 5-190-15,-25-18 170 0,1 0 0 16,0 0 20-16,0-18 0 0,5 0 28 16,-8-2 54-16,-3-6 62 0,0-3 78 15,-10 1 68-15,16-24 327 16,-27 27-125-16,-3 5-8 0,3 4-70 16,-6 6-69-16,0 1-29 0,0 9-61 15,0 0-11-15,0 0-7 0,0 0-3 16,0 36 2-16,0-17-44 15,0 2-24-15,0-1 9 0,0 5-25 16,0-3-72-16,0-2-145 0,0-4-127 16,0-2-52-16,12 10-566 0,0-18 154 15</inkml:trace>
          <inkml:trace contextRef="#ctx0" brushRef="#br0" timeOffset="4294.71">7310-77 3002 0,'9'-25'403'15,"-9"6"546"1,0 19-872 0,-9 0-13-16,9 39 13 15,0-18-29-15,0 4 8 0,0 1-38 16,0 1 2-16,15 3-20 0,-15-3 3 16,0-3 5-16,0-3-10 0,0-2-4 15,0 6-48-15,18-19-51 0,-18-1-74 16,0-5-72-16,0 0-19 0,0 0 20 15,0-16 41-15,15 0 48 0,-15-2 59 16,0-23-5-16,12 19 103 16,5-22 108-16,-2 27 14 15,-15-2 45-15,12 7 40 0,0 2-15 16,-3 0-29-16,3 4-14 0,-6 2-1 16,9 4-40-16,-3 0-20 0,6 0-20 15,-4 0-23-15,4 0 10 0,3 12-26 16,3 1 0-16,-3-1-42 0,6 4 11 15,-4 4 16-15,16 26-19 0,-24-21-21 16,-3-2 5-16,-6 0-57 0,0-4-50 16,-6 2-33-16,0-8-25 0,0-2 20 15,0-4-6-15,0-7-6 0,0 0-80 16,0 0 183 15,38-189 50 0,76 57 966-15,-103 131-837-16,-5 1 15 0,6 0-36 16,-3 0 21-16,15 26 7 15,-9-12-70-15,3 0 1 0,0 4-11 16,80 79-91 0,-77-81-103-16,-9 2-108 15,0-1-91 1</inkml:trace>
          <inkml:trace contextRef="#ctx0" brushRef="#br0" timeOffset="2130.19">4756-49 3253 0,'0'-23'316'0,"0"14"-72"0,0 3-50 16,0 4-64-16,0 2-60 0,0 0 3 15,0 0 25-15,0 19-33 0,0 2-17 16,0 40 21-16,0-22-42 16,0 2-12-16,0 5 9 0,0-2-30 15,0-1-4-15,0-2 12 0,0-3 14 16,15-5-6-16,-15-7-20 0,24 15 8 16,-24-30-22-16,12-11-18 15,-12 0 15-15,6 0-38 0,0-19-33 16,2-7-23-16,-2-4 11 0,-6-6 10 0,6-2 27 15,6-48 9-15,-9 40 59 16,-3 4 49-16,0 1 40 0,0 5 34 16,0 6 19-16,0 4-36 0,0 7-22 15,0 5-30-15,0 7-31 16,0 3 33-16,0 4-52 0,0 0 15 16,0 19-11-16,0 5-8 0,18-3 2 15,-3 4 11-15,3-1-20 0,0 5 35 16,3-3-35-16,23 29 27 15,-23-34-50-15,-3 0-40 0,3-2-27 0,-3-5-1 16,2-5-16-16,-8-2-3 0,-6-7-41 16,0 0 1-16,9-15-96 15,-15 0 179-15,6-6 20 0,0-5 29 16,-6-4 19-16,6-4 20 0,-6-1 63 16,3-1 38-16,3-26 187 31,0-18 327-31,-6 80-561 15,0 15-2-15,0 6-12 0,6 0-11 16,0 37 0 0,6 9 7-16,-6-33-60 0,3-2 22 0,2 0 7 15,-2-1-33-15,3-3-89 0,0-5-114 16,0-2-137-16,-6-2-90 16,3-4-75-16,-3 0-368 0</inkml:trace>
          <inkml:trace contextRef="#ctx0" brushRef="#br0" timeOffset="2545.07">5551 81 3681 0,'0'-11'137'16,"0"4"40"-16,0 2-19 0,0 5-42 16,0 0-6-16,0 0-35 0,-12 0-33 15,12 19 0-15,0 21 13 16,0-18-52-16,-12-2-5 0,12 5 5 0,0 1-1 15,0-1 14-15,0-2-24 0,0-2 16 16,0-3 3-16,12 0-23 0,12 4-2 16,-3-12-12-16,-13-10-66 15,16 0 2-15,-9 0-52 0,9 0-8 16,-6-14-18-16,3-1 23 0,0-6 53 16,-4-3 32-16,16-33 13 15,-21 29 95-15,-6 3 85 0,3 0 20 16,-3 6 18-16,-6 3-22 0,0 4-38 15,0 4-39-15,0 1-29 0,0 7-28 16,0 0 36-16,0 0-64 0,0 0 36 16,0 0-18-16,18 11 7 0,-3 1-2 15,-15 1-17-15,0-1-14 0,0 3 21 16,23 3 13-16,-8 20-31 16,30 36-643-1,-30-58 334 1,24 15-794-16</inkml:trace>
          <inkml:trace contextRef="#ctx0" brushRef="#br0" timeOffset="2908.93">6024 128 3085 0,'0'0'84'0,"0"0"-1"16,0 0-10-16,0 0-13 0,0 0-14 0,0 0-19 16,18 0-20-16,3 0-76 15,29-15-365-15,-23 5-27 0,0-1-361 16</inkml:trace>
          <inkml:trace contextRef="#ctx0" brushRef="#br0" timeOffset="2747.27">6152-127 2706 0,'0'-36'92'0,"0"3"75"0,0 7 49 16,0 5-12-16,0 7-47 0,0 4-58 15,-12 4-37-15,12 6 22 16,0 15 107-16,0 2-125 0,0 6 25 15,0 6-7-15,0 7-10 0,0 6-39 16,0 162 18 0,0-108-67-16,0-49 9 15,0-1-73-15,0-7-132 0,0-6-117 16,0-4-61-16,0 22-757 16</inkml:trace>
          <inkml:trace contextRef="#ctx0" brushRef="#br0" timeOffset="5001.25">8114-28 2769 0,'0'0'48'0,"0"0"30"0,0 0 4 16,0 0-15-16,0 0-23 0,18 0 1 16,8 0 4-16,-5 0-18 0,9 0-8 15,29-8 2-15,-26 8-22 0,0-9 1 16,0 9 0-16,-9-6-6 0,2-1 8 16,-5 4-2-16,-9-2 0 0,0 2 3 15,-12-2-5-15,0 1 63 16,0 2 2-16,0 1 29 0,-18 1-6 15,-3 0 4-15,3 0 23 0,4 0 1 16,-4 17-18-16,3-3-19 0,-18 21 53 16,21-18-97-16,0 2-2 15,0 0-17-15,9 2-14 0,3-4 3 16,0 5-18-16,0-3-12 0,0-2-20 16,15-3-16-16,18 11-154 15,-9-16 67-15,-3-9-14 0,-1 0-5 0,10 0 7 16,3 0 9-16,-6-12 17 0,5-3 46 15,-5-3 37-15,-3-2 34 0,21-18 137 16,-30 19 6-16,-3-1 53 16,-1 9 27-16,-11-4-15 0,0 5-41 15,0 6-16-15,0-3-30 0,0 7-58 16,0 0 1-16,0 0 15 16,0 0-12-16,0 11-9 0,0 8-10 15,0-4-9 1,15 28-16-16,-3-14-21 15,6-13 22-15,-18-3-90 0,9-4-55 0,3 0-45 16,-12-3-45-16,6 1-26 16,6-7-204-16,-12 0 304 0,3-15 34 15,-3-1 43-15,6-1 25 0,0-1 33 16,0-7 34-16,6 1 43 0,2-2 33 16,-2 0 40-16,15-20 176 15,-9 27-134-15,-9 2 13 0,9 9-11 16,-3 1-43-16,-9 3-13 0,6 4-3 15,-7 0-36-15,13 0-7 0,18 18-18 16,-18-1-38 0,65 50-10-16,-38-31-130 15,-24-17-104-15,0-4-127 0,-4 1-36 16,4-2-29-16,-3 1-138 16,-6-5-281-16</inkml:trace>
          <inkml:trace contextRef="#ctx0" brushRef="#br0" timeOffset="5417.61">9304 21 3941 0,'-6'-1'123'0,"-3"-2"1"16,9-2 94-16,0 4-169 0,15-5-21 16,-3 3 3-16,15-2-43 0,0-1-68 15,3 1-193-15,2-2-159 0,7 3-111 16,-6-5-432-16</inkml:trace>
          <inkml:trace contextRef="#ctx0" brushRef="#br0" timeOffset="5232.68">9394-376 3458 0,'0'-16'110'16,"0"3"156"-16,0 13-115 0,0 0 1 0,0 15-12 15,0 5-10-15,0 1-14 0,0 8-23 16,0 3-7-16,0 8-35 0,0 4-20 15,26 49-12-15,-14-48-20 16,3 1-4-16,-3-1-18 0,6-3-45 16,-3 1-96-16,-3-6-177 0,6-4-128 15,-9-5-53-15,8 18-1121 16</inkml:trace>
          <inkml:trace contextRef="#ctx0" brushRef="#br0" timeOffset="5816.69">9581-3 3286 0,'-6'5'66'0,"0"-2"34"15,6-3 5-15,0 1-12 0,0 4 41 16,12-5-109-16,9 0 6 16,-3 0-18-16,9 0-5 0,-1 0 4 15,4 0-5-15,-3 0-12 0,0 0 0 16,6-13-3-16,17-5-1 0,-29 13 1 16,-3-6-4-16,3 3-1 0,-15-1 9 15,0-4-4-15,-6 1 11 0,0-2-14 16,0 0 11-16,-12-1 18 0,-27-6 67 15,18 13-19-15,3 6 39 16,-8 2-23-16,5 0-24 0,-3 13-12 16,3 2 8-16,3 3-2 0,3 3-24 15,3-2-1-15,6 27 2 16,6-24-22-16,0 2-2 0,0-3 2 16,18-1 1-16,9 0-13 0,-3-4 12 0,3 0 12 15,5-1-9-15,-5-2-10 16,39 5-25-16,-34-9-47 0,-8-5-76 15,-3 2-114-15,-3-6-111 0,-3 0-107 16,-9 0-392-16</inkml:trace>
        </inkml:traceGroup>
      </inkml:traceGroup>
    </inkml:traceGroup>
    <inkml:traceGroup>
      <inkml:annotationXML>
        <emma:emma xmlns:emma="http://www.w3.org/2003/04/emma" version="1.0">
          <emma:interpretation id="{21A6A3B8-4F6C-4EE2-AB8B-AA523BA32105}" emma:medium="tactile" emma:mode="ink">
            <msink:context xmlns:msink="http://schemas.microsoft.com/ink/2010/main" type="paragraph" rotatedBoundingBox="25457,1511 30283,1268 30343,2443 25517,2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7C29A6-34A1-4881-9D28-7BA1CB277A67}" emma:medium="tactile" emma:mode="ink">
              <msink:context xmlns:msink="http://schemas.microsoft.com/ink/2010/main" type="line" rotatedBoundingBox="25457,1511 30283,1268 30343,2443 25517,2686"/>
            </emma:interpretation>
          </emma:emma>
        </inkml:annotationXML>
        <inkml:traceGroup>
          <inkml:annotationXML>
            <emma:emma xmlns:emma="http://www.w3.org/2003/04/emma" version="1.0">
              <emma:interpretation id="{74D61134-196A-4B3C-960D-6A31305384D3}" emma:medium="tactile" emma:mode="ink">
                <msink:context xmlns:msink="http://schemas.microsoft.com/ink/2010/main" type="inkWord" rotatedBoundingBox="25472,1793 26705,1731 26731,2258 25498,2320"/>
              </emma:interpretation>
            </emma:emma>
          </inkml:annotationXML>
          <inkml:trace contextRef="#ctx0" brushRef="#br0" timeOffset="6761.15">4860 1509 2938 0,'0'0'75'0,"0"0"113"15,0 0-124-15,0 0-14 16,0 0-22-16,18 0-10 0,3-16 0 16,-3 4-11-16,3 1-6 0,2-2 3 15,10 1-7-15,27-9 7 16,-34 11-2-16,1 5-6 0,-3-2 2 16,-6 7 3-16,-3 0-3 0,-3 0 4 15,-6 0-1-15,0 0 2 0,3 0-5 31,-9 11-64-31,0-11 25 0,0 0-41 16,0 0 13-16,0 0 35 16,0 0 8-16,0 0 7 15,0 0 12-15,0-11 7 0,0 11 14 0,0-13 13 16,-15 2-3-16,-3 3-3 0,0 0-3 16,3 3 18-16,-12 5-3 0,1 0 0 15,2 0 3-15,-3 0-2 0,-3 0 8 16,0 16 9-16,7 2-6 0,-22 20 45 15,24-17-50-15,9 2-7 0,0-1-5 16,12 4 0-16,0-1-13 16,0 3-3-16,0-1-6 0,24 2 0 15,3-1-4-15,26 27-1 0,-23-30-59 16,3-4-110-16,-6-6-82 0,3-2-79 16,-1-5-189-16,1-8-336 0</inkml:trace>
          <inkml:trace contextRef="#ctx0" brushRef="#br0" timeOffset="6984.5">5688 1362 3456 0,'0'-5'79'16,"0"1"140"-16,0 4-142 0,-18 0-19 15,3 13-13-15,-9 2-10 0,9 3-20 16,-6 7 5-16,4 1-1 15,-34 34-4-15,24-27-19 0,6 3-11 16,-2 0-50-16,2-4-81 0,-3-2-69 16,9 0-28-16,-6 0-12 0,9-5-25 15,-6-4-126-15,9-6-247 0</inkml:trace>
          <inkml:trace contextRef="#ctx0" brushRef="#br0" timeOffset="7196.59">5390 1478 3019 0,'12'-10'112'0,"-9"-1"76"0,0 4 23 16,3 3-50-16,3 4 101 15,-3 0-109-15,0 0-33 0,0 17-50 16,-3 1-9-16,9 0-31 0,-1 8-3 16,1-1-15-16,-6 4 4 0,9 2 6 15,18 32-31-15,-15-28-61 16,-9 0-97-16,9-4-124 0,-1-5-66 15,-2-3-22-15,3-7-43 0,3-9-213 16,-3-2-154-16</inkml:trace>
          <inkml:trace contextRef="#ctx0" brushRef="#br0" timeOffset="7418.46">6081 1418 3291 0,'-12'-9'125'0,"-21"4"257"15,15 5-217-15,3 0-16 16,-3 0-28-16,-2 14-10 0,2 2-44 16,0 0 5-16,3 5-39 0,-6 3 9 0,-3 3-40 15,-2 30 8 1,14-26 1-16,3-4-7 0,3-2-27 16,6-1-30-16,0-3-42 0,21-3-105 15,-4-2-93-15,4-3-53 0,6-3-31 0,39 1-528 16,-31-11 182-16</inkml:trace>
        </inkml:traceGroup>
        <inkml:traceGroup>
          <inkml:annotationXML>
            <emma:emma xmlns:emma="http://www.w3.org/2003/04/emma" version="1.0">
              <emma:interpretation id="{39635B7F-66A6-47BF-AB52-B0DA2E4FFB77}" emma:medium="tactile" emma:mode="ink">
                <msink:context xmlns:msink="http://schemas.microsoft.com/ink/2010/main" type="inkWord" rotatedBoundingBox="26922,1437 30283,1268 30343,2443 26981,2612"/>
              </emma:interpretation>
            </emma:emma>
          </inkml:annotationXML>
          <inkml:trace contextRef="#ctx0" brushRef="#br0" timeOffset="7642.71">6354 1209 2970 0,'-26'-48'386'0,"26"33"-112"0,0 0-46 0,-12 5-59 16,3 3-79-16,9 7-11 0,0 0 33 15,0 0 14-15,0 25-25 0,0 4-46 16,0 8-24-16,0 5 16 0,0 9-16 16,15 2-34-16,-3 62 45 15,3-59-43-15,-4-5 2 0,1-2 8 16,-3-4-68-16,3-7-128 0,0-10-161 16,-6-6-104-16,3-3-29 0,-3-8-191 15</inkml:trace>
          <inkml:trace contextRef="#ctx0" brushRef="#br0" timeOffset="8030.56">6527 1368 3459 0,'0'-5'124'0,"-12"5"267"16,12 0-238-16,-18 20-42 0,9-1-46 15,9 6-17-15,0 1-17 0,0-1 16 16,0 4-22-16,0 3-9 0,0-1-2 15,33 29-11-15,-12-34-1 16,-3-1 1-16,9-5-15 0,-6-3-23 0,8-7-29 16,-2-5-60-16,0-5-2 15,-3 0-24-15,17-31-136 16,-23 10 196-16,-6-4 39 0,3 2 17 0,-9-4 14 16,-6 0 50-16,0 1 50 15,0 1 59-15,0 1 21 0,0 5 3 0,-12-12 87 16,12 20-164-16,0 3-38 15,-9 2-37-15,9 6 18 0,0 0-17 16,0 0 6-16,0 0 7 0,0 16 15 16,0 2-3-16,15 21-36 15,-3-19-5-15,0 4-8 0,-3 1 32 16,9 3-19-16,-4 1-6 0,4-1-53 0,0-2-93 16,-3-1-145-16,3-1-83 0,9 9-406 15,-15-23 246-15,3-10-283 16</inkml:trace>
          <inkml:trace contextRef="#ctx0" brushRef="#br0" timeOffset="8422.48">7051 1462 3016 0,'0'-12'114'16,"0"7"55"-16,0-2 139 16,0 7-223-16,0 0-27 0,0 0 14 15,0 0-4-15,0 0 3 0,0 16-16 0,0 0-7 16,0-1-3-16,0 3-37 0,0 19 22 15,0-18-30-15,0 1 20 16,0 0-20-16,15-2-5 0,-3-5 23 16,15 10-49-16,17-10-294 15,-17-28-61 1,-9 1 216-16,3-3 44 16,3-24-27-16,-10 16 113 0,-8-3 25 15,0 1 41-15,-6-2 66 0,0 2 70 16,0 1 61-16,0 3-2 0,0 2-25 15,0 6-42-15,0 4-63 0,0 11 47 16,0 0 103-16,0 19-157 16,0 4-34-16,0 2-3 0,0 9 19 15,0 7-44-15,0-1-11 0,0 4 19 0,0 5 5 16,0 2-26-16,15 54 9 16,3-53-45-16,0 0 40 0,3 0-26 15,6-1-23-15,-10-7-77 0,10-5-207 16,-9-6-173-16,-3-5-69 0</inkml:trace>
          <inkml:trace contextRef="#ctx0" brushRef="#br0" timeOffset="9151.56">7447 1453 3150 0,'-12'0'57'0,"12"0"5"16,-9 0-8-16,9 0 43 16,0 0-42-16,0 0-12 0,27 0-26 15,6 0-4-15,-1 0 2 0,1 0-13 0,6 0-2 16,-6-15 10-16,11 4-10 16,22-17-11-16,-43 16 1 0,4-2 10 15,-9 4 5-15,-3 0-14 0,-3-1 13 16,-12 6-2-16,6-2 13 0,-6 4 8 15,0 3 16-15,-39 0 105 16,15 0-53-16,4 0 2 0,-7 11 3 16,3 2 7-16,-3-1 18 0,0 4-30 15,9 1-22-15,-2 4-38 0,-10 25 35 16,27-18-66-16,3-2 17 16,0 2-19-16,0 0 1 0,15-1 8 15,9-4-32-15,-10 0-15 0,19-7-12 16,24 9-124-16,14-15-68 15,-38-10 91-15,0 0-6 0,-1-16 15 16,-8-3 45-16,3 2 37 16,18-28 15-16,-7-26 201 15,-32 49-37-15,-3-1-1 0,-3 4 17 16,6-12 83-16,-6 21-132 16,0 0-43-16,0 10 5 0,0 0-29 15,0 0 39-15,0 0-15 0,0 0 14 16,0 18-32-16,0-4 3 0,12 6-20 15,-12-1 4-15,21 24-2 16,-9-25-8-16,-6 1 9 0,-6-2-5 16,12 0-53-16,-3-6-59 0,-3 1-56 0,-6-4-43 15,0-3-51-15,6-5-26 0,0 0-174 16,0-15 310-16,-6-2 47 16,8-5 43-16,-2-3 42 0,0-3 41 15,6-2 59-15,0 0 42 0,-3-1 28 16,15-22 202-16,-15 32-175 15,3 7-29-15,-6 3-4 0,0 5-11 16,3 6-19-16,-3 0-2 0,0 0-22 16,-1 15-25-16,1 1-21 0,15 19-28 15,-3-15 4-15,-6 2-10 16,3 3-22-16,3-1 20 0,-3-4-63 0,3 0-100 16,2 1-125-16,-2-2-101 0,-3-4-46 15,18 7-883-15</inkml:trace>
          <inkml:trace contextRef="#ctx0" brushRef="#br0" timeOffset="9564.37">8554 1437 4183 0,'-15'-2'184'0,"15"-3"-84"15,15 5-54 1,42 0-169-16,-24 0-161 15,-7-16-124-15,13 6-72 0,-6 0-223 16</inkml:trace>
          <inkml:trace contextRef="#ctx0" brushRef="#br0" timeOffset="9382.61">8655 978 3068 0,'6'-33'138'0,"-3"7"78"15,-3 7-2-15,0 8-62 0,0 11-10 16,0 0 36-16,0 0-11 0,0 21-29 15,0 35 59-15,0-19-152 0,0 9 24 16,0 2-39-16,0 7 10 0,0 2-40 16,18 0 14-16,3 4 2 0,-3-4-22 15,-3-1-4-15,24 47-37 16,-22-60-113-16,1-6-179 0,-9-4-121 16,3-5-70-16,-6-9-310 0</inkml:trace>
          <inkml:trace contextRef="#ctx0" brushRef="#br0" timeOffset="9933.42">8843 1373 2922 0,'0'6'58'16,"0"2"102"-16,0-8-107 16,15 0-17-16,-3 0 1 0,9 0-12 15,2 0-4-15,4 0-5 0,0 0-2 16,6 0-11-16,2 0-1 0,31-24 9 16,-33 14-14-16,-7 0-6 0,1-1-8 15,-9 0 2-15,-6-1 8 0,3-4-8 16,-9-1 12-16,-6-20 54 15,0 17 47-15,0 4 4 0,-21 3 18 16,3-2-2-16,0 11 41 0,-3 4-11 16,1 0 10-16,-4 0-26 0,3 14-47 15,0 4 1-15,-15 24 4 16,22-18-66-16,-4 3 12 0,9 3-9 16,3-1-30-16,0 0 14 0,6 1-1 15,0 1-69-15,0-3-18 0,15-2-115 16,20 18-438-16,-14-28 264 0,6-2-27 15,0-5-113-15,3-9-217 0</inkml:trace>
          <inkml:trace contextRef="#ctx0" brushRef="#br0" timeOffset="10296.91">9635 1139 3426 0,'-21'-4'140'0,"6"0"58"0,-24 2 106 16,16 2-204-16,8-2-27 0,-9 2-42 16,9 0-4-16,-3 0-17 0,6 0 8 15,3 0-26-15,-3 15 0 16,6-3 7-16,6-1-8 0,0 2 0 16,0-1 26-16,0-4-12 0,12 3-17 15,3-1 10-15,3 1 1 0,3 2 2 16,-3-1 0-16,9 4-3 15,17 23 23-15,-17-19-27 0,-6 1 16 16,-3 1-1-16,0-1 29 0,-10 2 45 16,4 15 66-1,-29 14 49-15,-4-44-166 0,9-2-23 16,-21 2 21 0,18-8-44-16,-3 0-14 0,3 0-45 0,-2 0-26 15,2 0-80-15,-9-15-116 0,12 3-80 16,-9-1-33-16,6 2-49 0,3 1-257 15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9:11.14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267975-9500-48D1-841A-77674E0D445E}" emma:medium="tactile" emma:mode="ink">
          <msink:context xmlns:msink="http://schemas.microsoft.com/ink/2010/main" type="inkDrawing" rotatedBoundingBox="30564,512 33683,606 33639,2058 30520,1965" hotPoints="33574,652 33545,1910 30568,1841 30597,583" semanticType="enclosure" shapeName="Rectangle">
            <msink:sourceLink direction="with" ref="{77BDB0FD-96D4-45A7-B109-CDBB0F96E891}"/>
          </msink:context>
        </emma:interpretation>
      </emma:emma>
    </inkml:annotationXML>
    <inkml:trace contextRef="#ctx0" brushRef="#br0">61 1339 2078 0,'33'27'519'31,"68"-27"-254"-31,-74 0-209 16,44 0 93-16,-26 0-75 16,-6 0 10-16,5 0 3 0,1 0-25 0,-3 0-10 15,8 0-8-15,-5 0-18 16,8 0-3-16,-2 0-10 0,65-17 13 15,-50 17-22-15,-1-8-1 0,7-1-2 16,-1 2 3-16,6-2 6 0,1 1 6 16,-1 3 24-16,1-2 4 0,70-5 29 15,-82 6-43-15,-4 1-7 16,-5 1 7-16,44-7 46 16,-53 7-48-16,-7-1-13 15,10 0 12-15,47-5-12 0,-41 9-16 16,-1-3 11-16,1 4-2 0,-1-1-15 0,4-1 18 15,98 2-11 1,-72 0 12-16,-47 0-25 16,-9 0 13-16,-1 0 6 0,-5 0-3 0,-3 0-19 15,0 0 22-15,-3 0-5 0,11 0 4 16,-20 0-13-16,6 0 16 16,0 0-9-16,0 0 7 0,-3 0-2 15,3 11 12-15,3-11 4 0,0 0-29 16,-1 11 3-16,19-11 25 15,-18 7-28-15,-3-7 3 0,6 10 19 16,-9-5-13-16,-1-5-5 0,-2 0 13 16,0 5 9-16,-3 0 8 0,-3-2 15 15,3-2 35-15,-6-1-28 0,0 1-15 16,0-1 4-16,0 0-22 0,0 0-21 16,0 0 17-16,0 0-15 15,0 0 24-15,0 0-30 0,-12 0 11 16,0-10-6-16,-2 10 4 0,8-10 5 15,-6-1-10-15,0 1 17 0,-3 0-6 16,6-2 3-16,-3-2-19 0,-9-18 9 16,15 13 18-16,-3-5-26 15,6 1 23-15,0-5-9 0,3 0-23 16,0-3 15-16,0 0-10 0,0-1 10 16,0 0-12-16,0-30-4 15,9 31 5-15,-9 1 4 0,0-2-6 16,12 3-18-16,-12-1 18 0,3-2-16 0,-3 0 16 15,6 0 17-15,3 0-19 0,6-26-3 16,-6 28 4-16,-3 0-7 16,0-1 20-16,0 0-19 0,-3 2 4 15,3-3 2-15,3-24-38 16,-6 28 28-16,3 2 4 0,-6 2 16 16,5 2-7-16,-2 3 7 0,-3 2 0 15,3 2-12-15,-3 2 4 0,0 2 6 16,0 3 1-16,0 0-6 0,0-6-8 15,0 9 24-15,0 0-12 16,0 2-13-16,0-2 9 0,-11 3 3 0,11-3-9 16,-12 1 4-16,3 2 10 0,0 0-10 15,-9-1 5 1,6 1 8-16,3 2 3 0,-6 0-9 0,3 0 8 16,-3 0 5-16,1 0-6 0,-4 0 4 15,-3 0-1-15,-3 0 3 0,-21 0 4 16,19 0-9-16,-1 0 5 15,0 0-5-15,-6 0 4 0,3 0 7 16,1 0-5-16,-34 0-18 0,30 0 11 16,1 0 10-16,-4 0-5 15,3 0-1-15,1 0 2 0,2 0 2 16,-6 0-9-16,3-8 0 0,-2 0 1 0,-1 8 5 16,-3-4 11-16,0 4-8 15,-35-7-17-15,38 7 14 0,-5-4 2 16,5 4-10-16,-3 0 10 0,4 0-2 15,-4 0-4-15,6 0 0 0,-6 0 10 16,4 0-13-16,-34 0 10 16,36 0-3-16,7 0-1 0,-1 0 1 15,-3 0 0-15,3 0-6 0,1 0 5 16,-1 0 2-16,0 0-1 0,-30 0 0 16,28 0 1-16,-1 0-2 15,0 0 4-15,-3 0-10 0,1 0 7 0,-1 0 2 16,-36 0-5-16,37 0 4 15,-4 0-1-15,-3 0-3 0,4 0 2 16,-4 14-2-16,3-14 6 0,-6 9-4 16,4-9 0-16,-1 0-6 0,3 8 14 15,-2-8-12-15,5 0 7 0,-36 0 0 16,49 0-3-16,-4 0 5 16,3 16-5-16,3-16-3 0,-3 10-2 15,3-10 6-15,-2 10-2 0,5-10 4 16,-9 9-3-16,-18 6-3 15,18-9 5-15,6 0 1 0,-2-1-10 16,-1-1 9-16,-3 0 2 0,-3-1 1 0,6 0-8 16,-8-2-2-16,8 3 3 15,-30 4 6-15,33-8-3 0,-3 0-5 16,1 0 6-16,8 0-2 0,6 0-7 16,-3 11 9-16,-3-11 1 0,6 0-5 15,0 11 2-15,0-11 0 16,6 14-6-16,0-3 6 0,-3-11 2 15,3 11-4-15,0-3 10 0,-6-1-12 16,6 3 5-16,0-1 5 0,-6 7 4 16,0-7 2-16,6 2-11 15,-6 1 12-15,6 3-7 0,-6 4 3 0,0-4 8 16,6 7 4-16,-6 2 1 0,3 0 19 16,-3 33 47-16,1-27-55 15,5 3 12-15,0 4 18 0,0 1-15 16,0 1 28-16,0 4-38 0,0 1-7 15,0 1 11-15,0 6-10 16,0 46 5-16,0-49-24 0,0-1-20 16,0 0 11-16,11-2 0 0,-11-1 6 15,6 35-15-15,3-45 10 16,-3-3 10-16,0-1-9 0,0-9-12 16,0-3 16-16,-3-4-8 15,0-3-2-15,0 3-12 0,3-10 15 16,0-4-50-16,-6 0-256 15,0 0 28-15,0 0-69 0,0 0-95 16,0 0-343-16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9:07.00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BDB0FD-96D4-45A7-B109-CDBB0F96E891}" emma:medium="tactile" emma:mode="ink">
          <msink:context xmlns:msink="http://schemas.microsoft.com/ink/2010/main" type="writingRegion" rotatedBoundingBox="31311,770 33202,953 33122,1776 31231,1594">
            <msink:destinationLink direction="with" ref="{25267975-9500-48D1-841A-77674E0D445E}"/>
          </msink:context>
        </emma:interpretation>
      </emma:emma>
    </inkml:annotationXML>
    <inkml:traceGroup>
      <inkml:annotationXML>
        <emma:emma xmlns:emma="http://www.w3.org/2003/04/emma" version="1.0">
          <emma:interpretation id="{487C5731-75AD-46D4-932E-30960B76BDD6}" emma:medium="tactile" emma:mode="ink">
            <msink:context xmlns:msink="http://schemas.microsoft.com/ink/2010/main" type="paragraph" rotatedBoundingBox="31311,770 33202,953 33122,1776 31231,1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64F5A5-B559-44B2-9045-7A63582FD217}" emma:medium="tactile" emma:mode="ink">
              <msink:context xmlns:msink="http://schemas.microsoft.com/ink/2010/main" type="line" rotatedBoundingBox="31311,770 33202,953 33122,1776 31231,1594"/>
            </emma:interpretation>
          </emma:emma>
        </inkml:annotationXML>
        <inkml:traceGroup>
          <inkml:annotationXML>
            <emma:emma xmlns:emma="http://www.w3.org/2003/04/emma" version="1.0">
              <emma:interpretation id="{10B5F3C3-DB6D-470E-A9E8-918607A5B011}" emma:medium="tactile" emma:mode="ink">
                <msink:context xmlns:msink="http://schemas.microsoft.com/ink/2010/main" type="inkWord" rotatedBoundingBox="31311,770 33202,953 33122,1776 31231,15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11102 574 1607 0,'0'0'84'0,"0"0"18"15,0 0 148-15,-6 0-126 16,6 0-11-16,0 0-2 0,0 0-10 0,0 0-7 16,0 0-10-16,0 0 0 0,0 0-6 15,0 0 0-15,0 0 71 16,0 0-7-16,0 0-73 16,0 0-7-16,0 0-11 0,0 0 6 15,-12 0-1-15,3 0-11 0,-2 0-12 16,-1 0-5-16,-3 0 2 0,3 0-6 15,-3-11-8-15,-3 11-2 0,3 0 6 16,-3 0-9-16,3 0 2 0,-2 0-6 16,-1 0 0-16,6 0-4 0,-21 16-3 15,12-4 3-15,6 4 1 16,-2 2 9-16,-1 0-6 0,-3 0-1 16,6 5 1-16,-9 3-9 0,9 3 12 15,-9-2-2-15,-8 35 6 0,20-31-6 16,0 0-6-16,3-2-4 0,3-1 18 15,6 0-1-15,0-1 16 0,0-2 3 16,0 1 0-16,45 21 0 16,-25-28-11 46,367 73 126-62,-366-92-142 0,-3 0 9 16,3 0 2-16,3 0-21 0,-9-10 7 15,29-11-14-15,-23 12-4 16,-3-4 10-16,0 2 1 0,-3-1-2 16,-3-5 9-16,6 2-9 0,-4-3 9 15,-2-3-5-15,-3-1-1 0,9-25-2 16,-12 19 12-16,0 1-8 0,0 2-1 16,-3 0 2-16,-3-3-6 15,0 4 0-15,0-1 5 0,0-1 23 16,0 1-24-16,-15-22 23 0,-12-1 12 15,27 26-16-15,-12 4 1 16,0 0-15-16,1 6-10 0,2 1 9 16,-3 1 5-16,-3 5-1 0,-3 0-5 15,0 2-7-15,-3 1-8 0,0 2 20 16,-8 0-15-16,8 0 8 0,-6 0-34 16,-3 0-43-16,4 0-87 0,8 0-73 15,-9 12-57-15,-12-3-343 16,27 0 134-1</inkml:trace>
          <inkml:trace contextRef="#ctx0" brushRef="#br0" timeOffset="577.99">11046 802 2708 0,'0'-4'131'0,"0"0"47"0,0-1 11 16,0 3-15-16,-15 2-11 0,15-3-43 0,0 3-36 15,0 0-8-15,-6 0-24 0,6 0 12 16,-9 0-12-16,0 18-6 0,-15 13 22 15,12-15-60-15,-6 1 9 16,7 1-14-16,-4-2 10 0,-3-1-5 16,6 0-19-16,-3-7 6 0,6 1 24 15,0 0-29-15,-12 2 16 16,15-11-20-16,6 0 0 0,0 0-9 16,0 0-15-16,0 0-12 0,0 0 5 15,0-15-9-15,0 3 20 0,18-14-42 16,3 7 53-16,-3 3 5 0,3-2-8 15,0 0 19-15,-4 0 4 0,7 2-6 16,-3-1 12-16,0 4 12 16,-3 3-7-16,9-13 39 0,-16 16-2 15,1 1 1-15,-3-1-3 0,-3 7 7 16,0 0 3-16,-6 0-21 0,0 0 12 16,6 0-13-16,-6 0 0 0,0 17 41 15,6-1-34-15,-3 2 2 16,0-1-22-16,6 2-26 0,-3 2 29 15,0 4-18-15,0-3-4 0,0 1 13 16,0-1-9-16,9 18-16 0,-9-28 30 16,3 1-14-16,-6-4-22 0,2-4-1 15,-2-2-73-15,0-3-112 0,0 0-107 16,-3 0-57-16,0 0-80 16,0 0-1071-16</inkml:trace>
          <inkml:trace contextRef="#ctx0" brushRef="#br0" timeOffset="776.46">10915 849 2688 0,'-6'0'67'0,"6"0"40"16,-3 10 27-16,3-10 12 0,0 0-5 16,0 0 1-16,0 0-29 0,21 0-22 15,-4 0-29-15,31 0 3 16,-18 0-49-16,0 0-22 0,2 0-81 15,-2-9-101-15,3 9-66 0,-6-9-63 16,-1 9-156-16,-2-9-358 0</inkml:trace>
          <inkml:trace contextRef="#ctx0" brushRef="#br0" timeOffset="2098.58">12281 550 2179 0,'-21'-24'180'15,"-32"-13"278"-15,35 37-350 16,3 0 0-16,-3 0-3 16,0 0-4-16,-3 13-9 0,0 2-3 0,-2 3 3 15,-4 3 5-15,0 2-2 0,0 7-13 16,-2 1-9-16,-16 43 97 16,18-32-108-16,3-2-12 0,3 3 0 15,1-2-21-15,2 0-17 0,3-3-6 16,-3-2-3-16,12-2 7 0,0-3-1 15,6 28 39-15,12-31-35 16,3-4 8-16,9-2-17 0,2-1 5 16,4-5 1-16,6 0-2 0,3-2-23 15,-1-4-11-15,4-5 4 0,41-1-14 16,-47-4-25-16,3 0-43 16,-4-17-14-16,1 1-2 0,-3-1 15 0,-3-3 14 15,-3-1 11-15,-4-4 18 0,7-3 21 16,18-29 0-16,-27 28 34 15,-4-4 5-15,-2 2 8 0,0-2 18 16,-3 2 18-16,0-1 19 0,-9 2 23 16,-3 1-16-16,0 1-14 15,-15-26 42-15,-3 30-85 0,-6 5 3 16,-5 0 3-16,2 1-20 0,-9 4 2 16,-6 6-20-16,-2 2-91 0,-1 6-91 0,-59 0-387 15,59 0 73 1</inkml:trace>
          <inkml:trace contextRef="#ctx0" brushRef="#br0" timeOffset="1588.69">11957 854 2704 0,'0'-5'97'15,"0"3"56"-15,0 2 33 0,0 0-15 0,0 0-32 16,0 0-35-16,0 0-1 0,0 0 14 16,0 0 95-16,0 15-112 15,0 0-3-15,0 2-41 0,0-1-4 16,0 4-16-16,0-1-29 0,0 2-2 16,0 0 13-16,0-1-17 0,0 21 2 15,-18-26-1-15,18 1 10 16,0-2-25-16,-15-4 22 0,15-3-26 15,0-2-30-15,-9-5-90 0,9 0-59 16,0 0-5-16,0-12-110 16,0-2 181-16,0-2 31 0,0-4 29 0,0-4 32 15,0-1 14-15,9-2 6 0,-9-2 16 16,21 3 6-16,-9 0 17 0,23-20 33 16,-20 28-30-16,0 5 9 15,-3 3-1-15,6-1-1 0,3 4-6 16,-3 4 0-16,-1-2 0 0,1 5-4 15,-3 0-8-15,18 0 11 16,-24 0-15-16,3 0 0 0,0 0-6 16,-3 16 1-16,-7-4-1 0,-2 1 7 15,0 0 5-15,0-4-5 0,-14 11 9 16,-7-6-16-16,9-3 1 16,-3-4 3-16,0 1 2 0,3-3-5 0,-6 3-2 15,15-5 0-15,-6 2-4 16,9-2 0-16,-6-1-7 15,6-2 11-15,0 0-2 16,24 0 2 0,42 0 3-16,-54 0-2 15,29 0 41-15,-23 0-16 16,0 0-12-16,0 0 4 0,3 0-13 16,0 15 2-16,-9 1 4 0,5-1-3 15,-8 5 13-15,-9-4 14 0,0 20 66 16,-15-19-26-16,-2-3-12 0,-4 0-7 15,0-2 16-15,-3-2 24 0,0-4-46 16,3-2-30-16,-2 0 15 0,2-4-30 16,-12 0 33-16,18 0-65 15,3-16-32-15,0 4-75 0,3-1-93 16,9 1-45-16,0-4-18 0,0 0-17 16,0 2-20-16,0 0-118 0,0-15-796 15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0:11.2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0-1 2230 0,'0'0'7'0,"0"0"-12"0,0 0 20 15,0 0 13-15,0 0-22 0,0 0 6 16,0 0 10-16,0 0 33 16,18 0 19-16,0 0-64 0,0 0 4 15,3 0-16-15,-4 0 6 0,4 0 7 16,0 0-38-16,-3 0-126 0,0 0-187 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0:22.11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B002C5-A36E-4EC5-92CF-73DAE1C336FE}" emma:medium="tactile" emma:mode="ink">
          <msink:context xmlns:msink="http://schemas.microsoft.com/ink/2010/main" type="inkDrawing" rotatedBoundingBox="24885,13090 31015,13416 30989,13916 24858,13590" semanticType="underline" shapeName="Other">
            <msink:sourceLink direction="with" ref="{DA8BB23C-CC75-4B72-984F-B30657CE72AE}"/>
            <msink:sourceLink direction="with" ref="{8645710C-AB7A-402F-A181-1883F89AEC90}"/>
            <msink:sourceLink direction="with" ref="{D0D353C5-B003-4EB3-AFA4-24AB9724E784}"/>
            <msink:sourceLink direction="with" ref="{2C7C9DEB-8FBA-4E6B-AD2C-F2F6B50D1C07}"/>
          </msink:context>
        </emma:interpretation>
      </emma:emma>
    </inkml:annotationXML>
    <inkml:trace contextRef="#ctx0" brushRef="#br0">49-3 2224 0,'-15'0'9'0,"15"0"35"0,0 0 15 15,0 0 4-15,0 0-11 0,0 0-17 16,0 0-13-16,0 0-3 0,0 0 8 16,0 0 47-16,0 0-27 15,0 0 5-15,0 0-9 0,0 0-12 16,0 13-12-16,-18-13-6 0,18 18-9 0,0-4-3 15,-15-3 6-15,15 11-2 16,0-14 1-16,0 1-8 0,0 1-4 16,0-2 5-16,0-2-3 15,0 0 13-15,0 0-9 0,0 2-1 16,9-1-1-16,21 4 6 0,-15-9-4 16,2 0 2-16,-2-2 1 0,3 2-7 15,9-2 4-15,-9 0-3 0,9 0 2 16,-4 0 1-16,7 0-8 15,39 0 8-15,-31 0-2 0,1 0 5 16,-6 0-6-16,6 0 0 0,-1 0 3 16,1 0 4-16,0 0 0 0,-4 0-7 15,4 0 6-15,41 22-7 0,-38-13 1 16,3 2 1-16,5-2 2 16,-2-2 4-16,9-1-4 0,-4 2-2 15,10 0 4-15,2-1 0 0,63 4 3 16,-62-3-10-16,-1-2 11 0,1 3-6 15,2-3 0-15,-8-2 2 0,-1 4-2 16,4 0-6-16,2 2 9 0,1-5-7 16,62 8 1-16,-69-5 6 15,4 0-5-15,-4-1 3 0,7-2 2 16,-10 2-1-16,10 2 0 0,-13-3-2 16,10 2-2-16,-10-2 3 0,54 10-7 15,-59-12 4-15,3 2 6 0,-7 0 3 16,1-3-7-16,-3-2 4 15,8 4-2-15,-5-5 3 0,0 0-4 0,14 0-3 16,51 0 1-16,-53 0-5 16,2 0 6-16,7 0 1 0,-10 0 2 15,4 15-4-15,-4-3 1 0,-2-1-4 16,-3-1 4-16,-7 1 0 16,49 10-4-16,-49-12 5 0,-5-3 3 15,0 1-6-15,-1-7 5 0,1 0-2 16,0 0-1-16,-1 0-1 0,1 0 0 15,39 0-1-15,-34-11 4 16,-2 11 2-16,2 0-1 0,1-13 0 16,6 13-2-16,2 0 3 0,-2 0-7 15,8 0 3-15,-2 0-4 0,65 0 3 16,-62 0 0-16,-1 0 3 0,-2 0-6 16,2 0 4-16,-2 0 1 0,-4 0 1 15,-2 0-1-15,3 0 1 0,-4 0-4 16,51 0 5-16,-53 0-4 15,9 0-2-15,-10 0 5 0,4 0-6 0,-1 0 2 16,-2 0-1-16,3 0 6 16,-7 0 0-16,-5 0-1 0,26 0 2 15,-38 0-2-15,-9 0 0 16,-6 0 44-16,-6 0 25 0,-3 0-21 16,-3 0-10-16,0 0-16 0,0 0-10 0,0 0 1 15,0 0 0-15,0 0-6 16,0 0-5-16,0 0 0 0,0 0-3 15,0 0 0-15,0 0 3 0,0 0 2 16,0 0-9-16,0 0 8 16,0 0-6-16,12 0 5 0,-12 0 2 15,6 0-4-15,-6 0 8 0,15 0-7 16,-9 0 1-16,-6 0-3 0,6 0 2 16,14-17 1-16,-14 8-3 15,0 2 3-15,0-2-3 0,0-2-3 0,6 1 5 16,-3-2-3-16,-3-2-1 15,15-16-6-15,-9 16 9 16,32-56-1-16,-32 51 0 16,0 2 1-16,3-22-3 15,-9 23 5-15,0 1-5 0,-6 0 5 16,9 7-5-16,-6-3-1 0,-3 4 0 16,0 0-1-16,3 7-15 0,-3 0-43 15,0 0-122-15,0 0 21 16,0 0-80-16,0 0-159 0,0 14-298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9:54.33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56EEE3-8585-486B-911A-49D089CCED11}" emma:medium="tactile" emma:mode="ink">
          <msink:context xmlns:msink="http://schemas.microsoft.com/ink/2010/main" type="writingRegion" rotatedBoundingBox="1214,8912 31759,8781 31804,19202 1259,19333"/>
        </emma:interpretation>
      </emma:emma>
    </inkml:annotationXML>
    <inkml:traceGroup>
      <inkml:annotationXML>
        <emma:emma xmlns:emma="http://www.w3.org/2003/04/emma" version="1.0">
          <emma:interpretation id="{9D39D6AF-1FAE-42AE-8654-A6D723E0ED82}" emma:medium="tactile" emma:mode="ink">
            <msink:context xmlns:msink="http://schemas.microsoft.com/ink/2010/main" type="paragraph" rotatedBoundingBox="12963,8574 31432,8806 31400,11296 12932,110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3FEF07-CBB6-4E5E-8C16-60400D423F0B}" emma:medium="tactile" emma:mode="ink">
              <msink:context xmlns:msink="http://schemas.microsoft.com/ink/2010/main" type="line" rotatedBoundingBox="24090,9172 31408,8702 31499,10112 24181,10582"/>
            </emma:interpretation>
          </emma:emma>
        </inkml:annotationXML>
        <inkml:traceGroup>
          <inkml:annotationXML>
            <emma:emma xmlns:emma="http://www.w3.org/2003/04/emma" version="1.0">
              <emma:interpretation id="{3D131AB1-CDF6-4F9D-B260-C03E17B84003}" emma:medium="tactile" emma:mode="ink">
                <msink:context xmlns:msink="http://schemas.microsoft.com/ink/2010/main" type="inkWord" rotatedBoundingBox="24115,9558 24947,9505 24996,10270 24164,103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11023-45 3090 0,'-6'0'54'0,"0"13"42"0,6-13 25 16,0 11-27-16,0-11-34 0,33 10 3 15,-10-10-50-15,4 7-7 16,6-7-81-16,44 0-381 16,-38 0 73-16,6 0-400 0</inkml:trace>
          <inkml:trace contextRef="#ctx0" brushRef="#br0" timeOffset="-170.81">11067-231 2708 0,'6'-54'74'0,"3"4"83"15,3-35 250-15,-12 55-240 0,6 5-21 16,-6 9 25-16,0 16 30 0,0 0-62 16,0 14-27-16,0 10-12 0,0 9-27 15,0 56-12-15,0-29-49 16,0 2 12-16,0 1-12 15,12 64 11-15,3-68-52 0,-3-6-73 16,-6-4-125-16,26 82-1607 16,-32-131 998-1</inkml:trace>
          <inkml:trace contextRef="#ctx0" brushRef="#br0" timeOffset="349.14">11374-66 2564 0,'-9'0'60'16,"-12"7"94"-16,21-7-101 16,0 5-25-16,0-5-4 0,33 0 10 15,-6 0-31-15,26 0 6 16,-17 0-12-16,6 0 4 15,2 0-2-15,1 0 4 0,0-12 8 16,-7 2-13-16,1 1 12 16,41-23 21-16,-68 22 33 15,-12-4 4-15,0 2 18 0,-21-1 19 0,-2 0 15 16,-4 1 4-16,0 4 25 16,-12 3 6-16,1 1 9 0,5 4-47 0,-3 0-18 15,6 19-1-15,7 2-34 0,-4 1-16 16,9 5-25-16,6 1-19 0,12 4 9 15,0-2-11-15,0 0 17 0,0 0-26 16,24 0-6-16,21 15 15 16,-19-26-56-16,7-7-94 0,6 1-116 15,-1-6-86-15,-5-7-54 0,6 0-95 16,-6 0-404-16</inkml:trace>
        </inkml:traceGroup>
        <inkml:traceGroup>
          <inkml:annotationXML>
            <emma:emma xmlns:emma="http://www.w3.org/2003/04/emma" version="1.0">
              <emma:interpretation id="{8ECE522C-6C82-4C60-9273-62562F861C29}" emma:medium="tactile" emma:mode="ink">
                <msink:context xmlns:msink="http://schemas.microsoft.com/ink/2010/main" type="inkWord" rotatedBoundingBox="25828,9471 27252,9379 27289,9955 25865,1004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45.9">12898-423 1541 0,'-18'0'129'16,"3"0"31"-16,-3 12 19 0,-2-12-19 15,8 15-11-15,-6-5-24 0,3-10-28 16,-15 19 9-16,21-12-79 0,-3-7-12 15,3 8-6-15,3-8 13 0,3 6 5 16,0-6 15-16,3 3 30 16,0 1 16-16,0-4 8 0,0 4 85 15,0-1-99-15,0-2-16 0,0-1-9 16,0 0-13-16,0 0-14 0,0 0-11 16,0 0-6-16,9 0-5 0,24 0-8 15,-9 0 7-15,-3 0-9 16,3 0 1-16,8-11 7 0,-5 11-12 15,0-12 13-15,3 1-6 0,-10 1 3 16,-2 3-6-16,21-1 2 16,-24 3-2-16,-9 5 3 0,6 0-6 15,-9 0 10-15,3 0-2 0,-3 0-4 16,0 0-10-16,3 0 9 0,-6 0 10 16,6 0 2-16,0 0-8 0,-6 0 9 15,5 0-13-15,-5-14 3 0,0 3 1 16,0 1 1-16,0-1 4 0,0-1-7 15,0-2-1-15,0-17 7 16,-17 12-8-16,2 4 15 0,3-2-14 16,-6 5 67-16,3 0-3 0,-3 5-12 15,-3 2-20-15,-2 5 31 0,-4 0 22 16,-33 12 46-16,33 2-40 0,-2 3-25 16,2 2-28-16,3 2 15 15,9 6-1-15,3 1-10 0,6 1-26 16,6 2-5-16,0 30 19 0,18-32-35 15,6 0-3-15,3-1 25 0,0-6 3 16,5-2-34-16,1-4-45 0,-3-6-90 16,6 0-109-16,-1-7-74 0,31-3-382 15,-33 0 253-15,-1 0-272 16</inkml:trace>
          <inkml:trace contextRef="#ctx0" brushRef="#br0" timeOffset="1569.63">13812-450 2905 0,'0'-11'93'0,"0"2"89"15,0 2 50-15,0 1 2 0,0 6-54 16,-21 0-45-16,-18 14 86 16,21 5-165-16,-8 3-37 0,-1 5-3 15,-6 6 12-15,-6 1-18 0,1 3-4 16,-1 3 4-16,-6-1-19 0,1 1-19 15,-28 27-277-15,40-38 0 16,5-6-54-16,9-5-41 0,-3-7-193 16,9-11-257-16</inkml:trace>
          <inkml:trace contextRef="#ctx0" brushRef="#br0" timeOffset="1775.5">13410-469 2827 0,'6'-22'88'0,"0"4"49"15,-3 7 0-15,0 3-15 0,6 3 70 16,-3 5 10-16,6 0 11 0,0 0-36 16,29 42 27-1,16 10-119-15,-30-20-76 0,-7 4 4 16,10 0-5-16,-9-2-17 0,6 2-19 0,-9-5-107 16,8 0-102-16,-2-6-77 0,-3 0-40 15,-3-7-43-15,3-4-115 0,-9-5-295 16</inkml:trace>
          <inkml:trace contextRef="#ctx0" brushRef="#br0" timeOffset="1991.31">14127-494 2946 0,'0'-17'136'15,"0"5"119"-15,0 1 36 0,-12 3-49 0,-2 3-30 16,-16 5 53-16,15 0-186 15,-3 24-36-15,3 1-6 0,-3-2-6 16,6 5-8-16,3 1-42 0,3 1 41 16,6 2-32-16,0 2-3 0,15 25-48 15,9-34-56-15,-3-2-110 16,3-6-89-16,3-3-61 0,-1-3-35 16,-2-4-190-16</inkml:trace>
        </inkml:traceGroup>
        <inkml:traceGroup>
          <inkml:annotationXML>
            <emma:emma xmlns:emma="http://www.w3.org/2003/04/emma" version="1.0">
              <emma:interpretation id="{1F31352B-30DE-4CBC-910B-FF82863A7BC1}" emma:medium="tactile" emma:mode="ink">
                <msink:context xmlns:msink="http://schemas.microsoft.com/ink/2010/main" type="inkWord" rotatedBoundingBox="27495,8954 31408,8702 31499,10112 27586,1036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47.77">14437-856 1951 0,'0'-15'78'16,"-6"-4"53"-16,6 4 22 0,0-2-2 0,0 1-3 15,0 2 9-15,0 2 19 0,0 2 16 16,0 2-7-16,0 3 85 15,0 5-139-15,0 0 36 0,0 0-14 16,0 21-11-16,0 2-10 0,-12 5-26 16,0 41 46-16,12-23-110 15,0 6-6-15,0 1-18 16,0 57 0-16,0-57-15 16,0 92 13-16,18-72-3 15,-6-41-37-15,3-4 18 0,-3-8-42 16,-6-1-118-16,0-7-112 0,3-2-120 15,-9-6-72-15,5-2-138 0</inkml:trace>
          <inkml:trace contextRef="#ctx0" brushRef="#br0" timeOffset="2115.78">14502-661 442 0</inkml:trace>
          <inkml:trace contextRef="#ctx0" brushRef="#br0" timeOffset="2991.29">14690-564 3024 0,'0'-5'88'0,"0"0"65"16,0 2-15-16,0 3 135 0,0 0-148 15,0 0-50-15,0 18-11 16,0-1-30-16,0 5-5 0,0 2-23 0,0 3 13 16,0 3-16-16,0 34 7 15,0-34-18-15,0 0 18 0,0-1-22 16,0-4 13-16,15-2-51 0,3-3-65 15,2-6-57-15,4-5-27 0,3-3-17 16,18-6-226-16,-24-18 217 16,2 0 9-16,4-6 47 0,-6-1 58 0,-3-7 48 15,-3 1 39-15,-3-5 26 16,6-2 73-16,-10 2 46 0,-2-30 143 16,-6 41-157-16,0 5-11 0,0 4 12 15,0 6 13-15,0 10 11 0,0 0-8 16,0 0-15-16,0 17-8 0,0 2 4 15,0 27 30-15,0-19-104 16,0 1-1-16,0 4-12 0,0-4-2 16,0 0 0-16,24 0-8 0,-9-3-4 15,3 1-19-15,3-3-129 16,12 11-363-16,-22-20 164 0,7-8-231 16,-9-6-239-16</inkml:trace>
          <inkml:trace contextRef="#ctx0" brushRef="#br0" timeOffset="3429.15">15247-491 3056 0,'-18'-6'242'0,"9"6"-115"16,9 0 44-16,-12 0-21 15,12 13-71 1,0 13-52-16,12-10-20 0,-12 2-7 0,21 1 15 15,-10-1-16-15,4 0 1 16,3-3 0-16,3 0-10 0,-3-2-50 0,-3-1-56 16,3 1-46-16,3-7-8 0,11-1-120 15,-14-5 188-15,3 0 29 16,-3-21 17-16,-6 0 18 0,9-4 22 16,-10-5 10-16,4-1 4 0,-3-2 27 15,-6-3 49-15,6-32 193 16,-12 34-93-16,0 7 0 0,0 7-47 15,0 1-13-15,0 8 36 0,0 11-8 16,0 0-43-16,0 20 8 0,-12 3-26 16,0 39 85-16,3-23-126 0,9 8 1 15,-12 3-27-15,12 2 4 16,0 1 12-16,0 4-1 0,0-1-53 0,0 3 10 16,39 59 38-16,-18-62-47 15,-3-6 30-15,3-4-91 0,-3-7-50 16,-4-7-70-16,4-6-70 0,-12-11-49 15,3-6-26-15,-3-9-34 0,-6-13-864 16</inkml:trace>
          <inkml:trace contextRef="#ctx0" brushRef="#br0" timeOffset="4171.5">15753-441 2623 0,'-21'-9'64'16,"9"1"63"-16,-3 2 6 0,9 1-48 16,-6 1-30-16,12-4 6 15,0 8-45-15,18 0-6 0,3 0-9 16,12 0-5-16,-1 0 4 0,7 0 2 16,0 0 1-16,5 0-3 0,-5 0-2 15,26 0 4-15,-35 0 1 0,-9 0 1 16,-6 0 3-16,-3-11-3 0,-6 0-4 15,-6 1 2-15,0 0 1 16,0 1 3-16,-18-8 27 0,3 11 15 16,-3 6 32-16,-3 0 26 0,4 0 11 15,2 0 1-15,-9 0-13 0,9 14-23 16,-3 2-10-16,3-2-27 0,-15 20 5 16,22-15-37-16,8 0 4 15,0 2 10-15,0-3-28 0,0 0 10 16,20-1-6-16,-2-2-36 0,3 0-21 15,3-6-53-15,23 2-123 16,-20-11 90-16,-3 0 11 0,3 0 10 16,-9-11 25-16,9-5 39 0,-10 2 18 0,4-1 9 15,0-4 15-15,-3-2 14 16,9-27 44-16,-21 23 19 0,6 3 27 16,-6 0 2-16,-3 1-18 0,2 6-25 15,1 5 17-15,-6 6 35 0,0 4 20 16,0 0-55-16,0 20 15 15,0 1-69-15,0-1 10 0,0 3-18 16,0 2-6-16,0-3 12 0,0 2-2 16,0-2 4-16,0 0-8 0,0-5-12 15,27 10-1-15,-27-23-12 0,0 1-61 16,0-5-45-16,0 0-3 0,0 0-2 16,0-16 16-16,18-2-1 15,-3-1-1-15,9-27-27 0,-6 21 108 16,-3-2 13-16,-4 2 9 0,4 4 7 15,3 0 17-15,-6 3 27 0,-3 5 21 16,3 3 18-16,-6 10 39 0,6 0 66 16,-9 0-118-16,3 12-22 15,-6 3-14-15,0 2-4 0,0 4-14 0,0-3 5 16,12 5-8-16,-12-2 3 16,20 3-8-16,10 17-2 15,-15-23 5-15,3-3-5 0,3-1-61 16,-3-3-88-16,2-2-75 0,1-1-63 15,-3-8-68-15,-6 0-232 0</inkml:trace>
          <inkml:trace contextRef="#ctx0" brushRef="#br0" timeOffset="4556.15">16723-587 2967 0,'-9'-7'184'15,"9"7"-101"-15,0 0-29 0,0 0-19 16,0 0-14-16,21 0-6 0,3 0-13 15,2 0-110-15,46 0-388 16,-24 0-38-16</inkml:trace>
          <inkml:trace contextRef="#ctx0" brushRef="#br0" timeOffset="4403.42">16928-1206 2835 0,'6'-20'69'15,"-6"3"11"-15,0 7 37 0,0 10 43 0,0 0 4 16,0 0-9-16,0 27-4 0,-12 4 13 16,12 11-52-16,-12 65 24 15,12-44-93-15,0 2-1 0,0 3-24 16,0 0 0-16,0 1-10 0,0-6-22 16,0-4-30-16,0-5-90 0,0-4-90 15,0 34-360 1,0-24-308-16</inkml:trace>
          <inkml:trace contextRef="#ctx0" brushRef="#br0" timeOffset="4920.96">17056-640 2704 0,'-12'0'49'0,"1"0"14"0,5 0-17 16,6 0-1-16,0 0-33 15,0 0-5-15,17 0-4 0,4 0 5 16,6 0-6-16,3 0-5 0,-3 0 5 16,11 0 0-16,1 0-4 0,32 0 1 15,-38-10 2-15,0-6 0 16,0 1 1-16,-7 1-2 0,-2-2 15 0,-12 0 79 15,0 0 32-15,-9 1 8 0,3 2-13 16,0 2 98-16,-6 7-104 16,-15 1 5-16,-3 3-4 0,-3 0-47 15,-2 15 6-15,-4 2-23 0,-3 1-28 16,3 0-18-16,-5 6-2 16,-19 26 9-16,30-26-18 0,6 0-16 15,3-3-74-15,12-1-63 0,0-3-65 16,0 1-47-16,0-3-32 0,21-1-8 15,30 5-424-15,-24-13 165 16</inkml:trace>
          <inkml:trace contextRef="#ctx0" brushRef="#br0" timeOffset="5249.57">17759-692 2809 0,'0'-29'274'16,"-15"21"-58"-16,3 4 27 0,-3-1-62 15,-3 4-54-15,-3-2-28 0,4 3-51 16,-4 0-5-16,3 0-6 0,3 0-12 16,-9 15-3-16,18 2-12 0,6 1-9 15,0 2-10-15,0-3 24 0,0 7-11 16,0 1 2-16,18-3-2 0,-3 3-7 16,-3-4 8-16,15 25-3 15,-9-23 4-15,-7-1-2 0,1 1-15 16,-3-2 3-16,-3 0 3 0,0-3-21 15,0 0 14-15,-6-3 15 0,0-2 4 16,-24 4-28-16,4-17 42 16,2 0-23-16,-3 0 3 0,-6 0 2 15,0 0-40-15,3-15-49 0,4 0-45 16,-4 0-73-16,-3-18-306 0,15 14 194 16,12 2-140-16,0-2-307 15</inkml:trace>
          <inkml:trace contextRef="#ctx0" brushRef="#br0" timeOffset="5980.36">18009-1051 2250 0,'0'-17'176'0,"-12"-21"242"16,-3 21-245-16,3 13-99 16,12-4 68-1,-12 8-96-15,12 0-35 0,0 0-4 16,0 0-1-16,0 0-2 0,18 0 1 15,15 0-8-15,-12 0 3 16,-3 0 0-16,8 0-3 0,1 10 6 16,3-2-1-16,29 11 0 15,-32-8 1-15,-3 4-6 16,30 34-17 0,-54-24 20-16,0-8-2 0,-21 2-1 15,-3 3 1-15,-9 5 8 0,-2 4 0 16,-4 8 8-16,0 1 8 0,0 0 4 15,-2 1-12-15,5 0-3 0,3 0 2 16,9-1-5-16,-8 26-6 0,20-38-2 16,6-3-4-16,6 0-35 0,0-3-65 15,0-3-54-15,18-4-52 0,0-1-55 16,-4-3-118-16</inkml:trace>
          <inkml:trace contextRef="#ctx0" brushRef="#br0" timeOffset="6324.43">18068-172 2595 0,'-11'0'90'0,"-4"0"63"15,-12 0 194-15,21 0-192 16,-6 0-13-16,3 0-45 0,-3 0-24 15,6 0-22-15,0 0-16 0,6 0-5 16,-6 0-5-16,-6 0 16 16,12 0-34-16,0 0-9 0,0 0 21 15,0 10-7-15,12-10-12 0,0 13 8 0,3-7-10 16,-3 1 5-16,6-7-5 16,-3 0-4-16,-3 6-5 0,3-6 15 15,-7 4-7-15,19-4 31 16,-15 0-27-16,-9 0 9 15,3 0-27-15,-6 0-153 16,0 0-20-16,0 0-67 0,-12 0-51 16,12 0-142-16</inkml:trace>
        </inkml:traceGroup>
      </inkml:traceGroup>
      <inkml:traceGroup>
        <inkml:annotationXML>
          <emma:emma xmlns:emma="http://www.w3.org/2003/04/emma" version="1.0">
            <emma:interpretation id="{AA7D709B-AB79-4CEF-ACB2-6DFAA859D1DC}" emma:medium="tactile" emma:mode="ink">
              <msink:context xmlns:msink="http://schemas.microsoft.com/ink/2010/main" type="line" rotatedBoundingBox="12952,9480 24061,9619 24041,11204 12932,11064"/>
            </emma:interpretation>
          </emma:emma>
        </inkml:annotationXML>
        <inkml:traceGroup>
          <inkml:annotationXML>
            <emma:emma xmlns:emma="http://www.w3.org/2003/04/emma" version="1.0">
              <emma:interpretation id="{5CDBC698-74F1-4A33-9FFD-F2D753B45787}" emma:medium="tactile" emma:mode="ink">
                <msink:context xmlns:msink="http://schemas.microsoft.com/ink/2010/main" type="inkWord" rotatedBoundingBox="12952,9480 14652,9501 14640,10454 12940,10432"/>
              </emma:interpretation>
            </emma:emma>
          </inkml:annotationXML>
          <inkml:trace contextRef="#ctx0" brushRef="#br0" timeOffset="-8747.61">42-19 1510 0,'0'0'23'0,"0"0"-5"15,6 0-6-15,-6 0-4 0,0 0 0 16,0 0 1-16,6 0-6 0,-6 0-15 15,0 0 13-15,3 0 17 0,0 0 102 16,-3-13-34-16,3 13 4 16,-3 0-4-16,0-9 6 0,0 9-5 15,0-10-6-15,0-1 169 32,0 7-79-32,0 4-126 0,0 0 4 0,0 0 2 15,0 0 2-15,0 0-5 0,0 0-3 16,0 0-5-16,0 0-2 15,0 0 9-15,0 0 44 0,0 11 30 0,0-11-16 16,0 14-37-16,0-3-19 16,12 17 95-16,-12-9-106 0,0 1 2 15,11 4-31-15,-5 1 9 0,-6 1-5 16,0-1-13-16,6 0 10 0,-6 1-17 16,6-1 11-16,-6 11 4 15,0-21-6-15,0-6 3 0,0 1 1 16,0-7-2-16,0 1 6 0,0-4 3 15,0 0-15-15,0 0-11 0,0-13 22 16,0 0-11-16,-12-1 2 16,12 1-2-16,-17 0-5 0,2 2 5 0,3-1 5 15,-3 3-6-15,0 1 2 0,0 8-5 16,-24 0 6-16,25 0-3 16,-7 19 9-16,0-3-4 0,3 4-4 15,-3-3-3-15,3 4-2 0,3-2-8 16,3-1 3-16,1 1 15 0,5 14-1 15,6-22 1-15,0-3 4 16,23-2-10-16,7-6 1 0,0 0 6 16,3 0-6-16,2-13 4 0,4 1-1 0,0-3-10 15,26-16-138-15,-35 17 7 16,-6 3-36-16,-6 1-29 0,0-2-28 16,-9 3-64-16,-1-1-198 0,-2 3-194 15</inkml:trace>
          <inkml:trace contextRef="#ctx0" brushRef="#br0" timeOffset="-7945.52">512-163 2122 0,'-30'0'77'0,"12"0"-10"15,1 0-5-15,-1 0-11 0,-3 10-28 16,3-1-6-16,-3-9-4 0,3 10-9 16,3 1-3-16,4 0 2 0,-10 5-15 15,18-8 6-15,3-1 10 16,0 3 0-16,0-2-11 0,0 0 10 0,18 2-5 16,-1-1 4-16,4 1-5 0,27 17 4 15,-21-11 0-15,-3 1 4 16,2 2-11-16,4 2 13 0,-3 2-1 15,-3 2-2-15,-3-1 0 0,-4 2 1 16,1 0 40-16,0 25 65 16,-18-30-52-16,0 0 9 0,0-3 6 15,-21 0 23-15,0-3 6 0,-2-2-8 16,-4-2 3-16,-6-5-8 0,3-1-25 16,-38-5 17-16,32 0-59 15,3-21-7-15,7 4-11 0,-1-2-7 0,3-3-5 16,3 3-3-16,6-4-67 0,6 1-78 15,0 2-52-15,6-16-381 16,3 20 24-16</inkml:trace>
          <inkml:trace contextRef="#ctx0" brushRef="#br0" timeOffset="-7571.87">732 40 2956 0,'-15'0'87'0,"1"0"74"0,-19 0 204 0,15 9-213 15,-3-1-27-15,-23 17 44 16,26-9-118-16,-3 4-18 0,6 4-12 16,-3 1-30-16,3 1 0 0,6 4 10 15,9-3-5-15,0 2 9 0,0-2-9 16,21-1-2-16,3-5-1 0,6-2-60 15,5-6-28-15,1-5 14 0,3-3 15 16,41-5-89-16,-47 0 81 16,0-21 23-16,-7-3 36 0,-5 4 0 15,-3-4 7-15,-9-1 6 0,-9-1 6 0,0 1-6 16,0-3 11-16,-30-15-9 16,12 27-5-16,-5 1 9 0,-4 5-3 15,3 3 3-15,-3 1-7 0,0 6-12 16,4 0-67-16,2 0-95 0,3 0-65 15,-3 13-411-15,15 3 132 16,6-2-120-16</inkml:trace>
          <inkml:trace contextRef="#ctx0" brushRef="#br0" timeOffset="-7189.1">991 114 2625 0,'6'-6'81'16,"6"6"114"-16,-12 0 125 16,0 0 43-16,0 15-212 0,0-1-19 15,0 3-14-15,0 0-49 0,15 21 14 16,-15-17-68-16,9-1 12 16,-9 3-5-16,15-5-25 0,-3-3-2 0,-12 0-4 15,0-3-80-15,0-3-68 0,0-2-60 16,0-7-195-1,0 0 209-15,0 0 24 0,0 0 46 0,0-18 43 16,0-2 29-16,18-1 29 0,0-4 20 16,-4-3 64-16,7-1 32 0,24-27 147 15,-15 30-112-15,-4 4-4 16,-8 3-15-16,6 6 6 0,3 2-7 16,-6 11-6-16,0 0-18 0,-1 0-20 15,1 0-25-15,18 29 3 16,-15-9-34-16,-9-4 18 0,0 0-72 15,-4 0-104-15,-2 3-88 0,-3-4-67 0,0 1-139 16,-6 0-356-16</inkml:trace>
          <inkml:trace contextRef="#ctx0" brushRef="#br0" timeOffset="-9445.25">0 0 1677 0,'3'0'14'0,"0"0"-17"0,-3 0-6 16,0 0-39-16,0 0-71 15,0 0-97-15,0 0-23 0,0 0-240 16</inkml:trace>
          <inkml:trace contextRef="#ctx0" brushRef="#br0" timeOffset="-8433.26">95-519 2310 0,'-17'-13'8'0,"-1"4"58"15,-12-1 128-15,15 6-112 16,6 0-22-16,-3 4-21 0,3 0-12 16,-3 0-10-16,9 0-1 0,-3 15-9 15,3-3 0-15,0 3-1 16,3 15-5-16,0-18-2 0,0 1 1 16,15-2 3-16,-15-3-2 0,15-1 0 15,-3-7-1-15,-12 5 3 0,12-5-3 16,-12 0-11-16,15 0-105 0,-15 0 25 15,6-12-16-15,-6 1-37 0,0 11-63 16,0-13-114-16,0 3-125 0,0 10-54 16</inkml:trace>
        </inkml:traceGroup>
        <inkml:traceGroup>
          <inkml:annotationXML>
            <emma:emma xmlns:emma="http://www.w3.org/2003/04/emma" version="1.0">
              <emma:interpretation id="{DDBBD1A6-5674-4B78-8291-BB1545FBB3B0}" emma:medium="tactile" emma:mode="ink">
                <msink:context xmlns:msink="http://schemas.microsoft.com/ink/2010/main" type="inkWord" rotatedBoundingBox="15453,9691 16055,9699 16044,10508 15442,105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5623.75">2319-350 2443 0,'3'0'41'0,"3"0"57"0,-6 16 21 15,0-2 34-15,0 21 122 16,0-11-120-16,0 3-27 0,0 8-12 16,0 2-38-16,0 8-23 0,0 6 42 15,0-3-31-15,0 6-26 0,0-3-11 16,0 55 14-16,0-56-31 15,0-5-5-15,0-9-6 0,0-4-7 16,0-3 10-16,0-6 2 0,0-9-2 16,0-4-30-16,0-10-53 0,0 0-146 15,0-18 109-15,0-3 3 0,0-6-6 16,0-3 6-16,0-6 12 0,0-6 25 16,0-3 29-16,0-3 13 0,0 1 15 15,0-45-1-15,0 48 14 16,0 4 4-16,12 7 9 0,-12 3-2 15,15 7 39-15,-6 4-16 0,-9 4-1 16,6 4 8-16,2 7 56 16,4 4 86-16,-6 0-122 0,3 17-19 15,3 4-14-15,0 2-7 0,0 3-4 16,0 1-2-16,6 1-9 0,0 1 9 16,23 31 4-16,-20-34-17 0,3 0-1 15,-6-6-2-15,6-4 13 0,-4 0 0 16,-8-5-6-16,3-6 4 0,-3-5-60 15,0 0-20-15,9-12-115 16,-12-3 92-16,3-5-6 0,0-1 17 16,-3-5 31-16,2-2 18 0,1-4 18 15,0-1 6-15,3-1 5 0,-3 1 14 16,9-26 99-16,-12 35-14 0,-6 5 7 16,3 5-5-16,-6 3-12 15,0 7 16-15,0 4 38 0,0 0 15 16,0 0-1-16,0 19-10 0,0 27 88 15,0-18-153-15,0 8-12 0,0 7-20 16,0 1 11-16,0-1-25 0,0 7-21 16,0 1-8-16,18-2 17 0,-18-2-8 15,14 41-18-15,1-48-86 16,-3-4-71-16,-12-8-96 0,0-9-68 16,0-4-31-16,0-4-93 0,0-11-361 15</inkml:trace>
        </inkml:traceGroup>
        <inkml:traceGroup>
          <inkml:annotationXML>
            <emma:emma xmlns:emma="http://www.w3.org/2003/04/emma" version="1.0">
              <emma:interpretation id="{4F71BAD3-2D78-468A-9D51-6FA5861AAA6D}" emma:medium="tactile" emma:mode="ink">
                <msink:context xmlns:msink="http://schemas.microsoft.com/ink/2010/main" type="inkWord" rotatedBoundingBox="16796,10202 17272,10208 17261,11119 16785,1111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4978.52">3712 214 2913 0,'0'0'64'0,"0"0"51"15,0 0 132-15,0 0-157 16,-15 0-4-16,3 16-35 0,12-3-7 15,-12 3-6-15,12 0-14 0,-12 3-24 16,12-2 12-16,0 3-1 0,0 22-10 16,0-19 3-16,12-2-6 15,3-3-3-15,3-3 3 0,6-2 0 16,3 0-30-16,2-4-43 0,1-9-36 16,0 0-5-16,32-15-98 0,-35 2 139 15,-3-5 26-15,-6-7 18 0,0-2 15 16,-6-3 10-16,9-27-4 15,-18 27 13-15,-3 3 28 0,0 3 22 16,0 3 3-16,0 7-8 0,0 3-12 16,0 7 5-16,0 0-2 0,0 4 17 15,-12 0 9-15,12 15-11 0,0 2-4 16,0 25 39-16,0-16-53 16,0 7-8-16,0 2-14 0,0 4-2 15,0 2-8-15,0 3-1 0,0 1 7 0,17 6 3 16,7 1-12-16,15 50 18 15,-18-51-24-15,-12-3 19 16,-9-5-10-16,0 0-1 0,0-7-3 0,-24-3 6 16,-33 21 13-16,25-33-23 15,-1-5 4-15,3-6 6 16,-35 1-7-16,35-11-41 0,0 0-51 16,6 0-31-16,3-11-18 0,1 0-22 15,8 0-35-15,0-3-60 0,6 0-103 16,6-1-252-16</inkml:trace>
        </inkml:traceGroup>
        <inkml:traceGroup>
          <inkml:annotationXML>
            <emma:emma xmlns:emma="http://www.w3.org/2003/04/emma" version="1.0">
              <emma:interpretation id="{942EB2D1-667B-4ED2-8876-11F53DFF1331}" emma:medium="tactile" emma:mode="ink">
                <msink:context xmlns:msink="http://schemas.microsoft.com/ink/2010/main" type="inkWord" rotatedBoundingBox="17884,9974 18381,9980 18373,10586 17877,1057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398.76">4980-26 2838 0,'-12'-9'98'0,"0"3"44"0,3 0-2 0,-3-2-42 16,1 3-26-16,-1 0-16 0,0 4-10 15,-3 1-17-15,3 0-2 0,-21 19 14 16,18-4-32-16,-6 2-6 15,7 0 0-15,-1 4 3 0,6 2-17 16,0 1 1-16,9-1 3 0,0 0 3 16,0 0-6-16,36 20-96 15,-13-27 18-15,-2-5-18 0,6-2 2 16,0-3-3-16,-3-6 24 0,2 0 13 16,-2 0 23-16,-3 0 17 0,15-15-2 15,-24 4 27-15,-3 2 3 16,0 0 4-16,-7 0-2 0,-2 2 4 0,0 7 0 15,0-7 21-15,0 2 5 0,-20 5-6 16,-19 0 29-16,15 0-16 16,0 17 7-16,-2 2-13 0,-1 0-8 15,-3 2-4-15,3 1-7 0,0 1 5 16,4 5-11-16,5 2 2 0,-6 31-8 16,24-31 6-16,0-2-5 15,0-2-1-15,27-3 4 0,-1-8 0 16,7 0-4-16,0-7 1 0,9-5 11 15,-4-3 46-15,46-15 22 0,-46 0-56 16,1 1-11-16,-6-6 0 0,-6-1-5 16,-1-1 4-16,-8 2-11 0,0 3-23 15,-9 2-108-15,-3 1-101 16,-6-6-683-16</inkml:trace>
        </inkml:traceGroup>
        <inkml:traceGroup>
          <inkml:annotationXML>
            <emma:emma xmlns:emma="http://www.w3.org/2003/04/emma" version="1.0">
              <emma:interpretation id="{B072D97A-0392-4223-BA6A-18F370906C69}" emma:medium="tactile" emma:mode="ink">
                <msink:context xmlns:msink="http://schemas.microsoft.com/ink/2010/main" type="inkWord" rotatedBoundingBox="19156,9706 24059,9768 24047,10772 19143,10710"/>
              </emma:interpretation>
            </emma:emma>
          </inkml:annotationXML>
          <inkml:trace contextRef="#ctx0" brushRef="#br0" timeOffset="-3247.35">6016 182 2677 0,'9'-32'154'0,"-3"17"-22"0,-6 5-3 16,6 1-32-16,-6 3 21 0,3 6 47 16,-3 15 85-16,0 6-161 15,0 9-43-15,0 6 7 0,15 6 13 16,-15 5-27-16,12 1 4 0,-12-1-26 0,8-2-8 16,-8-4 0-16,12-5 3 0,-6-8-6 15,-6-8-7-15,15 10-3 16,-9-21-49-16,0-9-34 0,3 0-24 15,0 0-17-15,-3-16 12 0,0-5 3 16,6-7 12-16,0-5 12 0,0-4 24 16,8-41-17-16,-5 37 64 15,-3 3 3-15,15-34-3 16,-15 44 14-16,0 8 3 0,3 5 4 16,-6 2 40-16,0 6 47 0,0 7-3 15,-4 0 14-15,4 0-40 0,-3 0-25 0,-3 18-18 16,0-1-1-16,0 3-8 0,0 1 0 15,3 5-3-15,-3-1 2 0,0-1-12 16,3 23 11-16,0-29-8 16,-3-3-13-16,0-2-42 0,0-7-50 15,3-1-17-15,-3-5 3 0,0 0 21 16,-3-15 15-16,6-23-20 16,-3 14 75-16,0-3 10 0,3 1 9 15,-3-1 4-15,3 4 4 0,0 2 14 0,0 1 42 16,3 5 22-16,-1 3 14 0,4 0 133 15,-3 12-90-15,0 0-17 16,-3 0-28-16,6 0-14 0,-3 18-39 16,3 1 1-16,0-1-20 0,3 3-1 15,0 0-6-15,8 27-10 16,-11-19-37-16,-3 1-128 0,0 2-87 16,0 0-70-16,-3-3-105 0,3-1-259 15</inkml:trace>
          <inkml:trace contextRef="#ctx0" brushRef="#br0" timeOffset="-2834.43">6867 241 2743 0,'0'-17'27'0,"0"1"53"16,0 6 25-16,-30-1 79 15,19 11-125-15,11 0 3 0,-12 0-10 16,3 11-19-16,9 9-12 0,0-1-11 15,0 4 1-15,0 7-4 0,0 27-2 16,0-24-7-16,18-2 3 16,5-2 3-16,31 22-8 15,-21-30-4-15,-3-4 9 0,5-4-10 16,1-13-60-16,-3 0-32 0,-4 0-11 0,7 0 5 16,-3-20 24-16,-9-1 36 15,-3-6 20-15,-4-7 8 0,-11 0 17 0,0-2-3 16,-6-2 2-16,0 4 56 0,-18-23 83 15,18 35-75-15,-11 4-14 16,11 5-11-16,0 5 15 0,0 8 19 16,0 0 2-16,0 0 0 0,0 0-7 15,0 18 15-15,0 23 31 16,0-21-89-16,0-2-1 0,0 3 0 16,17 2-5-16,-5 0-18 0,3 0 8 15,0-3-10-15,-15-1-82 0,9-3-90 16,9 9-289-16,-6-19 165 0,0-6-102 15,-3 0-233-15</inkml:trace>
          <inkml:trace contextRef="#ctx0" brushRef="#br0" timeOffset="-2442.87">7323 351 3060 0,'0'-2'43'0,"0"-2"61"15,0 3-78-15,18-7-3 16,-7 4-17-16,10 2-7 0,6-2-61 15,3 2-136-15,6-2-122 0,-1-2-243 16,1 1-230-16</inkml:trace>
          <inkml:trace contextRef="#ctx0" brushRef="#br0" timeOffset="-2613.25">7546-191 2617 0,'3'-38'62'0,"3"4"50"16,-6 9 18-16,0 7 15 0,0 8-1 15,-24 10-8-15,6 0 10 0,-15 53 89 16,22-15-161-16,-1 9 12 0,12 10-26 16,0 5-11-16,0 5-28 0,0 1-3 15,0 2 7-15,0 2-12 0,0 0-8 16,32 61-18-16,-17-71-112 16,0-10-119-16,-3-4-70 0,0-4-43 15,-3-8-121-15,-3-13-368 0</inkml:trace>
          <inkml:trace contextRef="#ctx0" brushRef="#br0" timeOffset="-2047.33">7805 154 2881 0,'-18'0'68'0,"-12"0"230"0,18 0-138 16,-3 15-48-16,4-2-19 0,2-1-29 16,0 3-6-16,9 4-28 0,0 1-7 15,0 2 1-15,0 4-8 0,18-1-18 16,-1 1-4-16,1 1 12 0,6-1-5 16,3-1-11-16,0-4 13 0,2-4-48 15,1-4-44-15,-3-4-30 16,27-6-64-16,-31-3 111 0,-2-19 13 0,-3-3 21 15,-3-4 16-15,0-6 8 0,-6 3 8 16,0-6 5-16,-6-2 14 16,0-1 42-16,-3-25 125 0,0 34-78 15,0 8-22-15,0 5-19 0,0 3-25 16,0 6-9-16,0 7 4 0,0 0 12 16,0 0 18-16,0 0-33 0,0 36 9 15,9-16-20-15,-9 5-14 16,12 0 17-16,-7 7-9 0,4 2-13 15,-9 2-3-15,9 2-45 0,-3 0-113 16,0-2-85-16,3 21-384 0,-6-33 194 16,6-7-267-16</inkml:trace>
          <inkml:trace contextRef="#ctx0" brushRef="#br0" timeOffset="-1659.3">8540 90 2876 0,'0'-14'74'0,"-21"6"81"16,0 3 38-16,4-1-13 0,-7 3-55 0,-21 3 19 15,24 14-108-15,0 0-22 16,-5 4 6-16,8 0-19 0,3 8 6 16,6 2-8-16,3 1 5 0,6 0-8 15,0 1 2-15,21 27-8 16,0-33 7-16,3-3-17 0,2-6-56 15,4-7-18-15,0-2-18 0,3-6 0 16,-1 0 7-16,1-14 19 0,0 1 21 16,23-27 4-16,-32 14 45 15,0-2 8-15,-6-1 7 0,0 0 67 16,-3 0 58-16,0 4 49 0,-7 4 15 16,-8 1-45-16,9 0 46 15,-9 20-81-15,0 0-56 0,0 0 6 16,0 0-12-16,0 20-19 0,0 2-24 0,0 1 2 15,0 3 12-15,0 0-15 0,0 33-48 16,0-34-103-16,0-2-88 16,0-3-53-16,18-6-39 0,-18-3-46 15,12-5-171-15,3-6-233 0</inkml:trace>
          <inkml:trace contextRef="#ctx0" brushRef="#br0" timeOffset="-1125.38">8978 85 2657 0,'0'-17'65'0,"0"5"61"16,0 2 42-16,0 6 8 0,-12 4-10 0,12 0-17 16,-15 0-16-16,3 0-33 0,12 36 2 15,0-17-70-15,0 1 1 16,0 4-28-16,0 0 2 0,0 0 11 16,0 0-10-16,0 0-6 0,0 1-3 15,0-3 0-15,27 10-11 16,-27-21-29-16,9-2-63 0,6-9-31 15,-1 0-1-15,-2 0 9 0,0-16 17 16,6-1 41-16,-3-3 22 0,6-3 18 16,12-30 7-16,-18 28 17 15,-4 0 6-15,4 1 30 0,-6 5 10 0,0 5 9 16,-3 1-3-16,0 8 42 0,0 5 45 16,-6 0-26-16,6 15 40 15,-6 0-114-15,0 1-16 0,0 6-3 16,0-3-14-16,0 4 6 0,0-1-3 15,0-2-9-15,0 0 3 0,0-1 3 16,0 22-205 0,0-34 65-16,0-7-11 0,0 0 10 15,0 0 21-15,12 0 38 0,-12-18 23 16,12 0 25-16,0-2 19 0,-3-2 3 16,6-2 8-16,-1-1-4 0,1 0 11 15,18-18 92-15,-18 25-10 16,36-22 247-1,-4 21-34-15,4 14-129 16,-16 5-90-16,-14 12-64 16,0 4-7-16,0 2 9 0,-3 3-7 15,3 3-14-15,-3 3-3 0,14 35-139 16,-20-32-38-16,-3 0-94 16,-6-5-68-16,0 0-141 0,-3-4-415 15</inkml:trace>
          <inkml:trace contextRef="#ctx0" brushRef="#br0" timeOffset="-382.61">9665 57 2654 0,'-35'13'59'16,"35"-13"-49"-1,0 0-6-15,17 0-7 0,7 0 10 0,3 0-3 16,3 0-4-16,6 0-1 16,2 0 2-16,7 0 3 0,0 0-4 0,-1-13 5 15,-5 0-6-15,-6-2 8 0,-1 1-6 16,-2 0 2-16,-3-2 60 0,-9 4 19 16,-3-1 6-16,-12 2-13 0,-3 3-4 15,0 1 4-15,-18-2 108 16,-6 9-89-16,-3 0 20 0,-3 0-4 15,1 15 16-15,5 2-28 0,-6 4-11 16,3 1-20-16,6 3-15 0,-2 0-21 16,8 35 20-16,15-31-42 15,0 1-14-15,0-1 16 0,12-3-23 0,8-3 8 16,10-1-23-16,6-5-94 0,15-5-47 16,-7-4-3-16,66-8-131 15,-59 0 185-15,3-12 27 0,23-24 6 16,-53 15 66-16,-9-3 11 15,-3 0 5-15,-4-3 34 0,-2 2 36 16,-6 4 29-16,0 0-8 0,0 2-23 16,0 6-17-16,-14 4 8 0,14 9 25 15,0 0 16-15,0 0-21 0,0 0-4 16,0 16-7-16,0 18 52 16,0-16-84-16,0 1-15 0,0 2-16 0,0 4 14 15,0 1-22-15,0 0 0 0,20 4-5 16,-5-5 25-16,3-2-9 15,27 16-94-15,-33-25-38 0,9-6-46 16,-7-8-23-16,-2 0 1 0,0-12 29 16,-3-9 28-16,3-3 30 0,-3-1 37 15,0-6 29-15,15-41-7 16,-9 33 41-16,-3 1 13 0,-1 2 38 16,4 1 20-16,3 4 12 0,-3 2 11 15,-3 8 20-15,0 5 56 0,-3 5 39 16,6 11 110-16,-12 0-185 0,0 18-28 15,-3 6-10-15,3 3-17 0,0 3-12 16,8 101-2 0,10-40-122-1,-12-66-63-15,6-3-126 0,3-2-82 16,15 5-405-16,-18-25 252 16,2 0-240-16</inkml:trace>
        </inkml:traceGroup>
      </inkml:traceGroup>
    </inkml:traceGroup>
    <inkml:traceGroup>
      <inkml:annotationXML>
        <emma:emma xmlns:emma="http://www.w3.org/2003/04/emma" version="1.0">
          <emma:interpretation id="{ADA46F88-F8E0-4F8D-9619-4FD2CC81E543}" emma:medium="tactile" emma:mode="ink">
            <msink:context xmlns:msink="http://schemas.microsoft.com/ink/2010/main" type="paragraph" rotatedBoundingBox="13384,11249 31170,11454 31149,13223 13363,13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6AD18A-47AC-4401-841B-6A598D0DA2E7}" emma:medium="tactile" emma:mode="ink">
              <msink:context xmlns:msink="http://schemas.microsoft.com/ink/2010/main" type="line" rotatedBoundingBox="13384,11249 31170,11454 31149,13223 13363,13018"/>
            </emma:interpretation>
          </emma:emma>
        </inkml:annotationXML>
        <inkml:traceGroup>
          <inkml:annotationXML>
            <emma:emma xmlns:emma="http://www.w3.org/2003/04/emma" version="1.0">
              <emma:interpretation id="{56CAA10D-3D8F-4D17-A603-B37330B0C42B}" emma:medium="tactile" emma:mode="ink">
                <msink:context xmlns:msink="http://schemas.microsoft.com/ink/2010/main" type="inkWord" rotatedBoundingBox="13384,11249 13962,11256 13944,12835 13365,1282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444.32">640 1900 2073 0,'6'0'147'0,"-3"0"-43"16,-3 0-58-16,0 0 42 15,3 0-30-15,-3 0 33 0,0 10-32 16,6 21 68-16,-6-11-97 16,0 55 22-16,0-47-49 15,0-15 0-15,0-2 0 16,0-2-5-16,0-1 1 0,0 0-1 15,0-2 3-15,0-1-2 0,0-2 1 16,0 0 4-16,0-3 1 16,0 0-5-16,0 0-10 0,0 0-22 15,0 0 17-15,0 0 3 0,0-14 4 16,0 14 3-16,0-11 0 0,0 0 4 16,-39 11 3-16,21 0-2 15,-5 0 0-15,-22 17-1 16,21 0-1-16,-3 4 6 0,-2 0-4 0,2 5 5 15,-3 2 16-15,0 5-6 16,0 1-3-16,4 7-1 0,-1-1 0 0,6 6-8 16,3 2 3-16,9-1-1 0,9 0-2 15,0 41-3-15,18-47 0 16,6-9-3-16,9-5 6 0,5-7-3 16,10-5 3-16,56-8-67 15,-47-7-40-15,-1-15-54 0,-5-1-87 16,0-5-163 31</inkml:trace>
          <inkml:trace contextRef="#ctx0" brushRef="#br0" timeOffset="14796.41">828 1267 2227 0,'-15'-7'10'0,"0"2"14"16,-6 5 36-16,12 0-51 15,0 0-2-15,9 0-4 0,0 0 3 16,0 15-10-16,0 0 10 0,0-4-5 0,0 2-3 15,0-3 2-15,0 11-2 16,15-12 11-16,-15-3-5 0,9-1-6 16,-9-5 2-16,6 0 3 0,-6 0 6 15,9 0-3-15,-9 0-2 0,6-26-11 16,0 13 5-16,-3-3-5 16,0 0 1-16,-3 0 6 0,0-1 1 15,0 3-4-15,0 2 0 0,0 3-2 16,-18 2-3-16,-15 7-83 15,15 0-27-15,3 14-152 0,0 3-252 16</inkml:trace>
        </inkml:traceGroup>
        <inkml:traceGroup>
          <inkml:annotationXML>
            <emma:emma xmlns:emma="http://www.w3.org/2003/04/emma" version="1.0">
              <emma:interpretation id="{022523E4-2F0C-457B-B510-0D16D4113A7D}" emma:medium="tactile" emma:mode="ink">
                <msink:context xmlns:msink="http://schemas.microsoft.com/ink/2010/main" type="inkWord" rotatedBoundingBox="14349,11910 16389,11933 16379,12882 14338,1285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9158.3">1346 2028 1813 0,'20'-20'10'0,"1"2"6"0,-3 5 37 16,0 3-1-16,0 4-24 0,-3-3 4 16,3 3-19-16,-1 0-4 15,28 3 11-15,-24 3-14 0,0 0 48 16,-3 22 4-16,-1-1-19 0,-2 2 20 15,-6 2-5-15,-3 3 21 0,-3-1-5 16,-3 29 36-16,0-32-61 16,-24-1-21-16,1-1-6 0,-4 0-3 0,3-2-12 15,-3-6 7-15,3-1-3 16,-5 1-3-16,2-5-4 0,-21 3-5 16,24-8-22-16,4-4-44 0,-1 5-29 15,0-3-34-15,9 0-63 0,-3 0-82 16,6 3-162-16,0-4-99 0</inkml:trace>
          <inkml:trace contextRef="#ctx0" brushRef="#br0" timeOffset="8856.7">1259 1869 2567 0,'9'0'0'0,"-9"0"19"16,0 0 19-16,0 17 17 0,0 3 5 16,-15 30 38-16,0-16-68 0,1 7-11 15,14 8-8-15,0 5 2 0,-12 5-8 16,12 3-2-16,0-1 5 0,0 2-4 15,0 60 3-15,0-67-8 16,0-5 1-16,0-4 1 0,0-7-4 16,0-4 3-16,0-7-7 0,0-7-67 15,0-7-63-15,0-5-90 0,0-10-564 16,0 0 188-16</inkml:trace>
          <inkml:trace contextRef="#ctx0" brushRef="#br0" timeOffset="9446.09">2161 1987 2456 0,'3'-20'76'16,"-3"14"11"-16,0 6 10 0,-21 0 7 15,-3 0 1-15,1 19 6 0,-4 4 0 16,0 7-20-16,-3 6-13 0,4 11-16 16,-25 56-2-16,30-46-38 15,3-1-14-15,6-4-8 16,24 167-40-16,6-185-74 15,0 0-51-15,24 24-257 16,-4-7-170 0,1-8-497-16</inkml:trace>
          <inkml:trace contextRef="#ctx0" brushRef="#br0" timeOffset="10152.47">2590 2234 2742 0,'0'-4'45'0,"0"1"46"0,0 1 35 15,-15 2 28-15,-12 16 123 16,15 3-169-16,0 6-33 0,0 3-17 15,1 8-26-15,2 3-14 0,-3 6 3 16,3-1-2-16,-3 3 1 0,6-1-17 16,-9 35 8-16,9-47-10 15,3-5-10-15,0-5 6 0,0-7 4 16,3-4-1-16,0-3 1 0,0-10-27 16,0 0-61-16,0 0-41 0,18-21-151 15,0-3 132-15,0-1 16 16,0-7 19-16,2-4 29 0,4-3 32 0,-3-6 19 15,3-2 12-15,-3-2 2 16,3 2 16-16,17-39 53 0,-26 50 10 16,0 6-3-16,-9 11-7 0,0 7 3 15,0 12 1-15,-3 0 18 0,0 0-25 16,-3 14-13-16,0 3-14 16,0 28 11-16,0-15-8 0,0 2-16 15,0-1-2-15,0 2 4 0,15 1-4 16,-15 1 0-16,41 29-8 15,-17-37 0-15,-3-2 8 32,146 36-306-17,-51-207-34 1,-95 82 328-16,-12 29 6 0,-4-1 33 31,7-64 214-31,-9 74-135 0,-3 6-3 0,0 3-15 16,0 7-33-16,0-4 21 15,0 14-40-15,0 0-12 16,0 18-10-16,0 1 1 0,0 5 8 16,15 2 22-16,-15 6-8 0,15 2-18 15,-3 2-11-15,9 42 3 47,3 256-483-47,-24-319 158 16,0-5-184-16,0-6-291 0</inkml:trace>
        </inkml:traceGroup>
        <inkml:traceGroup>
          <inkml:annotationXML>
            <emma:emma xmlns:emma="http://www.w3.org/2003/04/emma" version="1.0">
              <emma:interpretation id="{88C53A05-0263-45AE-A6A4-2B6686ED2DF0}" emma:medium="tactile" emma:mode="ink">
                <msink:context xmlns:msink="http://schemas.microsoft.com/ink/2010/main" type="inkWord" rotatedBoundingBox="16689,12125 19045,12152 19034,13047 16679,1302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587.28">3548 2826 2451 0,'0'13'101'16,"0"-7"-7"-16,0-3 14 0,0-3-10 16,0 0-31-16,0 0-29 0,0 0-17 15,0 0-14-15,0-11 1 0,0 1-1 16,0-17-3-16,0 11-3 16,0 0-3-16,0-4-2 0,15-5 2 0,0-2 6 15,-3-2-5-15,3-1-4 0,-3-4 8 16,6-2-3-16,17-33-4 15,-14 37 3-15,-3 1 1 0,6 5-7 16,-3 4 5-16,20-14 1 16,-23 23 9-16,18-13 145 31,-27 43 294-31,-9 20-368 16,0-15-50-16,0 6-16 0,0 4-6 15,0 4-12-15,0-2 16 0,0 4-6 16,0 41 3-16,0-46-7 0,0 1-4 15,0-4-4-15,12-3 0 0,-12-6-110 16,0-6-45-16,15-1-26 16,-15-4-30-16,18-3-40 0,8-7-464 15,-14 0 44-15</inkml:trace>
          <inkml:trace contextRef="#ctx0" brushRef="#br0" timeOffset="11084.21">4495 2480 2399 0,'-15'-14'88'0,"6"7"-28"0,-3 2-5 16,3 1-13-16,0-2-12 0,0 5-4 15,-3 1-4-15,1 0-13 0,-1 0 3 16,0 0-9-16,-21 25 3 15,15-16-6-15,3 2 4 0,-3 2-2 16,4-2-3-16,-1-1-4 0,6 0 3 16,9 3-2-16,0-4-6 0,0 2 11 15,0 8-5-15,18-11 2 16,-1 0-1-16,1-1 4 0,3 1-12 0,0-2 10 16,6-1-2-16,-3 1 7 0,-1-1-4 15,-5 3-1-15,15 3 4 16,-21-5 5-16,-6-1-3 0,-6 1-1 15,0 2 0-15,0-2-4 0,0-1 1 16,0 3 5-16,-21 0-5 0,3 2 2 16,-27 14-5-16,25-11 6 15,-1 0 1-15,3 2-2 0,0-5-13 16,9 2 8-16,3 2-2 0,6-2 1 16,0-2 1-16,12 11 8 15,6-8-9-15,3-2 1 0,0-3 6 16,5-1-4-16,1 0 4 0,3-3-7 0,3-4-3 15,-1 4 4-15,4-4 2 0,30 0-4 16,-34-15-17-16,-2 15-54 16,0-15-52-16,-9 1-87 0,0 1-147 15,-9-1-217-15</inkml:trace>
          <inkml:trace contextRef="#ctx0" brushRef="#br0" timeOffset="11424.08">5013 2100 2488 0,'0'0'40'0,"0"0"16"16,0 16 2-16,0-4-16 0,0 7-14 15,0 4-8-15,0 79 19 16,47 31-22-16,-29-86-14 16,0 0-1-16,0-3 9 15,3 2 43-15,12 46 20 16,-22-50-58-16,4-1-6 0,-6-1 2 0,-3-5-2 16,-6-2-7-16,0-4 6 0,0-7-2 15,0-3-7-15,0-1-2 16,-15 6-97-16,0-16-29 0,15-3-62 15,-11-5-92-15,-1 0-197 0,12 0-134 16</inkml:trace>
          <inkml:trace contextRef="#ctx0" brushRef="#br0" timeOffset="11714.6">5641 2484 2621 0,'-15'0'32'0,"6"0"16"0,3 0 3 15,-3 0-18-15,3 0-10 0,6 0-9 16,0 8 2-16,0 2-13 0,18-10 1 15,0 10-5-15,6-2 1 0,6-2 1 16,-1 0 2-16,4-1-10 0,3 1-44 16,26 0-193-16,-29-3-37 15,-6 1-268-15</inkml:trace>
          <inkml:trace contextRef="#ctx0" brushRef="#br0" timeOffset="11919.48">5590 2712 2443 0,'0'7'27'0,"0"-1"60"0,0 2 141 16,0-4-147-16,21-3-27 16,-3-1-23-16,0 0-10 0,3 0-4 15,5 0-8-15,1 0-6 0,0 0-5 16,6 0-93-16,23-10-341 15,-26 0-95-15,-3 10-191 0</inkml:trace>
        </inkml:traceGroup>
        <inkml:traceGroup>
          <inkml:annotationXML>
            <emma:emma xmlns:emma="http://www.w3.org/2003/04/emma" version="1.0">
              <emma:interpretation id="{AA5D26E7-E50F-43F0-BFED-F6E2AA09355F}" emma:medium="tactile" emma:mode="ink">
                <msink:context xmlns:msink="http://schemas.microsoft.com/ink/2010/main" type="inkWord" rotatedBoundingBox="19468,12078 20729,12092 20718,13003 19458,1298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582.41">6614 2296 2629 0,'0'-16'135'16,"0"12"1"-16,0 4 23 0,-18-1 18 16,1 1-6-16,2 0-2 0,0 0-15 15,0 14-21-15,-3 2-10 0,-3 0-7 16,-20 24 77-16,20-14-138 16,-3 1-19-16,6 3-12 0,0 3-11 15,3 3-3-15,3-1-1 0,0-2-11 16,6 1 1-16,6 2-9 0,0 25 15 15,15-33-17-15,0-4 28 16,3-4-15-16,6-3 8 0,3-3-33 16,0-9 15-16,8 1 13 0,4-6-30 0,44-14-67 15,-41-3 36-15,-3 1-11 16,-4-6 0-16,1-2 11 0,-6-1 3 16,-3-2 20-16,-7-3 19 0,-5 0 2 15,-3 1 17-15,-12-31-5 16,0 30-4-16,-15 1 5 0,-5 0-2 15,-4 4-12-15,-3 2-37 0,-6 3-53 16,0 2-52-16,1 3-46 0,-1 4-29 16,-27 0-295-16,37 6 84 15,2 2-308-15</inkml:trace>
          <inkml:trace contextRef="#ctx0" brushRef="#br0" timeOffset="12967.23">7043 2257 2418 0,'0'-7'12'0,"-18"-1"33"15,18 1 1-15,-15-1-11 16,6-3-13-16,9-1-11 0,0-1-7 0,0 1-8 15,0-3 6-15,15 0 3 0,27-18-10 16,-15 17 6-16,5 4-3 16,-2-1 0-16,3 4 1 0,-3-1 2 15,-1 6 3-15,4 0 3 0,-9 4 14 16,3 0 9-16,14 0 68 16,-23 13-10-16,-9 6-7 0,3-2-12 15,-12 6-20-15,0 2-12 0,0 5 12 16,-15 3 4-16,-3 3-13 0,-5 5-16 15,-28 35 4-15,24-40-19 16,0-1-6-16,1-2-12 0,5-2-74 0,3-3-72 16,0-3-77-16,3-1-88 0,6-3-228 15,9-3-147-15</inkml:trace>
          <inkml:trace contextRef="#ctx0" brushRef="#br0" timeOffset="13255.9">7397 2831 2592 0,'-15'-11'62'16,"0"1"75"-16,0 1 43 0,15 9 13 0,-23-14 96 16,23 14-187-16,0 0-2 15,0 0-35-15,0 0-18 0,0 0-15 16,0 17 2-16,0-1-8 0,0 1-4 15,0 1-20-15,0 14 28 16,0-18-31-16,18 2 7 0,-1-2 3 16,7-1-15-16,0-7-27 0,3 0-52 15,0-2-19-15,-4-4-24 0,4 0-17 16,18 0-130-16,-30-15 127 0,-6 3-24 16,-9-1-68-16,0-4-160 15,0-2-323-15</inkml:trace>
        </inkml:traceGroup>
        <inkml:traceGroup>
          <inkml:annotationXML>
            <emma:emma xmlns:emma="http://www.w3.org/2003/04/emma" version="1.0">
              <emma:interpretation id="{FD9140FC-3C4B-4E22-AD24-EFD2540B04F6}" emma:medium="tactile" emma:mode="ink">
                <msink:context xmlns:msink="http://schemas.microsoft.com/ink/2010/main" type="inkWord" rotatedBoundingBox="21485,12230 21826,12234 21822,12549 21482,1254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7384.31">8460 2287 2507 0,'0'0'10'0,"0"0"35"0,0 0 89 16,0 0-75-16,0 0-22 15,-18 13-19-15,6-1-2 0,12 3 0 16,-12 0-8-16,3 2-1 0,0 0 0 16,0 0-3-16,-6 9 1 0,9-13-3 15,6-4-1-15,-8 0 2 16,5-4 0-16,0-1-3 0,3-1 2 0,0-2 2 16,-3-1-6-16,0 0-3 15,3 0-55-15,0-13 44 0,0 3 6 16,0-6 4-16,0-1 2 0,0-2-1 15,0-3 5-15,0-2-3 0,15 3 1 16,-7-3 6-16,4-13-1 16,0 19-2-16,-6 4 2 0,0 5-1 15,-6-2-2-15,0 3-1 0,0 2-1 16,0 3 3-16,0 1-4 0,0 2 2 16,0 0-4-16,0 0 8 15,18 14-6-15,-18-3 5 0,21 2 2 0,0 4-3 16,-3 0 0-16,5 2 0 0,1 2 4 15,30 25-6-15,-30-24 5 16,-1 2-5-16,-2-3 3 0,-6-2 4 16,-3 0 0-16,-6-3-7 0,-6-4 4 15,0-4 1-15,0 2 0 0,-45-4-3 16,22-5-2-16,2-1-2 16,-3 0-3-16,-3 0-72 0,6 0-65 15,0 0-116-15,1-12-258 0</inkml:trace>
        </inkml:traceGroup>
        <inkml:traceGroup>
          <inkml:annotationXML>
            <emma:emma xmlns:emma="http://www.w3.org/2003/04/emma" version="1.0">
              <emma:interpretation id="{C34350AD-EB6C-413E-A254-38F79981CA26}" emma:medium="tactile" emma:mode="ink">
                <msink:context xmlns:msink="http://schemas.microsoft.com/ink/2010/main" type="inkWord" rotatedBoundingBox="22304,11802 23965,11822 23950,13140 22289,1312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051.4">9278 2235 2400 0,'0'0'37'0,"0"0"42"16,0 0 44-16,-15 15 126 16,15-4-132-16,-14 4-1 0,-1 5-25 15,15 0 10-15,-9 10-31 0,9 0-20 16,-9 2-15-16,9 4-6 0,0 0-18 16,0 36 7-16,0-36-16 15,0-3 6-15,0-1-8 0,-15-3-1 16,15-3-104-16,-9-3-69 0,-3-1-47 15,12-7-54-15,-12 0-53 0,3 2-722 16</inkml:trace>
          <inkml:trace contextRef="#ctx0" brushRef="#br0" timeOffset="18288.43">9269 2235 2104 0,'6'-21'17'0,"6"3"18"15,-3 1 47-15,3 7 55 0,-3 4 5 16,6 6 16-16,0 0-19 0,0 0-27 16,6 17-2-16,29 33 64 0,-20-20-133 15,3 7-16-15,-7-1 0 0,7 4-9 16,0 1-11-16,-3-1 1 0,-1-2-5 16,1-4 7-16,-6-2-10 0,18 21-49 15,-24-34-38-15,-7-4-46 16,4-7-66-16,-9-2-64 0,-6-6-133 15,3 0-171-15</inkml:trace>
          <inkml:trace contextRef="#ctx0" brushRef="#br0" timeOffset="18564.67">9787 1812 2713 0,'0'-35'52'15,"0"26"17"-15,0 9 44 0,0 0 1 16,0 0 11-16,0 21-8 0,0 3 15 16,0 6 0-16,0 5 0 0,-9 5 19 15,9 58 65-15,0-45-126 16,0 0-47-16,0 0 14 0,0 2-33 0,0 0-10 16,9-8 3-16,-9 4-22 0,9-5-1 15,-9-2 21-15,15 32 1 16,-15-44-30-16,6-4-132 0,3-7-96 15,-3-3-70-15,-6-4-26 0,3-3-30 16,0-3-113-16,0-8-216 0</inkml:trace>
          <inkml:trace contextRef="#ctx0" brushRef="#br0" timeOffset="18902.57">10136 2408 2479 0,'0'-12'55'0,"0"0"52"0,0 1 37 0,0 3 30 16,0 0 9-16,-12 0-18 0,-3 5-15 15,3 3-15-15,-6 0-23 0,-9 15 26 16,6 2-92-16,10 4-19 16,-7 4-7-16,3-1 4 0,9 4-13 15,0-1-9-15,6 2-8 0,0-3 7 16,9 0-12-16,30 20 13 15,-10-29-4-15,-5-4 7 0,9-5-5 16,0-8-5-16,-1 0-9 0,1 0-46 16,0-17-2-16,0-2 13 0,20-29-20 15,-29 20 42-15,0-2-15 0,-3 0-8 16,-12 0 8-16,-9-1-2 0,0 4-5 16,0 3-27-16,-27 3-45 15,-6 4-21-15,-38-2-212 0,32 19 117 16,0 0-102-16,0 0-265 0</inkml:trace>
          <inkml:trace contextRef="#ctx0" brushRef="#br0" timeOffset="19190.7">10802 2721 3269 0,'6'0'71'15,"3"-9"148"-15,-6 9-141 16,-3 0 27-16,0 0-36 0,0 0-17 16,0 16-6-16,0 0-17 0,0 7-16 15,0 3 9-15,-12 4-17 0,6 39-7 16,-11-31-4-16,11-4-22 15,-3-4-130-15,9 0-93 0,-6-5-65 0,0-5-51 16,6-4-124-16,0-3-274 0</inkml:trace>
        </inkml:traceGroup>
        <inkml:traceGroup>
          <inkml:annotationXML>
            <emma:emma xmlns:emma="http://www.w3.org/2003/04/emma" version="1.0">
              <emma:interpretation id="{DA8BB23C-CC75-4B72-984F-B30657CE72AE}" emma:medium="tactile" emma:mode="ink">
                <msink:context xmlns:msink="http://schemas.microsoft.com/ink/2010/main" type="inkWord" rotatedBoundingBox="24839,11949 25521,11957 25510,12878 24829,12871">
                  <msink:destinationLink direction="with" ref="{BBB002C5-A36E-4EC5-92CF-73DAE1C336FE}"/>
                </msink:context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0027.84">11704 2193 1998 0,'0'-44'43'0,"0"3"15"0,0 2 8 16,18 6 14-16,0 2-8 0,15-18 39 15,-18 30-77-15,8 4 33 16,10 8-17-16,-6 2 4 0,3 5-12 15,-3 0-11-15,5 12-7 0,-5 7-11 16,18 30 78-16,-27-21-49 16,-4 7-15-16,-14 1-9 0,0-1-4 0,0-2-5 15,0-1 3-15,-20 0-5 16,-4-3 1-16,3-3-2 0,-36 14-3 16,31-24-3-16,-1-2-4 0,0-8-45 15,3 0-51-15,-3-6-69 0,10 0-74 16,2 0-190-16,-3 0-177 0</inkml:trace>
          <inkml:trace contextRef="#ctx0" brushRef="#br0" timeOffset="19761.13">11779 2045 2435 0,'9'-17'52'0,"-9"5"50"0,0 1 15 16,0 6 14-16,0 5 22 0,0 0 24 15,0 22 182-15,0 4-178 16,0 7-46-16,-15 6-9 0,-3 5-59 16,18 5-25-16,-15-1-9 0,9 7-18 15,6 2-4-15,-12-1 14 0,3 43-7 16,9-52-151-16,-9-7-98 16,9-4-83-16,0-3-53 0,0-5-66 15,0-6-181-15,0-3-153 0</inkml:trace>
          <inkml:trace contextRef="#ctx0" brushRef="#br0" timeOffset="20305.05">12386 2054 2813 0,'-12'-9'79'0,"-6"6"95"16,-23 3 183-16,17 19-242 0,0 3-36 15,-3 8-29-15,0 6-19 0,1 6-5 16,5 7-1-16,3 0-24 0,6 4 8 16,3 2-9-16,3 55-9 0,6-59 3 15,21-5 12-15,-9-2-12 16,3-5-72-16,3-3-52 0,2-6-41 0,-2-5-35 15,3-5-28-15,9 9-354 16,-15-20 37-16</inkml:trace>
        </inkml:traceGroup>
        <inkml:traceGroup>
          <inkml:annotationXML>
            <emma:emma xmlns:emma="http://www.w3.org/2003/04/emma" version="1.0">
              <emma:interpretation id="{8645710C-AB7A-402F-A181-1883F89AEC90}" emma:medium="tactile" emma:mode="ink">
                <msink:context xmlns:msink="http://schemas.microsoft.com/ink/2010/main" type="inkWord" rotatedBoundingBox="25924,11846 28243,11873 28231,12862 25912,12836">
                  <msink:destinationLink direction="with" ref="{BBB002C5-A36E-4EC5-92CF-73DAE1C336FE}"/>
                </msink:context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1274.79">12892 2240 2429 0,'0'-6'66'16,"0"-3"174"-16,0 5-75 0,0 2-8 15,0-2-26-15,0 2-29 0,0-1 18 16,0 3 12-16,0 0-28 0,0 15-36 15,-21 4-16-15,-3 24 11 16,9-17-41-16,4 4-7 0,5 4-5 16,-6 1 1-16,3-3-9 0,3 0-5 15,0 27 11-15,6-34-6 16,0-1 8-16,0-5-8 0,0-5-5 16,0-5-5-16,0 0 7 0,0-4-29 15,0-5-93-15,0 0-48 0,0 0-15 16,0-12 24-16,0-20-79 15,0 15 167-15,0-6 17 0,0-5 26 16,15-4 11-16,-3-2 8 0,-6-2 13 0,6 1-4 16,-7-1 10-16,-5 2 32 0,9-27 84 15,-3 40-69-15,0 3-13 16,-6 5-10-16,0 3-25 0,0 3-5 16,0 7 21-16,0 0 22 0,0 0-4 15,0 13 29-15,0 18 20 16,0-6-67-16,12 0-6 0,-6 2-11 15,-6 3-2-15,15 0 6 0,-3 0-4 16,3-3-4-16,3 1 3 0,-9-5-4 16,20 13 0-16,-14-23 3 15,3-5 2-15,-6-4-7 0,9-4 1 0,-6 0 5 16,9 0-44-16,-7-19 8 0,10 0-12 16,-6-7 17-16,24-32-2 15,-18 26 21-15,-10-6 11 0,1 0-3 16,-3 2 10-16,-3-4 1 0,-3 9 59 15,3 6 7-15,-6 2-21 0,-6-5 7 16,0 22-36-16,0 6 22 16,0 0-12-16,0 0-12 0,0 17-2 15,0 5-9-15,0 2 4 0,0 5-16 16,0 1 8-16,0 39-10 0,0-31 2 16,0-1-7-16,0-1-93 0,0-1-81 15,0-1-75-15,0-1-73 0,0-3-159 16,0-1-299-16</inkml:trace>
          <inkml:trace contextRef="#ctx0" brushRef="#br0" timeOffset="21692.82">13642 2738 2556 0,'-6'0'48'0,"-6"0"58"0,12 0 12 16,-15 0-34-16,9 0 1 16,6 0-64-16,0 0-9 0,0-10-10 15,0 0-1-15,0-1 6 0,0-4-7 16,0-2 0-16,15-2-4 0,15-30-4 16,-15 23 3-16,3-6 3 15,-3-1 1-15,3 1 1 0,2-2 3 16,4-2-5-16,-9 5 2 0,3-1 0 15,-3 4-2-15,15-18 7 0,-24 30-4 16,2 5 0-16,-2 1 36 0,0 4 0 16,0 0 6-16,-6 5 47 0,6 1 24 15,-6 0 29-15,3 0-25 0,3 42 87 16,0-20-125-16,0 3-41 16,0 2-22-16,0 3-1 0,-6 2 9 15,6 0-6-15,-6 0-17 0,0 2 6 16,0-5-15-16,0 23-189 15,0-33-5-15,0-2-43 0,0-7-15 16,0-3-30-16,0-7-72 0,0 0-146 16,0 0-117-16</inkml:trace>
          <inkml:trace contextRef="#ctx0" brushRef="#br0" timeOffset="22187.47">14431 2206 2456 0,'0'-13'4'0,"0"-1"31"0,0-1 37 0,0 4 1 15,0-3-5-15,-18 3-26 16,6-1-9-16,-15-3-9 16,15 11-11-16,-2 4-7 0,2 0 6 0,-3 0 6 15,-3 19-5-15,-3 1-7 0,3 0-1 16,3-1 1-16,-2 0-7 0,-10 21 4 15,21-22-1-15,0 0-8 16,0-2 7-16,6-1-7 0,0 0 11 16,0-4-8-16,12 2 0 0,9-2 1 15,-4-1-1-15,22 5-7 16,-18-8 5-16,3-3-22 0,-3-3 7 16,-4 2 4-16,-2-3 8 0,-3 0 9 0,-6 0 0 15,0 0 0-15,-6 0-1 16,0 0 13-16,-18 0-4 0,0 0 9 15,-2 0 6-15,-1 14-5 0,3 0-5 16,-3-1-7-16,3-1 0 16,3 3 1-16,-8 11-5 0,11-13-3 15,12 1 1-15,0-4 2 0,0 0 3 16,0-1-7-16,18-1 7 0,-7-1-1 16,10-1-6-16,3-1-1 0,36 7 0 15,-22-9 4-15,1 0-2 16,6 4 3-16,2-5-4 0,-2 0-60 15,0-2-48-15,-7 0-53 0,-5 0-59 16,-6 0-106-16,6 0-701 16</inkml:trace>
          <inkml:trace contextRef="#ctx0" brushRef="#br0" timeOffset="22504.07">14910 1829 2408 0,'0'0'42'0,"0"0"60"16,0 0 33-16,0 20-8 0,0 0 15 0,0 8-5 16,0 4 7-16,0 6-10 0,0 11-12 15,0 52 102-15,0-44-163 16,15-1 7-16,3 0-8 0,3-4-30 15,-3 1-13-15,2-3-6 0,4-3 8 16,-9 2-15-16,9-5 3 0,3 34-3 16,-21-41-3-16,-6-8 9 15,0-6-11-15,0-1-22 0,0-3-51 16,-18-8-52-16,3-1-41 0,15-3-46 16,-12-4-48-16,-6-3-413 15,9 0 58-15</inkml:trace>
        </inkml:traceGroup>
        <inkml:traceGroup>
          <inkml:annotationXML>
            <emma:emma xmlns:emma="http://www.w3.org/2003/04/emma" version="1.0">
              <emma:interpretation id="{D0D353C5-B003-4EB3-AFA4-24AB9724E784}" emma:medium="tactile" emma:mode="ink">
                <msink:context xmlns:msink="http://schemas.microsoft.com/ink/2010/main" type="inkWord" rotatedBoundingBox="28559,12246 30262,12265 30255,12871 28552,12851">
                  <msink:destinationLink direction="with" ref="{BBB002C5-A36E-4EC5-92CF-73DAE1C336FE}"/>
                </msink:context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987.7">15434 2513 2521 0,'-6'3'-12'0,"0"-1"11"0,6-2-2 16,0 0-3-16,0 0 3 0,18 0 1 16,-3 0 6-16,36 0-12 15,-19 0 7-15,1 0-26 0,0 0-90 16,-1 0-100-16,-2 0-160 0,-3 0-126 0</inkml:trace>
          <inkml:trace contextRef="#ctx0" brushRef="#br0" timeOffset="22789.22">15532 2321 2622 0,'-9'0'52'15,"-3"0"17"-15,7 8 4 0,-1-8-24 16,6 0-13-16,0 0-17 0,0 0-3 16,17 0-4-16,10 0-13 15,-6 0 7-15,9 0-3 0,-3 0-37 16,11 0-76-16,-5 0-74 0,0 0-137 15,-6 0-281-15</inkml:trace>
          <inkml:trace contextRef="#ctx0" brushRef="#br0" timeOffset="23644.09">16437 2280 2711 0,'0'-5'46'0,"0"-1"61"0,-15 2 48 16,-20-1 107-16,14 5-147 15,3 0 5-15,-9 0 2 0,0 20-15 16,1-3-16-16,-7 7-14 0,3-2-23 16,9 8-32-16,-18 37 68 15,28-31-69-15,5 0 0 0,0 0-14 0,6-2-12 16,18 1 4-16,-7-4 17 0,10-3-5 16,6-2-26-16,3-3 27 0,47 13 4 15,-35-25-24-15,3-5 9 16,-1-6-4-16,7 0-31 15,-7 0-26-15,-2-19 17 0,30-28-16 16,5-70 38 0,-77 86 16-16,0-4 7 0,0 1-7 15,-39-35-9-15,12 36 8 16,-5-1-16-16,-1 2-58 0,-6 1-66 16,1 5-43-16,-1 3-25 0,6 6-19 0,-6 8-17 15,7 3-73-15,5 6-123 0</inkml:trace>
          <inkml:trace contextRef="#ctx0" brushRef="#br0" timeOffset="24012.78">17033 2793 2552 0,'0'-10'52'0,"0"1"49"15,0-1 20-15,-15-1 41 16,3 6-124-16,0 0-14 0,0 5-4 16,12 0-11-16,-15 0-10 0,15 0 0 15,0 16 5-15,0-1-2 0,0-2-4 16,0 10 1-16,15-23-23 15,3 10-6-15,0-2-9 0,-3-8-4 16,2 0-4-16,-2 0 4 0,-3 0 14 16,3 0 12-16,-3 0 5 0,0-24 2 15,-6 13 4-15,-6 1-7 0,0-1-18 16,0 3-13-16,0 1-33 0,0 7-28 16,0-9-40-16,0 6-61 0,-12 0-128 15,12 3-645-15</inkml:trace>
        </inkml:traceGroup>
        <inkml:traceGroup>
          <inkml:annotationXML>
            <emma:emma xmlns:emma="http://www.w3.org/2003/04/emma" version="1.0">
              <emma:interpretation id="{2C7C9DEB-8FBA-4E6B-AD2C-F2F6B50D1C07}" emma:medium="tactile" emma:mode="ink">
                <msink:context xmlns:msink="http://schemas.microsoft.com/ink/2010/main" type="inkWord" rotatedBoundingBox="30686,12221 31161,12227 31153,12937 30678,12932">
                  <msink:destinationLink direction="with" ref="{BBB002C5-A36E-4EC5-92CF-73DAE1C336FE}"/>
                </msink:context>
              </emma:interpretation>
              <emma:one-of disjunction-type="recognition" id="oneOf15">
                <emma:interpretation id="interp15" emma:lang="" emma:confidence="0">
                  <emma:literal>4</emma:literal>
                </emma:interpretation>
                <emma:interpretation id="interp16" emma:lang="" emma:confidence="0">
                  <emma:literal>y</emma:literal>
                </emma:interpretation>
                <emma:interpretation id="interp17" emma:lang="" emma:confidence="0">
                  <emma:literal>"</emma:literal>
                </emma:interpretation>
                <emma:interpretation id="interp18" emma:lang="" emma:confidence="0">
                  <emma:literal>Y</emma:literal>
                </emma:interpretation>
                <emma:interpretation id="interp19" emma:lang="" emma:confidence="0">
                  <emma:literal>Ll</emma:literal>
                </emma:interpretation>
              </emma:one-of>
            </emma:emma>
          </inkml:annotationXML>
          <inkml:trace contextRef="#ctx0" brushRef="#br0" timeOffset="24366.93">17571 2296 2761 0,'3'-7'54'0,"-3"4"54"16,3 3 45-16,-3 0-2 0,3 0-35 16,-3 0 19-16,0 0-33 0,0 0 0 0,0 35 36 15,0-16-106 1,-18 2-13-16,18 5-2 0,-12 1 13 0,12 3-29 15,0 0 15-15,0 0-14 0,0-2 4 16,0 0-10-16,33 19 16 16,-15-28-9-16,3-2-4 0,3-4-7 15,3-3-119-15,-1-5-114 0,4-5-57 16,0 0-42-16,-6 0-110 0,8 0-279 16</inkml:trace>
          <inkml:trace contextRef="#ctx0" brushRef="#br0" timeOffset="24620.03">18027 2221 2543 0,'0'-13'50'15,"0"2"50"1,-36-1 453-16,36 12-457 16,-15 20 12-16,-3 32 124 15,12-20-144-15,0 4-3 0,-3 4-34 16,3 2-6-16,-5 3-2 0,2 1-8 15,3-1-19-15,-6 0 4 0,-6-1-23 16,3 36 23-16,9-44-30 0,6-5 16 16,0-2-4-16,0-6-9 15,0-3-71-15,0-4-74 0,0-1-70 16,0-6-45-16,0-6-22 0,6-3-409 16,9 0 63-16</inkml:trace>
        </inkml:traceGroup>
      </inkml:traceGroup>
    </inkml:traceGroup>
    <inkml:traceGroup>
      <inkml:annotationXML>
        <emma:emma xmlns:emma="http://www.w3.org/2003/04/emma" version="1.0">
          <emma:interpretation id="{25F2A7AE-28EA-41B2-BCAC-30A9DE04B823}" emma:medium="tactile" emma:mode="ink">
            <msink:context xmlns:msink="http://schemas.microsoft.com/ink/2010/main" type="paragraph" rotatedBoundingBox="13770,13807 31476,13521 31504,15256 13798,155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F99120-8CA1-4AC7-B1C7-F4EAB153FDF8}" emma:medium="tactile" emma:mode="ink">
              <msink:context xmlns:msink="http://schemas.microsoft.com/ink/2010/main" type="line" rotatedBoundingBox="13770,13807 31476,13521 31504,15256 13798,15543"/>
            </emma:interpretation>
          </emma:emma>
        </inkml:annotationXML>
        <inkml:traceGroup>
          <inkml:annotationXML>
            <emma:emma xmlns:emma="http://www.w3.org/2003/04/emma" version="1.0">
              <emma:interpretation id="{EC7492CA-903C-403B-90C6-F457DE92E396}" emma:medium="tactile" emma:mode="ink">
                <msink:context xmlns:msink="http://schemas.microsoft.com/ink/2010/main" type="inkWord" rotatedBoundingBox="13778,14290 15265,14266 15277,14979 13789,1500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9083.29">914 4352 2781 0,'9'-13'27'16,"-6"3"28"-16,-3 4 26 0,0 6 3 0,0 0-12 15,-21 22 24-15,3 1-45 16,3 7 9-16,-3 4-2 0,1 6-9 16,-4 2-22-16,3 0 3 0,0 2-20 15,0 3 8-15,3-2-10 0,-20 37-6 16,23-45 1-16,0-5-4 16,0-7 0-16,3-3-2 0,0-8-2 15,6-5-40-15,3-9-14 0,0 0-8 0,0 0-10 16,24-45-39-16,-3 18 67 15,-1-9 16-15,4-6 14 0,3-5 10 16,0-5 2-16,3-4-1 0,-4-1 7 16,1 2 0-16,27-52 5 15,-30 63 3-15,-7 6 36 0,4 7-11 16,-6 10 10-16,-3 8 55 0,-3 13 39 16,0 0-19-16,0 0 15 0,3 21-42 15,18 44 23-15,-13-25-85 16,7 6-7-16,-3 6-20 15,18 55 9-15,-21-55-7 0,-3-2 10 0,-4-2-14 16,1-2-133-16,-9-4-81 0,-3-6-59 16,0-1-36-16,0-6-92 15,0-1-334-15</inkml:trace>
          <inkml:trace contextRef="#ctx0" brushRef="#br0" timeOffset="29264.93">723 4665 2705 0,'0'-1'-8'0,"0"1"3"0,0-5 8 16,21 4-9-16,0-2 4 0,0 3 2 0,6 0-95 15,5 0-184-15</inkml:trace>
          <inkml:trace contextRef="#ctx0" brushRef="#br0" timeOffset="29643.33">1602 4599 2220 0,'-18'-6'13'0,"0"0"37"15,3 2 14-15,0-3 0 0,-3 4-18 16,-3-4-16-16,1 7-1 0,2 0 1 15,-6 0-6-15,-18 14 7 16,24-1-22-16,-3-2-14 0,4 2 2 16,2-1 7-16,6-3-4 15,9 11-2-15,15-14-1 16,0-6 4-16,8 5 6 0,1 0-2 16,60-5-8-16,-28 0-8 15,-26 0 17-15,-6 0-3 16,5 0-6-16,-2 0 6 0,-3 17-2 0,0-1-1 15,-3 0 1-15,-3 2 1 0,-7 1 2 16,4 21 8 0,-15-24-4-16,0-1 52 0,0 0 7 0,-20-1 3 15,-1-6-13-15,0 1-17 0,-3-4-15 16,0-4-11-16,3-1-3 0,-23 0-14 16,26 0-75-16,0-15-71 15,6 3-114-15,6 1-217 0,6 2-188 16</inkml:trace>
          <inkml:trace contextRef="#ctx0" brushRef="#br0" timeOffset="30014.93">1917 4404 2571 0,'0'-10'-9'0,"0"-5"9"16,15 9-1-16,3 1 7 0,0 1-10 16,8-2 8-16,4 2-14 0,3 2-164 15,3 0-148-15,5 0-252 16</inkml:trace>
          <inkml:trace contextRef="#ctx0" brushRef="#br0" timeOffset="29848.71">1962 4644 3030 0,'6'0'13'0,"9"0"34"16,-12 0-1-16,0 0 15 0,2 0-7 15,-2 14-16-15,0 2-10 0,3-1-8 16,0 6-8-16,0 2-6 0,0 4-1 16,6 28-1-16,-9-27-60 0,0-4-97 15,-3 0-77-15,0 2-94 16,0-4-289-16</inkml:trace>
        </inkml:traceGroup>
        <inkml:traceGroup>
          <inkml:annotationXML>
            <emma:emma xmlns:emma="http://www.w3.org/2003/04/emma" version="1.0">
              <emma:interpretation id="{0E3CCC7D-497F-4FD8-B1C0-CFDFBEE50B94}" emma:medium="tactile" emma:mode="ink">
                <msink:context xmlns:msink="http://schemas.microsoft.com/ink/2010/main" type="inkWord" rotatedBoundingBox="16098,14574 17640,14549 17652,15294 16110,1531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0524.74">3277 4540 2238 0,'-9'0'53'0,"4"11"33"0,-1-11 12 15,0 0 5-15,0 0 21 0,-3 11 8 16,-21 7 122-16,9-11-161 16,-3 3-32-16,1 3-21 0,-7 0-19 15,0 4-6-15,6-2-8 0,-3 0-4 16,4 2-8-16,-7 23-3 15,24-26 1-15,6 1-79 0,0 0-18 16,24-1-6-16,-1-2 9 0,7-4 16 16,0-2 16-16,3-6 21 0,5 0 14 15,34-15 5-15,-39 1 11 0,-1-4-12 16,-2 0 9-16,-3-5 9 0,-3 0 16 16,-3-2-1-16,5-27 103 15,-17 29 7-15,-3 3 15 16,-3-28 137-16,-3 48-138 15,0 0-9-15,0 0-26 0,0 21 0 16,-18 2-17-16,6 9-26 0,4 4-14 16,-4 7-8-16,12 3-7 0,-9 1-8 15,9 0-4-15,0 3 10 0,-9 1-17 16,9-2-10-16,0-2 1 0,0-1-6 16,0-4-126-16,0 31-290 15,0-43 175-15,0-6-21 0,12-5-90 0,-12-6-177 16,12-13-112-16</inkml:trace>
          <inkml:trace contextRef="#ctx0" brushRef="#br0" timeOffset="30913.29">3533 4753 2491 0,'0'-33'114'16,"0"8"20"-16,0 5-26 0,0 4-26 15,0 5 20-15,0 11 29 0,0 0-14 16,0 0-5-16,0 44 50 0,0-16-107 15,0 1-19-15,0 4-10 16,0 0-10-16,0-1-7 0,0 1 0 0,0-2 2 16,12-3-9-16,3-4-5 15,18 8 13-15,-15-19-3 0,3-13-2 16,-4 0-13-16,7 0-66 0,-6 0-23 16,3-20 21-16,0 0 9 0,-3-5 28 15,0-5 16-15,8-37-2 16,-20 32 24-16,0 1 5 0,-6 0 23 15,0 7 44-15,0-1 6 0,0 4-19 16,0 8-18-16,0 6-6 0,0 10-1 16,0 0 49-16,0 0-50 0,0 0 7 15,0 18 3-15,0 1-3 0,0 1-3 16,0 1-32-16,0-2 3 0,0 6 12 16,0-3-7-16,27 27-23 15,-15-26-9-15,-3 0-126 0,6-2-92 16,0-1-64-16,3-3-71 0,-4-3-191 15,4-3-305-15</inkml:trace>
          <inkml:trace contextRef="#ctx0" brushRef="#br0" timeOffset="31278.07">3983 4706 2354 0,'-6'-3'4'0,"6"-1"-2"0,0 2 0 15,0 0 3-15,18-2-8 0,0 0 0 16,5-1 4-16,7 3 8 0,3-3-2 16,9 1-4-16,-4-2-3 15,37-11 91-15,-42 11-61 0,-1-3 36 16,-5-5 16-16,-6 3 34 0,-3 0-13 16,-6-2-3-16,-6 2 9 0,-6-4-16 15,0 4-21-15,-15-11 19 16,-6 16-53-16,-6-2 10 0,-3 8 4 0,4 0-24 15,-10 15-10-15,3 3 2 0,3 4-4 16,4 1 0-16,-4 43 2 16,21-34-17-16,9 1 8 0,15 1-14 15,6-2 5-15,2 0 7 0,13-4-8 16,-3-3-4-16,6-5 8 0,-1 0-10 16,34 3-7-16,-40-18-91 15,-5-5-74-15,-6 0-54 0,-3 0-55 16,-9-16-129-16,0 1-342 0</inkml:trace>
        </inkml:traceGroup>
        <inkml:traceGroup>
          <inkml:annotationXML>
            <emma:emma xmlns:emma="http://www.w3.org/2003/04/emma" version="1.0">
              <emma:interpretation id="{E197F446-5359-436F-9F3A-D8FF4CDBFBC1}" emma:medium="tactile" emma:mode="ink">
                <msink:context xmlns:msink="http://schemas.microsoft.com/ink/2010/main" type="inkWord" rotatedBoundingBox="18329,14423 19026,14412 19037,15077 18340,1508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2234.64">5284 4436 2677 0,'6'-4'84'0,"-3"4"158"15,-3 89 365 1,0-59-535-1,-15 6-16-15,0 5-7 0,15 0-26 0,-12 3 2 16,3-1-12-16,-3 1-3 0,6 2 6 16,0-1-13-16,0-4 7 0,0-9-16 15,6-1 2-15,0-7 6 0,0-7-4 16,0-6-467 15,12-96-105-31,-3 55 487 0,0-2 26 16,6-84-23-1,-6 76 75-15,0-1 7 0,0 2 20 16,-3 3 35-16,0 2 24 0,0 7-7 16,-3 7-2-16,0 3 24 0,0 8 29 15,-3 9-3-15,0 0-11 0,0 16-31 0,0 3-27 16,0 8-21-16,0 2-5 0,0 7-5 16,14 0-4-16,4 0-5 0,-3 0-8 15,27 32 4-15,-15-38-8 16,2-7 10-16,7-3-2 0,0-6-2 15,0-2-3-15,-1-12-72 0,-2 0-20 16,0 0-6-16,17-41-65 16,-29 16 110-16,-6-2 14 0,-3-6 16 15,-6-4 8-15,-6-3 10 0,0-2 1 0,0-1 10 16,0-3 0-16,0 1 57 16,0-38 109-16,-12 52-111 0,12 5-24 15,-12 8-11-15,12 5 53 0,0 13 45 16,0 0-14-16,0 0-15 15,0 21 14-15,15-1-28 0,21 38-7 16,-15-22-43-16,-1 4-2 0,-2 1-26 16,-3 8 18-16,-3 1-10 0,-3 1-18 15,-3 0-105-15,3-2-121 0,-9-2-98 16,0 38-513-16,0-52 49 16</inkml:trace>
        </inkml:traceGroup>
        <inkml:traceGroup>
          <inkml:annotationXML>
            <emma:emma xmlns:emma="http://www.w3.org/2003/04/emma" version="1.0">
              <emma:interpretation id="{F31E9360-12AF-4278-BCD2-4E7341F9CB82}" emma:medium="tactile" emma:mode="ink">
                <msink:context xmlns:msink="http://schemas.microsoft.com/ink/2010/main" type="inkWord" rotatedBoundingBox="19750,14501 20282,14492 20298,15438 19766,1544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2953.35">6659 4580 2567 0,'0'-18'60'16,"0"-7"125"-16,0 20-67 0,0 5-13 15,-12 0 0-15,12 15-2 0,-15 1-24 16,15 8-24-16,-9 6-16 16,9 0-16-16,0 1-7 0,0 39 6 15,0-7-19-15,0-38-2 16,15-5 6-16,0-1-2 0,3-7-5 15,0-2 0-15,0-10-4 0,-1 0-45 16,4 0-24-16,0-20-20 0,0-1-3 16,3-4 27-16,-6-1 22 0,-1-2 10 15,-2 0 14-15,0-1 8 0,-3 0 6 16,-6-3 3-16,0 1 6 16,0-31 1-16,-6 33 6 0,0 3 0 15,0 4-4-15,0 5 1 0,0 4-1 16,-15 9 1-16,15 4 29 0,0 0 5 0,0 12 14 15,0 27 18-15,0-15 10 16,18 8-19-16,3 8-19 0,0 4-3 16,2 2-19-16,7 8-1 0,0 0-6 15,3 3-8-15,26 63 14 16,-26-13-1-16,-33-56-12 16,0-6 1-16,-18-3 2 0,-6-6 0 15,-8-2-6-15,-4-6-6 0,-3-3 4 16,3-4-5-16,-5-3 8 0,2-6-9 15,6-7-49-15,1-5-67 0,2 0-46 16,6 0-28-16,0-22-24 0,3 2-45 16,0-5-108-16,10-5-125 0</inkml:trace>
        </inkml:traceGroup>
        <inkml:traceGroup>
          <inkml:annotationXML>
            <emma:emma xmlns:emma="http://www.w3.org/2003/04/emma" version="1.0">
              <emma:interpretation id="{D6170633-8291-4526-8034-9A6196C3CEEB}" emma:medium="tactile" emma:mode="ink">
                <msink:context xmlns:msink="http://schemas.microsoft.com/ink/2010/main" type="inkWord" rotatedBoundingBox="20859,14358 21686,14344 21696,14954 20869,14967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3513.22">7963 4378 2640 0,'0'-14'51'0,"0"2"59"0,-15 0 18 0,0 1-20 15,-33-4 66 1,13 15-117-16,17 14-36 0,3 0-12 16,-3 6-7-16,3 2 1 0,0 3-3 15,-12 22-5-15,21-22 7 16,0 0-3-16,6-5 0 0,0 20-7 16,24-23 11-16,-3-3-39 15,3 0-24-15,6-3-17 0,-1-6 9 16,4-5 15-16,0 0 15 0,3 0-5 0,-4-16-3 15,-2-1 11-15,0-1 13 0,-6 4 10 16,9-22 6-16,-28 21 5 16,-5 0 8-16,0 3 27 0,0 4 7 15,-20 8 16-15,-1 0-6 0,-3 0-17 16,-3 0-6-16,0 15 10 0,-2 5-8 16,-22 24 14-16,27-16-22 15,6-3-9-15,1 5 2 0,8-4-8 16,9 2-4-16,0-2 3 0,0 2-1 0,14-3-4 15,10 0 0-15,-3 1 0 16,9-7 2-16,6 0 0 0,2-2 49 16,55 4-8-16,-43-12-26 0,4-5-8 15,-1-2-1-15,141-2 18 16,-126 0-104 0,-47-16-48-16,-12 1-72 0,0 5-73 15,-9 0-182-15,0-2-303 0</inkml:trace>
        </inkml:traceGroup>
        <inkml:traceGroup>
          <inkml:annotationXML>
            <emma:emma xmlns:emma="http://www.w3.org/2003/04/emma" version="1.0">
              <emma:interpretation id="{E50BB810-4448-4D5E-995D-8B5658C7E2EA}" emma:medium="tactile" emma:mode="ink">
                <msink:context xmlns:msink="http://schemas.microsoft.com/ink/2010/main" type="inkWord" rotatedBoundingBox="22146,13672 24478,13634 24500,14977 22168,1501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4353.32">10273 4378 2388 0,'-24'-10'6'15,"3"6"18"-15,-6-2 26 0,0 0-16 16,-5 4-3-16,-31 2-6 16,36 0-23-16,-5 0 5 0,8 18-7 0,3-2 2 15,0 4-2-15,9-2-3 16,-3 0 4-16,3 0-9 0,6 0 9 16,3 1-2-16,3 11 1 15,0-18-3-15,0 2 6 0,18-3-8 16,0 0 5-16,-6-1-4 0,9 0 5 0,-3-1 3 15,9 1 1-15,11 14-5 16,-17-12 1-16,0 4-3 0,-3 0 1 16,0 1 4-16,-6 2-3 0,-4-2 7 15,4 2 42-15,-12-5 9 0,3 4 13 16,-3 11 58-16,-18-18-69 0,1-2 2 16,-1-1-1-16,-6-4-11 0,0-3-4 15,0-1-10-15,-2 0-16 16,-34-11 2-16,36-2-20 0,-3 2-2 15,4 0-12-15,2-3-70 0,3 1-69 16,3-1-63-16,0-1-101 0,3 1-205 47</inkml:trace>
          <inkml:trace contextRef="#ctx0" brushRef="#br0" timeOffset="34665.76">10532 4608 2881 0,'-39'0'296'16,"-3"0"-50"-16,18 0-145 0,1 0-21 16,-43 70 63-1,54-46-139-15,6 29 3 16,6-26 2-16,0-4-15 0,0 2 2 15,12-1 11-15,6-6-10 0,6 3-6 16,3-3 6-16,2-5 4 0,7-3-43 16,-3-4-22-16,0-6-10 0,-1 0-3 15,1 0 10-15,-3 0 11 0,-3-16 22 16,-1 0 5-16,13-25-2 16,-27 17 16-16,-6-1 0 0,-6-2-7 15,0 0-2-15,-12 1-28 0,-15 4-30 0,9-3-44 16,-14 1-39-16,5 4-60 0,-24-12-644 15</inkml:trace>
          <inkml:trace contextRef="#ctx0" brushRef="#br0" timeOffset="35049.05">10859 4622 2726 0,'0'0'69'0,"0"-12"62"0,0 1 14 16,0 11-12-16,0-8-32 0,0 8 130 16,0 0-143-16,0 0-32 15,0 19-14-15,0 4-24 0,0 3 3 0,0 3-3 16,15 0-21-16,-15 2 5 0,0-2 1 16,0 29 4-16,0-33-13 15,0-5 0-15,0-7-86 0,0 1-27 16,0-4-26-16,0-10-13 0,0 0 8 15,0 0 53-15,15-13 31 16,26-23-7-16,-17 13 62 0,6-7 3 16,-3 0 7-16,6-2 19 0,-1-1 58 15,-2 5 40-15,3 1 17 0,0 6-14 0,17-8 120 16,-23 29-110-16,-9 0-51 16,3 0-19-16,-7 18-18 0,4 4-14 15,-9 4-15-15,3 6-10 0,0 4 2 16,-6-3-143-16,0 39-367 15,-6-44 171-15,0 1-146 0,0-4-349 16</inkml:trace>
          <inkml:trace contextRef="#ctx0" brushRef="#br0" timeOffset="68040.48">9490 3694 2174 0,'-6'-18'53'0,"3"3"48"16,0 1 17-16,0 5-1 0,-3 3 1 0,6 2-23 15,0-1-4-15,-3 5 58 0,0 0 210 16,3 20-190-16,0-1 20 15,0 2-21-15,0 1-18 0,0 9-25 16,0-2-35-16,0 6-10 0,0 1-6 16,0 1-18-16,0 42-10 15,0-39-46-15,0-3 7 0,0-2-5 16,0-3 4-16,0-4-3 0,0-1 11 16,0-4-21-16,0-1-5 0,0-5 7 15,0 12-43-15,0-21-91 16,0-1-100-16,0-4-81 0,0 0-46 0,0-3-66 15,0 0-235-15</inkml:trace>
          <inkml:trace contextRef="#ctx0" brushRef="#br0" timeOffset="68879.53">9722 3773 1869 0,'0'-6'52'0,"0"3"34"0,0-2 31 16,0 2 8-16,0 3 1 0,0-1-20 16,0-1-11-16,0 2 2 0,-12 0 3 15,0 0 12-15,3 0 11 0,-3 12-2 16,3 3-1-16,-15 21 99 0,7-13-136 15,5 2-5-15,-3 2-21 16,3 2-12-16,3 3-1 0,0-3-26 0,6 0 8 16,3 1-6-16,0-2-11 0,0 20 2 15,9-29-2-15,6-2 7 16,0-4-4-16,3-2-16 0,2-5 7 16,-2-6-8-16,6 0 2 0,0 0 8 15,3 0-10-15,29-40-44 16,-23 21 17-16,-12 0 2 0,3-5 12 15,-3-1 3-15,-7-1 11 0,1-3-5 16,-6 1 3-16,3-3 10 0,-12 0-9 16,0-27 7-16,0 31 4 15,-18 3 10-15,0 6-19 0,1 0 10 16,-4 8-15-16,-6 1-17 0,3 5-91 0,-6 4-78 16,-23 0-372-1,26 16 4-15</inkml:trace>
          <inkml:trace contextRef="#ctx0" brushRef="#br0" timeOffset="67759.14">9144 4053 2629 0,'0'-10'35'0,"9"-14"163"16,-9 18-52-16,0-3-2 0,0 2-26 15,0-1-21-15,0 5-30 0,0-1-19 16,0 4-15-16,0 0 6 0,0 0 19 16,0 0 149-16,0 16-84 15,0-1-16-15,0 0-8 0,0 4-9 0,0 4-25 16,0 0-35-16,-15 0 5 15,1 5-22-15,-1 0 6 0,-9 26 0 16,15-31 2-16,0-1-5 0,0 0-28 16,0-1 4-16,3-3 3 0,-3-2 12 15,6-4-37-15,-3 1-74 0,6-2-46 16,0-1-227-16,0-6 165 16,0-3-9-16,0-1-16 0,0 0-6 15,0 0-9-15,0 0-16 0,0-21-65 16,12 1-53-16,-3 1 24 15,18-36-139-15,-15 27 344 0,0-1 41 16,-3-1 46-16,6 1 59 0,-12-3 85 0,3 4 122 16,-1 0 61-16,13-18 222 15,-15 27-276-15,6 0-9 0,-6 4-9 16,3 5-11-16,0 1-3 0,6 3-15 16,-6 2 16-16,0 4 26 0,3 0 13 15,12 14 185-15,-6-1-224 16,-1 5-39-16,1 2-7 0,3 3-27 15,-3 5-23-15,3 0-26 0,0-1-19 16,-3 2-12-16,3 2-9 16,5 28 8-16,-8-38-17 0,-9 3-6 15,6-8-10-15,-3-1-8 0,3-5-75 0,-6-3-53 16,6-7-67-16,-3 0-27 0,9 0-271 16,-12 0 210-16,0-15-126 15,-1 0-161-15</inkml:trace>
          <inkml:trace contextRef="#ctx0" brushRef="#br0" timeOffset="71026.91">9124 4684 2293 0,'-9'0'28'0,"9"0"26"0,-12 0 38 15,3 0-51-15,9 0-10 0,0 0 3 16,0 0 12-16,0 0-4 0,0 0 5 15,15 0 2-15,0 0 5 0,2 0 6 16,34 0 31-16,-24 0-55 16,6 0-9-16,-1 0-4 0,1 0-9 15,6 0-3-15,-4 0-4 0,1 0-4 16,0-14-2-16,3 14-3 0,26-22-2 16,-38 22-23-16,0-8-38 15,-4-3-34-15,-5 11-35 0,-3-7-94 16,-3 7-117-16,-6-7-235 0</inkml:trace>
          <inkml:trace contextRef="#ctx0" brushRef="#br0" timeOffset="71266.8">9255 4845 1849 0,'0'6'59'0,"0"-3"25"0,0-1 36 16,14-2 1-16,-2 0-8 0,18 0 75 16,-9 0-120-16,-3 0-20 15,0 0-15-15,2 0-17 0,4 0-4 0,0 0-9 16,-3-13-41-16,0 13-36 0,0 0-43 16,11 0-320-16,-14 0-34 15,0 0-120-15</inkml:trace>
        </inkml:traceGroup>
        <inkml:traceGroup>
          <inkml:annotationXML>
            <emma:emma xmlns:emma="http://www.w3.org/2003/04/emma" version="1.0">
              <emma:interpretation id="{217FC5D4-7188-494D-8CBC-A69E1BBA67AA}" emma:medium="tactile" emma:mode="ink">
                <msink:context xmlns:msink="http://schemas.microsoft.com/ink/2010/main" type="inkWord" rotatedBoundingBox="25601,14124 30194,14050 30209,14974 25616,1504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6317.84">13389 4485 2570 0,'0'-17'59'0,"-18"5"20"0,6 4 27 0,3 2 25 15,9 6 21-15,-11 0-16 0,-7 0-36 16,9 22-22-16,9 1-20 0,0 4-24 16,0-1-18-16,0 7 2 0,0 27-1 15,0-29-9-15,15 0-9 16,2-3 7-16,-2-5-5 0,9-2 2 16,-3-4-9-16,6-5-34 0,3-3-54 0,29-9-144 15,-32 0 122-15,-3-13 11 16,2-4 9-16,-11 1 37 0,-3-5 21 15,6-1 12-15,-12-7 10 0,-3-3 13 16,-3 0 9-16,0-25 100 16,0 29-37-16,0 7-20 0,0 2-7 15,0 6 9-15,0 13 16 0,0 0 9 16,0 0 5-16,-9 0-10 0,9 15-16 16,0 22 15-16,0-12-51 15,0-3-4-15,0-2-11 0,0 4-2 16,0 1-3-16,9-1-6 0,9-2-74 15,-6-4-69-15,-3-2-57 0,3 11-297 16,-6-18 118-16,6-4-237 16</inkml:trace>
          <inkml:trace contextRef="#ctx0" brushRef="#br0" timeOffset="36745.21">13708 4573 2543 0,'17'-11'126'15,"-2"7"-16"-15,3 1-21 0,3-1-27 16,0 4-23-16,3-3-20 0,2 2-6 16,7 1-7-16,-3 0-71 15,30 0-296-15,-34 0-19 0,-2 0-298 16</inkml:trace>
          <inkml:trace contextRef="#ctx0" brushRef="#br0" timeOffset="36552.62">13862 4068 2723 0,'6'-8'49'0,"-6"8"71"16,0 0 56-16,0 19 189 0,0 6-176 15,0 5-48-15,0 8-1 0,-12 6-40 16,12 5-22-16,0 8-17 0,0 5-30 16,0 1-21-16,0 1-8 0,0 65 26 15,12-69-31-15,-3-1-10 16,3-7-34-16,6-9-133 0,-9-4-104 15,9 21-360-15,-18-41 216 16,0-8-301-16</inkml:trace>
          <inkml:trace contextRef="#ctx0" brushRef="#br0" timeOffset="37084.04">14175 4398 2800 0,'0'-10'60'0,"0"1"57"0,-15 5 22 16,15 2 13-16,-12 2-16 0,12 0-12 15,-15 0-4-15,15 21-26 0,0-1-28 16,0 2-31-16,0 8-16 0,0 2-1 16,0 28 11-16,15-31-23 15,3 3 5-15,3-3-27 0,-3-2 6 0,9-3 8 16,-1-3-85-16,-2-6-58 0,9-6-30 15,-6-4-2-15,32-5-136 16,-35-12 191-16,-3-5 44 0,-9-3 23 16,0-3 19-16,3-6 26 0,-10 0 0 15,1-6 8-15,0-1 41 0,0-4 40 16,-6-32 81-16,0 45-105 16,0 6-13-16,0 8 21 0,0 13 39 15,0 0-14-15,0 0-26 0,0 19-28 16,0 2-10-16,0 31 4 15,15-24-30-15,-3-2 6 0,-6 4-11 16,3-1-47-16,3-1-95 0,6 2-73 16,-3-4-48-16,3-2-154 0,2-5-340 15</inkml:trace>
          <inkml:trace contextRef="#ctx0" brushRef="#br0" timeOffset="35923.02">12472 4384 2699 0,'6'-5'19'15,"0"5"-4"-15,0 0 33 0,-3 0 85 16,3 0 43-16,0 15-4 0,0-15 8 16,6 19-30-16,9 18 11 15,-9-12-104-15,0 2-29 0,2 1 2 16,-8 4-20-16,6-3 5 0,-6-1-6 0,0-3-8 16,3-5 3-16,-9-2-13 15,6 10 29-15,-6-21-14 0,0-7-88 16,0 0-44-16,0 0-23 0,0 0 17 15,0-11 25-15,0-3 22 0,0-3 13 16,0-3 23-16,0-31 0 16,0 23 34-16,0 0 11 0,0-3-4 15,0 1 4-15,0 2-1 0,12 4 2 16,3 3 9-16,-3 6 43 0,15-6 71 16,-1 16 38-16,-8 5-70 15,-6 0-14-15,-3 0-26 0,3 19-20 16,0 0 5-16,0-1-15 15,-3 4-9-15,3 3 1 0,5 31-9 16,-8-26 2-16,-3 2 9 0,6-1-16 16,-6 0 2-16,0-3 2 0,3-6 5 15,-3-1-71-15,0-10-42 0,0 0-27 16,-6-11 7-16,0 0 15 0,0 0 27 16,0-21 27-16,0 3 21 0,0-6 14 15,0-4 7-15,0-5 8 0,0-3 3 16,0-2 6-16,0-37 5 15,0 41 18-15,12 1 5 0,9 8 28 16,5-16 67 0,46 26 117-16,-51 15-177 15,41 51 101 1,-17 78-68 0,-36-65-95-16,-6-30 4 15,0 2-20-15,-3-3-97 0,0 2-66 16,0-7-35-16,0-3-38 0,0-2-70 15,0-2-131-15,18-6-187 0</inkml:trace>
          <inkml:trace contextRef="#ctx0" brushRef="#br0" timeOffset="37980.39">14922 4384 2828 0,'-110'-86'818'15,"71"80"-709"1,15 6-49-16,10 17-33 0,2 2-18 16,6 1 5-16,0 3-8 0,6 6 8 0,0 92-20 31,12-94 1-31,0-2 14 0,2-1-18 0,4-6 9 15,3-4-26-15,-3-3-44 16,-3-4-38-16,9-1-16 0,8-6-86 16,-17 0 117-16,3-18 4 0,-6-2 18 15,3-6 30-15,-3 0 16 0,0-5 7 16,-3-1 11-16,3-2 8 0,5-3 41 16,-2-19 92-16,-15 35-80 15,6 4 7-15,-6 10 23 0,0 7 1 16,0 0-9-16,0 67 68 15,0-13-134 1,0 3-9-16,0-31-15 16,15-2-87-16,-15-1-63 0,18 13-235 15,-6-23 176-15,3-3-22 0,-3-4-43 16,-6-6-32-16,6 0 12 0,-3-16 32 16,2-1 80-16,1-3 88 0,9-27 259 15,-15 22 28-15,6-3 53 16,-3 3 12-16,-3-2-10 0,0 2-20 15,0 5-45-15,-6 1-19 0,0 6 11 16,0 5 24-16,0 48 553 16,-12-19-651-16,12 4 10 15,-12 2-46 1,12 25 35-16,0-27-59 0,-9 4-17 0,9-3 3 16,0-2-6-16,0-1 1 0,15 8-29 15,-15-16 28-15,18-4-93 16,-6-4-40-16,3-7-27 0,-3 0 2 15,2 0 13-15,-2-18 25 0,0 6 38 16,3-9 24-16,3 0 24 0,-6-6 7 16,-3 0 12-16,15-30 8 15,-4 9 59-15,-14 29-24 16,-6 4-7-16,6 6 11 0,0 9 30 0,-6 0 5 16,6 0-7-16,-6 0-19 15,0 15-10-15,3 1-3 0,3 2-17 16,0 16-9-16,0-17-5 0,0-2 0 15,0-3-5-15,0-1 3 16,3-1 0-16,-3-1-7 0,-6-3 13 0,12-6-81 16,-12 0-11-16,6 0 6 15,-6-12 7-15,9-2 19 0,-9-3-2 16,6 1 16-16,0-5 8 0,5-3 11 16,-5 1 8-16,54-81-7 15,-39 84 17-15,-3 1 4 16,14-1 103-16,-14 15-10 15,3 5 33-15,-9 0 1 0,9 16-35 0,-9 3-23 16,3 4-24-16,-3-1-15 0,-1 8-11 16,1 1-13-16,3 32 0 15,-9-35-122-15,6-2-103 0,-6-4-111 16,3 2-100-16,-3-7-358 0</inkml:trace>
          <inkml:trace contextRef="#ctx0" brushRef="#br0" timeOffset="38678.72">15875 4395 2605 0,'0'0'54'0,"0"11"30"0,0 1-62 15,0-12-1-15,20 12-14 0,4-3-1 16,9-3 1-16,0 0-4 0,11 1 1 15,7-7-4-15,-3 0 9 0,2 0-15 16,54 0-60-16,-65-13 39 16,0 3 16-16,-6-5 1 0,-10 4 8 15,-8-6 4-15,-9 0 11 0,0 0 29 0,-6-1 17 16,0 0 14-16,0 1 11 0,-24 5 12 16,4 1 5-16,2 5-7 15,-3 6-9-15,3 0-7 0,-18 23 27 16,18 0-83-16,1 3 3 0,8 1-16 15,3 2 0-15,6 3-5 0,0 0 0 16,0 0-6-16,0-2 3 0,0-2-10 16,38 18-7-16,-11-31-8 15,0-1-32-15,-3-9-33 0,3-5-20 16,-1 0 1-16,4 0 6 0,-9-16 16 16,0-6 21-16,-3 5 21 15,14-30 6-15,-14 22 31 0,-3-1 0 0,-3 1 5 16,0 1 9-16,-9 6 1 15,3 0-4-15,0 4 2 0,0 5 43 0,-6 3 86 16,0 6-78-16,0 0 10 16,0 21-15-16,0-2-13 0,0 2-12 15,0 3-8-15,0-1-4 0,0 0-4 16,0-3-9-16,12 41 13 16,-12-50-12-16,15-1-6 15,2-10-8-15,-5 4-49 0,-3-4-40 16,3 0-13-16,6-15 19 15,190-186-122 32,-154 157 348-47,-48 37-41 0,0 7 14 16,0 0 15-16,-6 0-16 0,0 17-18 16,0-2-32-16,0 7-15 0,0 3-12 15,0 34-8-15,0-30-8 0,0 0-10 16,0 0 2-16,18-6-14 0,-9-2-120 15,8-2-90-15,-5-2-88 0,3-8-164 16</inkml:trace>
        </inkml:traceGroup>
        <inkml:traceGroup>
          <inkml:annotationXML>
            <emma:emma xmlns:emma="http://www.w3.org/2003/04/emma" version="1.0">
              <emma:interpretation id="{C438179B-DF27-4521-ACCF-651D51F81DD8}" emma:medium="tactile" emma:mode="ink">
                <msink:context xmlns:msink="http://schemas.microsoft.com/ink/2010/main" type="inkWord" rotatedBoundingBox="30489,13980 31483,13964 31497,14816 30503,1483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39081.75">17363 4384 2969 0,'0'0'41'0,"0"0"22"0,0 0 0 15,12 0 10-15,15 0-55 16,-4 0-9-16,10 0-6 0,0 0-128 0,18 0-102 16,-4 0-131-16,16 0-391 15</inkml:trace>
          <inkml:trace contextRef="#ctx0" brushRef="#br0" timeOffset="38906.97">17464 4007 2756 0,'15'-33'35'0,"-3"11"59"0,3 6 101 16,-9 16 35-16,0 0-25 0,-6 0-20 16,0 26-36-16,0 10 7 15,0 55 45-15,0-36-140 0,0 3-12 16,0 5-29-16,0 4-9 0,0 1 11 16,0-2-11-16,0-7-5 0,0 0-11 15,0-7-154-15,27 32-437 16,-27-55 237-16,11-7-111 0,-11-11-407 15</inkml:trace>
          <inkml:trace contextRef="#ctx0" brushRef="#br0" timeOffset="39462.96">17744 4455 2646 0,'-6'0'16'15,"0"0"0"-15,6 0 5 0,0 0-9 16,18 0-3-16,9-15-6 0,2 15 1 0,10-9-5 16,53 0 5-16,-32 0-6 15,-3 0 0-15,-4 0 7 0,-2 2 26 16,-1-4 32-16,-2-1 47 0,-12 3 26 15,-10-2 6-15,-5-2 0 16,-9-10 42-16,-12 10-120 0,0 1-20 16,-21-1-27-16,-2 2 6 0,-1 3 8 15,-3 1 12-15,-6 7 18 0,0 0 6 16,7 0-29-16,-19 35 24 16,27-10-40-16,9 9 9 0,3-2 2 15,6 6-11-15,0 3-1 0,0 1-6 0,21 2-14 16,3-1 2-16,3-3 4 15,32 27 11-15,-20-40-13 16,0-2-49-16,-7-4-114 0,4-6-82 31</inkml:trace>
        </inkml:traceGroup>
      </inkml:traceGroup>
    </inkml:traceGroup>
    <inkml:traceGroup>
      <inkml:annotationXML>
        <emma:emma xmlns:emma="http://www.w3.org/2003/04/emma" version="1.0">
          <emma:interpretation id="{9AE2A5BD-449E-4F69-998A-500C898B703C}" emma:medium="tactile" emma:mode="ink">
            <msink:context xmlns:msink="http://schemas.microsoft.com/ink/2010/main" type="paragraph" rotatedBoundingBox="25898,15371 31748,14997 31813,16020 25963,1639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75E1E8F-36CD-4A08-82EF-09F036565C32}" emma:medium="tactile" emma:mode="ink">
              <msink:context xmlns:msink="http://schemas.microsoft.com/ink/2010/main" type="line" rotatedBoundingBox="25898,15371 31748,14997 31813,16020 25963,16394"/>
            </emma:interpretation>
          </emma:emma>
        </inkml:annotationXML>
        <inkml:traceGroup>
          <inkml:annotationXML>
            <emma:emma xmlns:emma="http://www.w3.org/2003/04/emma" version="1.0">
              <emma:interpretation id="{6277860C-E333-4B35-AB0F-D9C948704977}" emma:medium="tactile" emma:mode="ink">
                <msink:context xmlns:msink="http://schemas.microsoft.com/ink/2010/main" type="inkWord" rotatedBoundingBox="25905,15483 29386,15261 29444,16172 25963,1639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0392.88">12827 5731 2181 0,'-6'8'50'0,"-6"-1"49"16,6-3 107-16,0-3-134 16,0-1 7-16,6 0-67 15,0 0-2-15,0 0-3 0,0-12 1 16,18 4-8-16,20-9-5 16,-20 10 0-16,9 0 2 15,0-3 5-15,0 2-9 0,8-2 12 0,-2-1-2 16,83-17-12-1,-50 14 9-15,-1 8-2 16,-47 6 2-16,-9 0 0 16,-3 0 3-16,0 0 6 0,-6 0-5 15,0 0-2-15,0 0 0 0,0 0 6 16,-27 0-8-16,27 0 0 16,-18 0 3-16,-15-10-1 15,16-1-5-15,2 1 0 0,-3 2 4 16,3 1 4-16,-3 1-1 0,-3 0 32 15,3 6 5-15,-2 0 5 0,-4 0 2 0,3 0-2 16,-6 19-7-16,-12 17 32 31,-17 54 25-31,56-44-58 0,0-24-17 32,122 98-52-17,-72-98-319-15,-23-16 2 0,6 1-377 16</inkml:trace>
          <inkml:trace contextRef="#ctx0" brushRef="#br0" timeOffset="40614.61">14056 5613 2866 0,'-12'-5'143'0,"-21"5"39"15,12 0-119-15,-2 16-22 0,2-1-17 16,-3 9-5-16,-9 3-9 0,6 4-8 16,-11 9-2-16,5-3-54 0,0 3-64 15,0-4-46-15,4 2-26 0,8-6-46 16,-6-2-81-16,15-9-118 0,0-6-161 16</inkml:trace>
          <inkml:trace contextRef="#ctx0" brushRef="#br0" timeOffset="40794.53">13800 5714 3423 0,'0'27'22'0,"18"0"-10"0,-6 4-6 15,-3 6 2-15,2-4-5 0,1 0-9 16,3 1-101-16,3-7-93 0,0-1-72 15,15 12-650-15</inkml:trace>
          <inkml:trace contextRef="#ctx0" brushRef="#br0" timeOffset="41026.88">14288 5345 2762 0,'0'0'77'0,"0"0"67"16,0 0 5-16,0 14 34 0,0 2-1 0,-12 31 63 16,12-16-190-16,0 3-15 15,0 6-11-15,0-1-7 0,0 0-5 16,0 2-11-16,15-3-8 0,-3-1-10 16,-12-1-13-16,18 28-257 15,-18-41 56-15,9-3-55 0,-9 1-47 16,6-4-121-16,0-4-238 0</inkml:trace>
          <inkml:trace contextRef="#ctx0" brushRef="#br0" timeOffset="42102.65">14574 5523 1913 0,'0'-6'96'0,"0"1"12"0,6-1 13 16,-6 2-3-16,0-1-9 0,6 2-12 0,-6 0-12 15,0-1-12-15,0 3-13 0,0-2 32 16,0 3-46-16,-18 0 0 15,0 0-1-15,3 0-2 0,-3 0-12 16,-3 0-13-16,1 19-1 0,-4-6 11 16,3 2 2-16,-24 18-1 15,7 6-14-15,26-18-5 16,0-1 0-16,9 1 0 0,3-2-6 16,0-2 3-16,0 4-3 0,21 1-3 15,-1-1 5-15,4 0-6 0,9-3 3 16,0 0-3-16,0-3 8 0,5-2-9 0,-5-4 2 15,6-4 0-15,-10-5 0 0,4 0-1 16,21 0-52-16,-36-14-18 16,2-1-34-16,-8 2-36 0,-6-1-28 15,0 3-53-15,-3 3-102 0,-3-3-189 16,0 5-106-16</inkml:trace>
          <inkml:trace contextRef="#ctx0" brushRef="#br0" timeOffset="42410.91">14976 5343 2777 0,'0'-13'54'0,"6"2"39"15,-6 4 6-15,0 2 256 16,0 5-171-16,0 16-15 0,0 4-48 15,0 3-43-15,0 5 12 0,0 4-21 16,0 5-23-16,0 6-23 0,0-1-7 16,0 41 21-16,0-42-26 15,0-3-2-15,0-2-54 0,0 0-95 16,0-11-75-16,0 0-60 0,0-3-11 16,0 24-494-16,12-46-231 15</inkml:trace>
          <inkml:trace contextRef="#ctx0" brushRef="#br0" timeOffset="42792.21">15247 5599 2281 0,'5'-12'78'0,"-5"1"40"0,0 1 21 16,6 3 9-16,-3 3-27 0,-3 1-24 15,0 2 152-15,0 1-118 16,0 0-33-16,0 16-29 0,0 0-24 15,0 3-7-15,0-2-17 0,0-1-8 16,0 3-3-16,12 15 13 0,-6-17-15 16,12-1-14-16,-3-1 7 15,3-5-9-15,3-4-28 0,0 3-61 16,29-9-156-16,-17 0 119 0,-9-15 3 16,3 4 18-16,-7-5 30 46,58-176 47-46,-78 159 195 0,0 22-90 16,0 3-18-16,0 1 15 0,0 7 46 16,0 0 19-16,0 0 9 0,0 0 8 15,0 18-17-15,0 0-36 0,0 1-29 16,0 24 9-16,12-22-49 16,0 0 0-16,-12 1-18 0,14-2-6 15,-8-1-41-15,6-2-106 0,-6-3-73 16,3 0-57-16,-9-3-45 0,6 3-521 15,-6-7 84-15</inkml:trace>
          <inkml:trace contextRef="#ctx0" brushRef="#br0" timeOffset="43258.38">15991 5550 2408 0,'0'-5'41'0,"0"-1"43"0,0 1 33 16,-18-1 4-16,9 1 28 16,9 5-77-16,-12 0 4 0,12 0 6 0,0 0 5 15,-6 16 15-15,-6 0 8 0,9 0-17 16,3 4-26-16,-6 1-36 0,-6 21 9 16,12-21-31-16,0-1-1 15,0-1-12-15,0-3 5 0,0-3-6 16,12 1-21-16,3-3-58 0,3-4-42 15,3-7-32-15,23 0-161 16,-20 0 173-16,-3-14 17 0,6-4 17 16,0 0 28-16,-4-2 31 0,-2-1 31 15,6 1 8-15,-9-3 12 0,3 1 48 16,9-27 130-16,-24 27-65 16,-6 2 19-16,0 0 0 0,0 4-30 0,0 3-27 15,0 6-29-15,0 3 14 0,0 4 50 16,0 0 0-16,0 15 126 15,0-1-114-15,0 6 1 0,0 2-26 16,0 6-25-16,0 7-22 0,0 2-26 16,0 6 0-16,0 0-12 0,0 53 11 15,0-48-21-15,0-1-7 16,0 0-150-16,0-3-117 0,0-5-76 16,0-4-18-16,0-5-104 0,0-8-343 15</inkml:trace>
        </inkml:traceGroup>
        <inkml:traceGroup>
          <inkml:annotationXML>
            <emma:emma xmlns:emma="http://www.w3.org/2003/04/emma" version="1.0">
              <emma:interpretation id="{DB414EAA-6463-4A62-B1DB-787CE19435D9}" emma:medium="tactile" emma:mode="ink">
                <msink:context xmlns:msink="http://schemas.microsoft.com/ink/2010/main" type="inkWord" rotatedBoundingBox="29600,15134 31748,14997 31794,15716 29646,15854"/>
              </emma:interpretation>
              <emma:one-of disjunction-type="recognition" id="oneOf25">
                <emma:interpretation id="interp29" emma:lang="" emma:confidence="0">
                  <emma:literal>tes.</emma:literal>
                </emma:interpretation>
                <emma:interpretation id="interp30" emma:lang="" emma:confidence="0">
                  <emma:literal>fes.</emma:literal>
                </emma:interpretation>
                <emma:interpretation id="interp31" emma:lang="" emma:confidence="0">
                  <emma:literal>tes</emma:literal>
                </emma:interpretation>
                <emma:interpretation id="interp32" emma:lang="" emma:confidence="0">
                  <emma:literal>tes,</emma:literal>
                </emma:interpretation>
                <emma:interpretation id="interp33" emma:lang="" emma:confidence="0">
                  <emma:literal>Hs.</emma:literal>
                </emma:interpretation>
              </emma:one-of>
            </emma:emma>
          </inkml:annotationXML>
          <inkml:trace contextRef="#ctx0" brushRef="#br0" timeOffset="44405.57">17571 5417 2705 0,'0'-2'16'0,"12"-2"52"16,0-3 47-16,9 5-1 0,-3 0-26 16,9-4-34-16,2-1-18 0,4 4-14 15,50-2-9-15,-47 5-109 0,3 0-101 16,-3 0-103-16,2 0-279 0</inkml:trace>
          <inkml:trace contextRef="#ctx0" brushRef="#br0" timeOffset="44271.81">17738 5040 2803 0,'12'-19'42'0,"-6"8"84"16,0 11 214-16,-6 0-162 15,0 17 15-15,0 7-44 0,0 2-13 16,-18 5 3-16,18 7-57 0,0 1-23 15,0 4-10-15,0 0-22 0,0 45 2 16,0-46-11-16,0-3-24 16,0 0 18-16,21-4-46 0,-9-3-133 15,0-4-136-15,2-5-94 0,-8-1-38 16,-6 5-962-16</inkml:trace>
          <inkml:trace contextRef="#ctx0" brushRef="#br0" timeOffset="44761.58">17872 5407 2359 0,'21'0'55'0,"-3"0"-46"0,-3 0-7 16,14 0 5-16,1 0-9 0,0 0 1 0,3 0 5 16,-1 0 3-16,1 0-8 15,-3 0-7-15,3-10-21 0,-13 3-1 16,1-2 6-16,3 1 3 0,-9-1 4 0,-3-4 9 16,9-8 17-16,-21 6 32 15,0 3 16-15,0-3 21 0,0 2 19 16,0 1 17-16,-15 1 4 0,-3 1-9 15,9 0-6-15,-15 6 8 0,9 4-11 16,-35 0 65-16,23 14-107 16,3 2-5-16,-3 1-19 0,6 3-16 15,-2 4-11-15,8 2-3 0,3-1-27 16,0 2-65-16,12 24-251 0,0-27 87 16,0-1-72-16,0-4-237 15,18-5-169-15</inkml:trace>
          <inkml:trace contextRef="#ctx0" brushRef="#br0" timeOffset="45077.06">18482 5309 2684 0,'0'-10'64'0,"-15"-1"19"15,3 4 10-15,0-1-29 0,-8-2 7 16,8 5-45-16,3 5-11 15,9 0-7-15,0 0 1 0,0 15-4 0,0 0-2 16,0 1 1-16,0 3-3 0,0-2-1 16,27 22 3-16,-16-17-6 15,-2-1-1-15,3 0 7 0,6 0-3 16,-9 1 9-16,-3 0-3 0,3 0-4 16,-9 0 3-16,0 2-1 15,0 19 16-15,0-24-3 0,-21-3-1 16,9-4-3-16,-3-1-3 0,-2-2 1 15,2-5-2-15,-6-4-3 0,-3 0-11 16,9 0-42-16,-15 0-187 0,18-13 46 16,-2 0-126-16,8-1-282 15</inkml:trace>
          <inkml:trace contextRef="#ctx0" brushRef="#br0" timeOffset="45259.32">18649 5583 2694 0,'3'8'52'15,"0"-5"39"-15,-3 2 75 0,0-5-123 16,0 0-21-16,0 0-6 0,0 0-16 16,0 0-96-16,0 0-92 0,0 0-127 15,0 0-285-15</inkml:trace>
          <inkml:trace contextRef="#ctx0" brushRef="#br0" timeOffset="44023.39">16535 5566 2383 0,'-14'-3'22'0,"2"3"16"16,12 0 20-16,-12 0-1 0,12 0-6 15,0 0 2-15,0 0-39 0,18 11-5 16,-4-11-1-16,4 0-11 0,9 0 7 16,6 0-1-16,-3 0-6 0,2 0-2 15,1 0-17-15,27-13-25 16,-31-2 33-16,-8 3 2 0,0-3 5 16,-3 0 4-16,-6-2 1 0,-3 2 7 15,-9-4 17-15,0 4 30 0,0-1 32 16,0-10 124-16,-15 16-101 15,3 5 17-15,0 5 19 0,-3 0-4 16,3 0 0-16,0 15-40 0,3 4-25 16,-2 2-11-16,-1 21-1 15,12-17-55-15,0-1 12 0,0 0-4 16,0-1-14-16,0-5-2 0,18 3 4 0,-4-4-3 16,4-1-5-16,3-6-17 0,18-2-123 15,-15-8 65-15,2 0-9 16,1 0 2-16,-3-17 23 0,-3 0 19 15,6-1 21-15,-10-2 9 0,4 2 6 16,-3-5 3-16,3-20 31 16,-15 21 31-16,0 4-6 0,0 3-24 15,-6 2-8-15,0 6-8 0,0 4 23 16,0 3 4-16,0 0 9 0,0 0-1 16,0 17 44-16,0-3-40 15,0 0-13-15,0-2-8 0,0 4-16 0,0-2 10 16,0-3-7-16,0 0-6 0,0 0-10 15,15-5-1-15,-9 5 9 16,-6-11-4-16,6 0-23 0,-6 0-41 16,12 0-14-16,-6 0 1 0,-1-12-20 15,-2-4 6-15,9 4 22 0,12-29-4 16,-9 19 53-16,-3-2 11 16,0 1 6-16,-3 2 15 0,3 1 18 15,6 3 1-15,-9 1 22 0,-4 3 40 16,1 7 14-16,9 6 80 0,-9 0-114 15,0 15 0-15,0-3-29 16,0 7-1-16,3-3-19 0,-3 5-9 0,6-1-12 16,-6 3-4-16,0-3 15 0,21 25-22 15,-16-22-14-15,-2-9-108 16,-3 1-84-16,6-4-44 16,6 5-1083-1,-9-16 214 1</inkml:trace>
        </inkml:traceGroup>
      </inkml:traceGroup>
    </inkml:traceGroup>
    <inkml:traceGroup>
      <inkml:annotationXML>
        <emma:emma xmlns:emma="http://www.w3.org/2003/04/emma" version="1.0">
          <emma:interpretation id="{F5480BB6-7459-4A66-96F3-1A70C26F6F4B}" emma:medium="tactile" emma:mode="ink">
            <msink:context xmlns:msink="http://schemas.microsoft.com/ink/2010/main" type="paragraph" rotatedBoundingBox="1247,16604 31349,16475 31360,19204 1259,19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4A97B-8685-4D26-B843-331EFFC8C719}" emma:medium="tactile" emma:mode="ink">
              <msink:context xmlns:msink="http://schemas.microsoft.com/ink/2010/main" type="line" rotatedBoundingBox="1247,16604 29083,16484 29090,17990 1253,18110"/>
            </emma:interpretation>
          </emma:emma>
        </inkml:annotationXML>
        <inkml:traceGroup>
          <inkml:annotationXML>
            <emma:emma xmlns:emma="http://www.w3.org/2003/04/emma" version="1.0">
              <emma:interpretation id="{88051B2C-8CC4-4259-92E8-314832B6BD8C}" emma:medium="tactile" emma:mode="ink">
                <msink:context xmlns:msink="http://schemas.microsoft.com/ink/2010/main" type="inkWord" rotatedBoundingBox="1250,17384 2158,17380 2160,17879 1252,17883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6959.76">-11874 7367 2538 0,'-3'-6'56'15,"0"-2"19"-15,0 4-3 0,3-3 0 16,0 7 34-16,0 0 15 0,0 0 11 15,0 17-17-15,0 23 48 16,15-14-108-16,-3 6-13 0,-12 4-20 16,12 1-1-16,-3 1-12 0,0 1 2 0,-3-3-11 15,0-3 7-15,0-3-9 0,9 15-1 16,-9-26-5-16,-3-7-22 16,0-3-12-16,0-2-8 0,-1-7-20 15,1 0-13-15,-3 0 2 0,3-14 11 16,0 2 4-16,0-34-18 15,0 15 51-15,3-2 16 0,-3-1 4 16,0 0 4-16,3 1 7 0,0 1 6 16,3 2 6-16,3 5 15 0,0 5 5 15,12-12 46-15,-9 18-27 16,-3 8 6-16,2 1 5 0,1 3 7 0,0 2 3 16,-3 0-12-16,0 15-8 0,3-3-16 15,0 8-11-15,12 28 12 16,-13-16-26-16,-5 2-4 0,3 0-9 15,-3-2-3-15,0 4-55 0,-6-3-60 16,3 0-47-16,0-3-38 0,0 18-243 16,-3-29 137-16,0-6-161 15,3-7-84-15</inkml:trace>
          <inkml:trace contextRef="#ctx0" brushRef="#br0" timeOffset="107272.77">-11326 7478 2323 0,'0'-15'77'0,"0"1"52"0,0 4 18 16,0 4-6-16,0 1-12 0,0 5-11 15,0 0 4-15,-18 0-4 0,9 39 55 16,-3-21-122-16,3 7-14 16,9 0-9-16,0-2-8 0,0-1-11 15,0 0-2-15,0 2-3 0,21-5-2 16,3-2-8-16,36 4-5 15,-25-14-6-15,4-7-10 0,0 0-2 0,-1 0-3 16,4-17 11-16,-9-2 4 16,-6-3 2-16,-7 1 7 0,-5 1 3 15,-9-25-2-15,-6 23-9 0,0 1-16 16,-15 1-16-16,0-3-20 0,-5 2-21 16,-1 4-7-16,-3-2-20 0,0 9-30 15,-26-1-244-15,29 11 49 16,3 0-238-16</inkml:trace>
        </inkml:traceGroup>
        <inkml:traceGroup>
          <inkml:annotationXML>
            <emma:emma xmlns:emma="http://www.w3.org/2003/04/emma" version="1.0">
              <emma:interpretation id="{E23DE1DC-93F2-48DC-A226-3119F530E1AA}" emma:medium="tactile" emma:mode="ink">
                <msink:context xmlns:msink="http://schemas.microsoft.com/ink/2010/main" type="inkWord" rotatedBoundingBox="3115,17145 4655,17138 4658,17807 3118,17814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7736.48">-9757 7320 2636 0,'0'-25'98'15,"0"16"-25"-15,-15 3 19 16,0-4-16-16,0 6-13 0,0-4-21 16,-3 6-13-16,3 2-7 0,0 0-6 0,-2 0-4 15,-13 27-3-15,18-13-4 16,-3 3-4-16,3 3-1 0,0-1-2 15,6-2 0-15,0-4 1 0,3 1-1 16,3-1-5-16,0-1 6 0,18 14-11 16,0-16 6-16,6 4 3 15,0-1 0-15,3 3 1 0,2-2 0 16,1 1 3-16,-3 1-1 0,3-4-2 16,-1 5 3-16,22 17 1 15,-36-17 3-15,-3 0-2 0,-6-3 5 16,-6 2-3-16,0-1 10 0,-18-1-6 15,-3 1 2-15,-3-5-2 0,0 1-2 16,-35 5-4-16,29-8-5 0,-3-2 4 16,1-2-28-16,2-4-42 0,3 0-34 15,0 0-20-15,6-15-28 0,7 3-38 16,2-2-111-16,6-11-837 16</inkml:trace>
          <inkml:trace contextRef="#ctx0" brushRef="#br0" timeOffset="108103.89">-9376 7350 3106 0,'0'-10'96'0,"0"0"74"0,-21 2 8 0,-6 0 62 15,15 5-178-15,-6 3-11 16,6 0-19-16,0 0 4 0,4 14-21 15,-1 3-8-15,9 2 5 0,0 2-9 16,-6 3 2-16,6 30 0 16,0-29-8-16,18 0 12 0,2-5-13 15,1-4-19-15,3-6-27 0,3-1-23 0,6-9-2 16,2 0 3-16,1 0-6 0,38-19-61 16,-41 3 86-16,-3-4 11 15,-6 0 19-15,-3-1 3 0,-10-4 12 16,-11-3 0-16,0 1 9 0,0-1 12 15,0 1-2-15,-44-24 4 16,23 30-14-16,-3 8-5 0,3 6 5 16,0 7-16-16,1 0-43 0,2 0-60 15,3 17-59-15,0 2-47 0,3-2-70 16,3 19-740-16</inkml:trace>
          <inkml:trace contextRef="#ctx0" brushRef="#br0" timeOffset="108499.05">-9013 7289 2952 0,'0'0'41'0,"0"0"13"16,0 0 24-16,0 0 166 15,0 0-107-15,0 0-13 0,12 11-36 16,3 3-17-16,-6 2-20 0,2-1-11 15,4 3-23-15,-3 1 4 0,0 2-17 16,0 24 13-16,-6-26-29 0,0-1-40 16,-3 0-62-16,-3-1-59 0,0-2-34 15,0-9-6-15,0-1-4 0,0-5-13 16,0 0 35-16,0-20-48 16,0-4 197-16,15-6 47 0,-3-4 54 15,3-5 34-15,2-3 20 0,4-1 21 16,3-1 0-16,0 4-8 0,3 2-10 15,26-17 79-15,-29 36-113 16,0 4-13-16,0 9-19 0,-3 6-9 16,-4 0-8-16,-2 0-12 0,3 21-4 15,-6 3-9-15,3 7-19 0,9 41-192 16,-15-34 30-16,-3-2-41 16,-3 2-85-16,-3-2-183 0,3-2-208 0</inkml:trace>
        </inkml:traceGroup>
        <inkml:traceGroup>
          <inkml:annotationXML>
            <emma:emma xmlns:emma="http://www.w3.org/2003/04/emma" version="1.0">
              <emma:interpretation id="{CDD04BF9-04A2-4997-A2C1-ABBD79DBE899}" emma:medium="tactile" emma:mode="ink">
                <msink:context xmlns:msink="http://schemas.microsoft.com/ink/2010/main" type="inkWord" rotatedBoundingBox="5398,16773 7927,16762 7931,17733 5402,17744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9436.95">-7733 7353 2494 0,'3'-26'84'0,"3"-1"45"0,-6 10 18 16,0 1-18-16,0 5-20 0,0 11 35 16,0 0 175-16,0 14-187 15,0 7-18-15,0-1-37 0,0 7-21 16,0 5-11-16,0 1-29 0,0 2 2 15,0 5-14-15,0 0-1 16,9 25 15-16,-9-37-18 0,9-2-3 16,-9-5-6-16,0-5 1 0,0-3-30 0,0-5-36 15,8-4-31-15,-8-1-36 0,3-3-162 16,-3 0 171-16,6-17 9 16,-3-3 24-16,0-4 28 0,0-6 29 15,3-4 19-15,-6-2 12 0,3-4 20 16,-3-3 14-16,3-40 61 15,0 48-32-15,0 5 5 0,3 6 14 16,0 7 27-16,3 6 9 0,0 11 2 16,0 0-16-16,3 0-7 0,-3 16-26 15,15 24 10-15,-13-14-52 16,-2-5-9-16,3 1 2 0,3 1-2 0,0-2-11 16,-3-2 0-16,3-2-19 0,-3-2-20 15,0-4-16-15,14 2-65 16,-14-13 44-16,0 0 12 0,-3 0-8 15,0-18 8-15,-3-3 13 0,0 0 22 16,0-4 6-16,0-4 13 0,0-37-2 16,-3 35 12-16,3-2 12 15,0 5 15-15,0-1 12 0,-3 9 14 16,0 3 35-16,3 7 41 0,0 6 8 16,3 4-14-16,5 0 63 0,-5 22-114 15,0 1-3-15,0 4 5 16,3-2-18-16,-3 2-16 0,0-1-32 0,0 5 18 15,0-1-13-15,-3 1-12 0,6 15 6 16,-6-26-2-16,0-4-8 16,0-4 2-16,-3-4-5 0,0-3 5 15,-3-2 10-15,2-3-36 0,-2 0-12 16,0 0-35-16,3-12-130 16,0 0 87-16,-3-3 28 0,3-2 24 15,0 2 9-15,0-4 1 0,3 4-6 16,-3-1-3-16,0 2-9 0,0 6 1 15,3 1-127-15,-6 7 59 16,0 0-46-16,0 0-126 0,0 14-418 0</inkml:trace>
          <inkml:trace contextRef="#ctx0" brushRef="#br0" timeOffset="110081.25">-7052 7283 2795 0,'0'-8'69'16,"0"-1"130"-16,6 9-108 16,-6 0-20-16,0 0-5 0,0 0-1 15,0 0 9-15,0 11-18 0,0 3-22 16,15 1-7-16,-3 1-10 0,15 23-4 16,-12-19-6-16,0 1-5 15,3-6-1-15,2 1-6 0,-2-3-5 0,0-2-27 16,0-5-9-16,-3-2-20 0,0-4-9 15,12 0-78-15,-19 0 96 16,-2-19 15-16,0 0 10 0,-3-3 10 16,0-3 5-16,-3 0 12 0,0-2 2 15,0-3 10-15,0 0 18 16,0-21 47-16,0 30-36 0,0 7-6 16,0 3-6-16,0 5-7 0,0 6 13 15,0 0 14-15,0 0 12 0,0 0-8 16,0 33 12-16,0-14-49 15,0-1 3-15,15 3-12 0,0 1 1 0,-3 1-36 16,0-1-63-16,0-1-51 16,0-1-51-16,0-4-58 0,6 8-682 15</inkml:trace>
          <inkml:trace contextRef="#ctx0" brushRef="#br0" timeOffset="110455.08">-6566 7334 2084 0,'17'-17'9'0,"-2"3"22"0,0-2-3 16,6 2-9-16,0 3-18 0,24-7-306 16,-22 10-185-16</inkml:trace>
          <inkml:trace contextRef="#ctx0" brushRef="#br0" timeOffset="110304.81">-6438 6829 2837 0,'3'-63'184'0,"-3"42"-78"16,0 9 5-16,0 5 20 0,0 7 106 15,0 0-6-15,0 17-59 0,0 5-58 0,0 9-18 16,0 7-34-16,0 59 5 16,0-41-44-16,0 3-2 0,12 4-7 15,-12 3-18-15,11 0-20 0,-2-4-86 16,0-4-50-16,-9 0-66 0,12-3-57 15,-12 29-339-15,0-52 216 16,0-7-313-16</inkml:trace>
          <inkml:trace contextRef="#ctx0" brushRef="#br0" timeOffset="110869.91">-6108 7173 2882 0,'-12'0'48'0,"0"0"33"0,12 0 25 15,-12 0 8-15,12 17 93 16,0 4-112-16,-9 1-35 0,9 3-25 16,0 4-12-16,0 5-6 0,0 1-2 15,0-5 2-15,0 1-14 0,15-2-4 16,12 15-1-16,-9-29-20 15,0-6-29-15,3-4-20 0,-7-5-31 16,4 0-4-16,0 0-5 0,3-17 4 16,0-2 10-16,0-1 13 0,17-35-24 15,-20 25 83-15,-3-6 9 0,-3-2 12 16,-3 0 45-16,-3-1 41 0,-6 4 32 16,0 3 3-16,0 5-15 0,0-8 23 15,0 35-58-15,0 0 29 16,0 0 5-16,0 0-8 0,0 19-23 15,0 3-10-15,0 1-6 0,0 9-6 16,15 1-28-16,9 35 12 16,-12-36-21-16,-1 2-7 0,-2-2 0 0,3-3-49 15,-3-3-96-15,0-7-80 16,0-1-53-16,-3 0-23 0,0-1-54 16,9 4-999-16</inkml:trace>
          <inkml:trace contextRef="#ctx0" brushRef="#br0" timeOffset="111273.87">-5334 7109 2599 0,'-18'-15'54'16,"0"3"43"-16,0 3 46 0,1 3 24 15,-4 1 1-15,0 5-33 0,-24 0 62 16,24 21-102-16,1 5-2 0,-1 2-15 15,3 2-30-15,0 4-24 0,3 6-11 16,6-6-7-16,0 2-2 0,9 0-1 16,0 24-44-16,15-29-24 15,0-9-33-15,3-4-13 0,0-2-2 16,0-5-3-16,5-11 10 0,-2 0 4 16,0 0-1-16,0-19 11 15,21-29-75-15,-25 20 102 0,1-1 15 16,0-5 9-16,-3-2 27 0,3-1 23 15,-6 0 44-15,3 6 26 0,-3 3 14 0,5-11 113 16,-14 30-45-16,0 9 1 16,0 0-31-16,-3 17-31 0,0 3-34 15,0 8-31-15,0 4-1 0,0 7-15 16,0-2-15-16,0 38-83 16,0-39-97-16,0-2-55 0,12-7-45 15,0-3-47-15,0-5-112 0,-3-4-152 16,3-9-27-16</inkml:trace>
        </inkml:traceGroup>
        <inkml:traceGroup>
          <inkml:annotationXML>
            <emma:emma xmlns:emma="http://www.w3.org/2003/04/emma" version="1.0">
              <emma:interpretation id="{35DC2258-AAA1-40D1-AE2D-E5B7D47A053D}" emma:medium="tactile" emma:mode="ink">
                <msink:context xmlns:msink="http://schemas.microsoft.com/ink/2010/main" type="inkWord" rotatedBoundingBox="8211,16717 10815,16706 10819,17674 8216,17685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1823.07">-4920 7160 2863 0,'6'-29'101'16,"-3"7"41"-16,0 6 10 0,-3 5-34 16,0 5-4-16,0 6 48 0,0 0 13 15,0 0-36-15,0 38 43 16,0-21-95-16,0 6-24 0,0 9-46 15,0 4 12-15,0-3-10 0,0-3-11 16,15 2-15-16,-15-3 7 0,0-1 0 16,0 15-59-16,0-32-46 15,0-1-64-15,14-6-20 0,-14-4 1 0,0 0 9 16,0 0 32-16,0-13 43 16,15 0 37-16,-15-4 26 0,30-35 11 15,-15 22 45-15,-3-2 25 0,6-4 21 16,-6 4 20-16,5-2 18 0,1 2 7 15,-3 11-26-15,0 5-4 0,12 0 129 16,-18 16-88-16,3 0-18 16,-6 0-17-16,0 24-21 0,0 2-17 15,0 4-33-15,-4 3 4 0,4 0 5 16,0 1-6-16,0 26-13 16,-6-37-4-16,0-1-10 0,0-3-7 15,0-9-4-15,0 0-62 0,0-10-49 0,0 0-38 16,0 0 7-16,0-14 24 0,0-27-77 15,0 14 148-15,12-3 25 16,3-5 14-16,-3 1 21 0,3-2 8 16,0 1 33-16,3 4 43 0,3 6 37 15,2 1 21-15,19 2 174 16,-18 22-139-16,-6 0-4 0,-3 0-42 16,-1 15-49-16,1 5-14 0,0 1-5 15,-3 5-44-15,3 5 2 0,-3-1-6 16,9 39 14-16,-15-38-23 15,0 5-18-15,0-5-88 0,-6 1-94 16,0-4-125-16,0-8-74 0,0 4-92 16,0-7-393-16</inkml:trace>
          <inkml:trace contextRef="#ctx0" brushRef="#br0" timeOffset="112558.14">-4283 7227 2602 0,'-15'0'18'0,"6"14"30"15,3-14 9-15,6 10-5 0,0 1-12 0,0 1 38 16,21-12-50 0,3 6-8-16,-1-6-4 0,7 0-10 0,3 0 0 15,3 0-3-15,-1-13 1 0,4-3-6 16,0-1 0-16,29-19-19 15,-38 16 15-15,-3 0 2 0,-6-1 2 16,-7 2 6-16,-5-1 24 0,-3 5 27 16,-6 3 24-16,0 3 24 0,0 1 6 15,-41 8 134-15,20 0-127 16,3 0-19-16,-3 22-10 0,3-5-10 16,3 4-17-16,1-1-12 0,5 8-23 15,9-4 3-15,0 1-21 16,0 30 15-16,0-30-30 0,20-2 14 15,22 16-95-15,-21-25-25 0,3-3-31 16,3-1-35-16,-1-10 0 0,7 0 15 16,-6 0 25-16,0 0 18 0,-1 0 13 15,-2-14 35-15,0-1 26 0,-3-3 22 16,-3-1 29-16,-6-3 19 0,-6-1 44 16,0 1 36-16,-3-16 132 15,-3 22-115-15,0 4-28 0,0 2-9 16,0 10-15-16,0 0-2 0,0 0 26 15,0 0 15-15,0 0 7 0,0 13-31 0,0 14 40 16,0-13-98-16,0 0 1 16,0 5-6-16,14 1-17 0,-14 0 6 15,15-1 6-15,-3 1-23 0,-12-6 0 16,12 1 16-16,-6 4-106 16,3-15-18-16,-3 1-38 0,-6-5-46 15,0 0 23-15,0 0 46 0,0-19 30 16,15 3 30-16,-15-2 30 0,15-6 13 15,3-32 7-15,-6 28 32 16,-1-2 20-16,4 3 21 0,3 2 25 16,-3-1 15-16,3 7 26 0,3 3 6 15,-3 6-4-15,2 10 4 0,22 0 38 16,-27 0-115-16,3 0-30 0,0 26 0 16,-6-7 2-16,3 6-15 0,-4 0 15 15,-5 3-16-15,6 2 4 0,-6-2-27 16,12 22-183-16,-9-28 45 15,0-2-47-15,3-6-40 0,0-1-30 16,0-4-127-16,3-4-321 0</inkml:trace>
          <inkml:trace contextRef="#ctx0" brushRef="#br0" timeOffset="112975.39">-3000 7175 3265 0,'0'-6'98'0,"0"3"32"0,0 1-24 15,0 0-19-15,15 2-24 0,-4 0-18 16,7 0-16-16,15 0-60 16,-12 0-110-16,3-12-83 0,2 12-48 15,1-16-60-15,-3 6-121 0,0 3-279 16</inkml:trace>
          <inkml:trace contextRef="#ctx0" brushRef="#br0" timeOffset="112804.28">-2920 6774 2978 0,'0'-56'244'16,"0"35"-96"-16,0 4-1 0,0 4 39 16,0 13 46-16,0 0-35 0,0 0-50 15,0 21-20-15,0 7-21 0,12 8-25 16,3 61 3-16,-3-38-74 16,-12 7 18-16,12 6-30 0,-6 4 10 0,-6 0 7 15,9-4-26-15,-4 3-30 16,1-10-45-16,0-6-110 0,-3 37-357 15,0-64 218-15,-3-10-56 16,0-6-75-16,0-16-290 0</inkml:trace>
          <inkml:trace contextRef="#ctx0" brushRef="#br0" timeOffset="113424.45">-2735 7226 2473 0,'0'21'65'16,"0"-21"-22"-16,0 0-13 0,14 0-15 0,4 0-2 16,3 0-4-16,3-15-2 0,6 2 3 15,2 0 2-15,1-1-3 0,33-19-4 16,-34 16-3-16,-2 3-2 15,-3-5 3-15,-3 0 1 0,-6 2 10 16,-9-3-1-16,0 2-3 0,-9-3 5 16,0-1 4-16,0-17 24 15,-21 20-1-15,0 5 36 0,3 3 46 16,0 5 52-16,-3 6-26 0,3 0-3 0,1 21-17 16,-1 0-32-16,-9 40 18 15,27-27-87-15,0 4-10 0,0 2-7 16,0 1-10-16,0-2 14 0,18 0-12 15,0-3-7-15,2-3 12 0,4-6-6 16,15 14-1-16,-21-33-1 16,0-4-18-16,0-4-64 0,-4 0-96 15,-2-16-71-15,-6-2-71 0,0 0-119 16,-6 1-420-16</inkml:trace>
        </inkml:traceGroup>
        <inkml:traceGroup>
          <inkml:annotationXML>
            <emma:emma xmlns:emma="http://www.w3.org/2003/04/emma" version="1.0">
              <emma:interpretation id="{45EF6D56-1814-487D-A533-D5254A773C94}" emma:medium="tactile" emma:mode="ink">
                <msink:context xmlns:msink="http://schemas.microsoft.com/ink/2010/main" type="inkWord" rotatedBoundingBox="12640,16555 14677,16546 14684,17951 12646,17960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4259.47">-7385 8293 2007 0,'3'4'93'16,"0"1"39"-16,-3-2 16 0,0-2 14 15,0 1-2-15,0 2-15 0,0-4-10 0,0 1-21 16,0 7 82-16,0-4-126 15,0 2-24-15,0-4-6 0,0 3-16 16,0-1 10-16,0 0 11 0,0-2-2 16,0-2-10-16,0 0-3 15,27 0-3-15,-9-12-18 0,8 1-12 16,1-1 9-16,6 4-5 0,0-4-1 16,5 2-4-16,1 3 9 0,3 0-13 15,-1-1-1-15,37-3-47 16,-39 7 20-16,-7 3-6 0,-5-4 19 15,-6 3 8-15,-3-2-1 0,-6 1-3 0,-3 2 3 16,-6-5 4-16,-3-4-28 16,0 5 25-16,-15-4 2 0,15 0-4 15,-21-1-4-15,3-1 4 0,3 0 3 16,-6 1 6-16,0-1 4 0,1-4 0 16,-22-3 7-16,24 7 7 15,-6 4 13-15,3 1 8 0,4 4 6 16,-1 2 8-16,3 0 3 0,0 0 6 15,3 17-3-15,0 0 6 0,-6 23 63 16,12-16-59-16,3 4 0 16,0 2 3-16,0 2-11 0,3 3-17 0,0 1-20 15,0-5-6-15,15 4 1 0,0-1-8 16,18 22-46-16,-15-31-139 16,0-4-123-16,2-6-70 0,4 0-156 15,0-15-431-15</inkml:trace>
          <inkml:trace contextRef="#ctx0" brushRef="#br0" timeOffset="114501.41">-6075 8234 3038 0,'6'-18'153'0,"-6"13"-35"0,0 5 0 16,-18 0-15-16,0 0-22 0,-9 13-18 15,0 5-21-15,-2 3-24 0,-4 5-5 16,0 6-4-16,-38 35 1 16,35-35-42-16,6 2-52 0,3-5-60 15,4-1-54-15,2-2-26 0,9-8-24 16,0-7-13-16,3-1-60 0,6-5-512 16,3-5 457-16,0 0 19 0</inkml:trace>
          <inkml:trace contextRef="#ctx0" brushRef="#br0" timeOffset="114682.33">-6456 8361 1899 0,'12'-28'109'16,"-3"7"47"-16,-3 0 16 0,2 6 14 16,-2 2 19-16,0 5 25 0,0 3 22 15,12 5 223-15,-9 0-259 16,6 21-38-16,-3 1-36 0,3 6-47 16,0 0-37-16,6 6-5 0,2 1-18 15,-2 5-13-15,3 0-24 0,33 38-16 16,-31-47-101-16,4-2-105 15,-6-6-73-15,-3-4-43 0,0-5-35 16,-4-5-119-16,-2-6-352 0</inkml:trace>
          <inkml:trace contextRef="#ctx0" brushRef="#br0" timeOffset="115246.69">-5724 8067 2596 0,'-12'0'9'0,"0"0"8"15,12 0 9-15,-12 14-13 0,3-1 4 16,-6 15-3-16,10-12-18 0,5 1-2 16,-3-2-16-16,3 1-25 0,0 2-20 15,0-6-5-15,0 2-2 0,0-4 21 16,0 5-22-16,0-10 57 15,0-5 13-15,8 0 0 0,-8 0 14 16,9 0 20-16,-9 0-4 0,9 0 14 16,-3-11 3-16,0 1-2 0,6 1 34 15,-9 0-43-15,0 2 8 16,-3 7 6-16,3-8 5 0,-3 4 5 16,3 4 7-16,-3 0 5 0,0-5 12 15,3 5 9-15,0-6 103 16,-3 4-98-16,0 2 7 0,0-3 4 0,0 0-6 15,0 3-13-15,0-5-17 0,0 5-32 16,0-1-9-16,0-1-6 0,-15 2 23 16,3 0-5-16,0 0-8 15,0 19 13-15,1-2 1 0,-4 2-3 16,3 1-5-16,-3 5-9 0,3 2 0 16,-9 25-2-16,12-27-13 15,6-1-5-15,3 2-7 0,0-1-1 16,0-5-3-16,0 0 1 0,12-1 14 0,6-3-6 15,3 1-10-15,20 10 7 16,-14-19-7-16,3-4 10 0,3-1-6 16,0-3-9-16,2 0-24 0,-2 0-56 15,0-12-36-15,-1 12-46 0,-8-14-47 16,12-10-235-16,-24 15 182 16,-6-2-115-16,-6 0-332 0</inkml:trace>
          <inkml:trace contextRef="#ctx0" brushRef="#br0" timeOffset="115498.97">-5453 7986 2907 0,'0'-16'110'15,"0"13"-23"-15,0 3 55 16,0 0 33-16,0 0-4 0,0 21-13 15,15 3-31-15,-15 6-46 0,12 6-11 16,0 5-36-16,-3 54 19 16,-1-43-46-16,1-1 5 0,0-3-5 15,-3-3-81-15,3-1-75 0,0-4-72 16,-3-6-39-16,3-4-22 0,-3-4-24 16,9 16-497-16,-6-27 179 15</inkml:trace>
        </inkml:traceGroup>
        <inkml:traceGroup>
          <inkml:annotationXML>
            <emma:emma xmlns:emma="http://www.w3.org/2003/04/emma" version="1.0">
              <emma:interpretation id="{749BF3FB-70C0-4BD3-90E9-520064DF2EFB}" emma:medium="tactile" emma:mode="ink">
                <msink:context xmlns:msink="http://schemas.microsoft.com/ink/2010/main" type="inkWord" rotatedBoundingBox="15268,16720 19211,16703 19215,17568 15272,17585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5893.65">-5024 8246 3035 0,'0'0'76'16,"-24"0"55"-16,6 0 36 0,0 0 14 15,0 17-36-15,3 2-42 0,-12 21 4 16,27-16-82-16,0-2-2 0,0 3-4 15,0-4-12-15,15 3-4 0,-15-8-13 16,18-2-4-16,3-3-15 0,-3-4-26 16,21-7-75-16,-22 0 55 15,1-12-13-15,3 0-7 0,-6-3-10 16,0-3-11-16,-3 0 0 0,3-2 9 16,-3-3 20-16,8-24-17 15,-14 21 87-15,3 0 32 0,-6 3 36 16,-3 1 6-16,0 7 22 0,0 3 50 15,0 12 26-15,0 0 8 0,0 0-32 16,0 34 64-16,0-13-136 16,0 3-7-16,0 2-18 0,0-1-17 0,0 1-5 15,0-2-6-15,12-2-10 0,-12 1-39 16,0-2-94-16,18 10-293 16,-9-20 178-16,0-4-29 0,-3-7-47 15,3 0-54-15,3 0-40 0,3 0-67 16</inkml:trace>
          <inkml:trace contextRef="#ctx0" brushRef="#br0" timeOffset="116275.64">-4673 8255 2668 0,'-15'-14'122'0,"15"4"10"16,0 3-7-16,-12 4-9 16,12 3-3-16,-9 0 5 0,9 0-9 0,0 0-1 15,0 18-11-15,0 14 32 16,0-17-83-16,18 1-24 0,-3-6-2 15,-3 3-12-15,3 0-5 0,-1-4 5 16,1 1-11-16,6-2 4 0,-3 1-19 16,21 1-141-16,-15-6 25 15,-4-4-32-15,4 0 3 0,-3 0 21 16,0-16 32-16,-6-2 29 0,0-4 25 16,-3 0 21-16,-4-31 18 0,-8 23 42 15,0 1 37-15,0 1 28 0,0 5 19 16,-14 2-3-16,2 4-25 0,12 6 4 15,-9 7 9-15,9 4 24 0,-12 15 117 16,12 6-115-16,0 2-17 16,0 2-18-16,0 10-13 0,0 1-14 15,12 1-21-15,-12 2-16 0,18 2-19 16,-3 3 3-16,-7 40 16 16,7-41-29-16,-6-6-58 0,0-1-88 0,0-3-106 15,0-5-79-15,0-6-47 16,6 12-694-16</inkml:trace>
          <inkml:trace contextRef="#ctx0" brushRef="#br0" timeOffset="117037.14">-4140 8321 2375 0,'0'10'15'0,"-9"1"0"0,9-11 16 16,0 11 6-16,0-11-15 16,18 5 12-16,2-5-17 0,1 0-7 0,6 0 13 15,3-12 4-15,-3-3-11 0,2-4 0 16,4 0-7-16,-6-2-6 0,29-20 15 16,-32 23 6-16,-6-1 19 15,0 6 28-15,-6 2-4 0,-3 0 0 16,-3 5 3-16,-6 2 1 0,0 4 16 15,0 0 3-15,-21 0 131 16,3 0-119-16,3 15 15 0,-6-1-28 16,6 2-14-16,-2 1-22 0,5-1-14 15,-3 3-15-15,6 1-9 0,0 0-13 16,9 21 6-16,0-22-4 0,0-4-4 16,0 2 10-16,0-2-12 0,21-3-2 15,0 1 6-15,2-6-11 0,4-2-23 16,3-5-28-16,38 0-77 15,-26 0 84-15,-3-17-8 0,-1-2 2 16,-2 0-21-16,-3 1 14 0,0-7 29 16,-4 5 17-16,-2-1 36 0,-6 2 21 15,9-8 60-15,-21 16-39 16,0 7 22-16,-9 4 22 0,0 0-12 16,0 0 5-16,0 20-24 0,0-1-12 15,-12 1 5-15,-3 24 31 16,15-19-71-16,0-1-5 0,0-3-3 0,0 0-7 15,0-4-11-15,0-1 8 16,0-4-9-16,0-1 3 0,0-5-3 0,0-1-113 16,18-5 8-16,-18 0-52 15,18-16 16-15,-6-1 11 0,-1 0 24 16,-11-2 31-16,12-1 27 0,0-4 23 16,0-1 11-16,6-23 5 15,-6 25 22-15,3 1 25 0,-3 4 20 16,6 3 14-16,-4 7 18 0,-2 2 16 15,0 3 1-15,0 3-1 0,3 0-4 16,3 0 63-16,-12 12-109 0,6-3-18 16,-3 5-7-16,0-2-14 0,-3 6 4 15,0 0-15-15,2 2 13 0,4 3-11 16,3 2-16-16,15 24-219 16,-15-26-14-16,3-2-47 0,0-2-26 15,0-1 2-15,-7-2-26 0,1-4-81 16,-3-5-70-16,3-7 31 0,3-13-227 15</inkml:trace>
          <inkml:trace contextRef="#ctx0" brushRef="#br0" timeOffset="117470.82">-2935 8219 2850 0,'0'0'47'0,"0"-5"25"0,0 4 165 16,0 1-121-16,18 0-16 16,0 0-26-16,0 0-31 0,0 0-15 15,-1 0-16-15,4 0-97 0,3 0-88 16,0 0-87-16,21 0-666 0</inkml:trace>
          <inkml:trace contextRef="#ctx0" brushRef="#br0" timeOffset="117244.89">-2887 8321 896 0,'6'-49'96'0,"0"-1"72"15,3-59 228-15,-3 50-129 0,0 2 11 16,-4 2 24-16,-2 0 13 0,3 7 13 16,0 7-27-16,-3 8-68 0,0 9-37 15,0 7 253-15,0 17-265 16,0 0-35-16,0 27-40 0,0 4-26 15,0 7-11-15,0 7-15 0,15 4-41 16,-3 7 27-16,0 0-48 0,-3 4 16 16,12 54-3-16,-12-59-9 15,3-2-50-15,-3-3-53 0,0-9-122 16,0-5-171-16,-4-3-71 0,-2-7-46 0,-3-9-198 16</inkml:trace>
          <inkml:trace contextRef="#ctx0" brushRef="#br0" timeOffset="117759.13">-2732 8185 2720 0,'-9'9'45'0,"9"-1"4"0,0-8-3 15,0 0 7-15,0 0-8 0,0 0-2 16,29 0 28-16,-8 0-41 0,0 0 1 16,0 0-3-16,6-13-15 0,-3 2-3 15,2 1-5-15,-2 1 0 0,-3-1-9 16,3 2 3-16,8-16-6 16,-17 12 4-16,-6 1-1 0,0 0 1 15,-6-31 3 1,-3 27 39-16,-18 11 28 15,3-3 23-15,4 7 11 0,-7 0 30 16,3 0 25-16,-3 0-18 0,0 18-39 16,-12 16 34-16,18-15-102 15,1 0-6-15,5 6-21 0,0-2 2 0,6-1-10 16,0 0-91-16,0 0-115 0,15 0-86 16,-1-4-38-16,22 9-472 15,-21-22 100-15</inkml:trace>
        </inkml:traceGroup>
        <inkml:traceGroup>
          <inkml:annotationXML>
            <emma:emma xmlns:emma="http://www.w3.org/2003/04/emma" version="1.0">
              <emma:interpretation id="{715C22B0-A1C2-4AB9-A03C-323DF3BA33C1}" emma:medium="tactile" emma:mode="ink">
                <msink:context xmlns:msink="http://schemas.microsoft.com/ink/2010/main" type="inkWord" rotatedBoundingBox="20039,17065 20675,17062 20677,17551 20041,17554"/>
              </emma:interpretation>
            </emma:emma>
          </inkml:annotationXML>
          <inkml:trace contextRef="#ctx0" brushRef="#br0" timeOffset="118107.25">-2149 8041 2980 0,'0'-7'94'0,"0"-1"74"0,-12 4 10 15,-3-3-22-15,15 6-54 0,-18-2-31 16,-8 1 14-1,17 2-64-15,-3 0-19 0,12 0-3 0,0 20-3 16,-9-7-43-16,9 1-29 0,0-1-11 16,0-1 1-16,0 3 5 15,12 8-13-15,-12-12 71 0,15 0 10 16,-1 1 7-16,1 1 0 0,-3-1 4 16,-3 4 3-16,3-1 2 0,0-1 2 15,-3 3 14-15,3 15 70 16,-12-18-14-16,0 2 26 0,0-1 4 15,0-3-6-15,-18-2-24 0,0 0-25 0,0-1-3 16,-3-1-23-16,-17 4 10 16,17-7-31-16,3-4 3 0,3-1-71 15,3 0-108-15,3 0-84 0,0 0-61 16,3-12-71-16,6-2-258 0</inkml:trace>
        </inkml:traceGroup>
        <inkml:traceGroup>
          <inkml:annotationXML>
            <emma:emma xmlns:emma="http://www.w3.org/2003/04/emma" version="1.0">
              <emma:interpretation id="{8B296EE6-E972-4266-B6C4-A0BB6AE4E857}" emma:medium="tactile" emma:mode="ink">
                <msink:context xmlns:msink="http://schemas.microsoft.com/ink/2010/main" type="inkWord" rotatedBoundingBox="21255,17182 21641,17180 21644,18022 21259,18024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8323.2">-1643 8263 3212 0,'3'7'110'0,"-3"-1"72"0,0-6 46 15,0 0-6-15,0 0-65 16,0 0 11-16,0 0-140 0,0 0-30 15,0 0-72-15,0 0-121 0,0 0-111 16,0 0-74-16,0 0-75 0,0 0-328 16</inkml:trace>
        </inkml:traceGroup>
        <inkml:traceGroup>
          <inkml:annotationXML>
            <emma:emma xmlns:emma="http://www.w3.org/2003/04/emma" version="1.0">
              <emma:interpretation id="{7181965D-7D50-4ACF-B682-A1EA043D96DC}" emma:medium="tactile" emma:mode="ink">
                <msink:context xmlns:msink="http://schemas.microsoft.com/ink/2010/main" type="inkWord" rotatedBoundingBox="22160,16815 22602,16813 22606,17608 22163,1761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8623.7">334 6992 2527 0,'0'-2'4'0,"0"2"2"0,0 0 26 16,0 0-14-16,0 0-9 0,0 0-6 15,0 0 112-15,0 0-19 16,0 0 16-16,14 11 3 0,1-2 24 0,-15 2-19 16,15-1 6-16,-3 1-10 0,-3 0-4 15,0 4 6-15,9 23 29 16,-12-20-87-16,0 5-10 0,0 5-16 16,3-2-27-16,-3 6 13 15,-1 1-6-15,1 1-4 0,0 4 4 0,6-2-15 16,6 38-5-16,-9-44 11 15,3 2 8-15,12 23-14 16,9 1-7 0,-10-34 0-16,-14-16 23 0,0 0-11 15,3-6-16-15,-3 0 3 0,0 0-72 16,3 0-100-16,-6 0-96 0,12-12-406 16,-12-1 120-16,-3 4-310 0</inkml:trace>
          <inkml:trace contextRef="#ctx0" brushRef="#br0" timeOffset="128991.43">917 7251 2376 0,'0'-4'33'0,"-15"-1"27"16,3 4 19-16,0-2 27 0,3 3 8 15,0 0-12-15,-3 0 4 0,4 18-1 16,-4 0-18-16,-6 22 63 16,9-16-113-16,0-3-6 0,3 2-15 15,0-2-1-15,3 1-9 0,3-3 1 16,0-3-7-16,0-2-2 0,12 1 2 16,18 1-2-16,-12-16 1 15,5 0-39-15,1 0 0 0,3 0 13 0,-3 0 10 16,0-19 2-16,-4 2 6 15,7 0 9-15,-9-7-2 16,9-23 11-16,-18 19-6 0,-3 2 1 0,-6-1-1 16,0 0-3-16,-18 5-4 0,0 4 5 15,3 4-7-15,-3 4-21 0,-23-4-254 16,20 14 23-16,3 0-231 16,3 0-318-16</inkml:trace>
          <inkml:trace contextRef="#ctx0" brushRef="#br0" timeOffset="129394.67">1393 7035 2525 0,'0'0'86'15,"-21"0"7"-15,1 0 22 0,2 15 5 16,-3-3-26-16,-3 4-30 0,3-4-24 15,0 1-15-15,6 2-6 0,-2-2-7 16,-4 10-9-16,21-13 0 16,0-2-2-16,0-2 0 0,0 2-3 15,0 1 2-15,0-3-3 0,18 2 2 0,2-2 2 16,1 1 2-16,30 9-6 16,-21-7 3-16,2-1 2 0,-2 0-7 15,-3 6 8-15,0 4 1 0,-6 1-1 16,-1 1 2-16,-2 2 3 0,0-3-2 15,0 24 172-15,-15-23-73 16,-3-5-3-16,0-1-21 0,0 3 4 16,-21 0-12-16,-3-5-21 0,-2-5-17 15,-1-2-19-15,-36-5-9 16,33 0-3-16,4 0-17 0,2-15-83 16,0 4-71-16,3-3-43 0,3 3-38 15,3-5-39-15,4-4-103 0,-7-1-282 0</inkml:trace>
        </inkml:traceGroup>
        <inkml:traceGroup>
          <inkml:annotationXML>
            <emma:emma xmlns:emma="http://www.w3.org/2003/04/emma" version="1.0">
              <emma:interpretation id="{8407518B-47FC-429B-BD7C-CEAF92431C7E}" emma:medium="tactile" emma:mode="ink">
                <msink:context xmlns:msink="http://schemas.microsoft.com/ink/2010/main" type="inkWord" rotatedBoundingBox="23760,17092 25643,17084 25645,17720 23763,17728"/>
              </emma:interpretation>
            </emma:emma>
          </inkml:annotationXML>
          <inkml:trace contextRef="#ctx0" brushRef="#br0" timeOffset="130197.21">2155 7263 2160 0,'-9'4'-3'0,"0"7"23"16,9-4 6-16,0 2-13 0,0-3 7 16,18 0-17-16,0 2 6 0,0 0-11 15,6-3 4-15,0-5 6 0,-1 0-3 16,25-16 5-16,-24 0-5 15,-3 1 28-15,-1-3 1 0,-2 0 22 0,-3 0 8 16,0 1 1-16,-6-2 16 16,-3 2 1-16,-6 2 20 0,0-14 88 15,0 18-105-15,0 7 0 0,0-1 2 16,-18 5 10-16,3 0 1 16,3 0-20-16,3 22-19 0,-2 1-24 0,-4 2-11 15,-9 37 4-15,18-29-21 16,6 3-9-16,0-4 3 0,0 0-4 15,0 1 6-15,18-2-13 0,3-9 8 16,2 3-19-16,1-5-50 16,33 10-119-16,-25-24 92 0,4-6-11 0,-3 0 3 15,3 0-11-15,-7-21 22 16,4 3 22-16,-3-6 25 0,-6-1 14 16,20-35 11-16,-14-6 23 15,-21 34 21-15,0 0 27 0,-6 3 13 16,-3 4 17-16,0 0 3 0,0 3-7 15,0 3-19-15,0 9-21 0,0 1-12 16,0 3-3-16,0 6 4 0,0 0 12 16,0 0 8-16,0 13-7 0,0 3-10 15,0 3-8-15,12 4-2 0,0 3-8 16,15 25 1-16,-15-26-8 16,-1 1-4-16,7-7 0 0,0-5 12 15,0-5-9-15,0-2 0 0,-3-3-36 16,3-4-13-16,2 0 4 0,13-32-11 15,-18 16 41-15,0-6 7 0,-3-3 3 16,-3-1 5-16,-3 0 3 0,-3-2 3 16,-3 0 0-16,0 1 58 0,0 1 40 15,0-15 90-15,0 25-139 16,0 2 8-16,0 14 26 0,-9 0 7 16,9 0-31-16,-12 18-11 0,6-1-17 15,6 9-11-15,-9 40-10 16,9-31-12-16,0 1 7 0,0-2-9 15,0-3-7-15,0 3 2 0,15-7-90 16,0-1-106-16,-3-7-106 0,-3 2-63 16,11 1-939-16</inkml:trace>
          <inkml:trace contextRef="#ctx0" brushRef="#br0" timeOffset="130912.26">3298 7150 2722 0,'-15'0'10'16,"3"0"-1"-16,1 12-5 0,2-12 7 15,9 15-4-15,0-6-1 0,0 3-1 16,0-12-4-16,20 8 2 0,4 0-2 16,0-8 0-16,3 0-3 0,3 0 3 15,-1 0 5-15,1 0-8 0,0-16 8 16,24-16-3-16,-34 14 4 15,-2 1-3-15,0 0 0 0,-6 1 0 16,0-3 14-16,-6 2 54 0,-6 2 26 16,3 3 18-16,-3 3-6 0,0-7 64 15,0 16-73-15,0 0 15 16,-18 0-8-16,3 16-11 0,3 1-21 0,0 2-36 16,3 2-2-16,-3 5-20 15,12 2-11-15,0 30 6 0,0-28-15 16,0 0 1-16,0 0 7 0,21-6 3 15,0-3-7-15,0-5-2 0,0-5-3 16,6-5-54-16,29-6-104 16,-23 0 74-16,3 0 14 0,2-17 2 15,1 1 7-15,-3-3 21 0,-4-3 21 16,-2 0 6-16,0-1 6 0,-6-2 12 16,6-24 52-16,-24 29 13 15,2 3 3-15,-2 6-15 0,-6 3-16 16,3 3-6-16,-3 5 0 0,0 0-15 15,0 0-3-15,0 15 4 0,0 20 12 16,0-13-27-16,0 3 2 0,0-1 4 16,0 1-15-16,0-3 1 0,0 1 9 15,0-1-6-15,0-2-5 0,0-5-57 16,0 2-139-16,0-10 68 16,0-7-2-16,0 0 9 0,0 0 17 15,15-15 21-15,-15-2 26 0,15-2 24 16,0-1 19-16,3-3 7 15,21-27 4-15,-22 26 3 0,-2 1 9 16,0 3 19-16,0 3 4 0,-3 4 25 16,-3 3 39-16,-6 4 6 0,3 6-8 15,-6 0-30-15,12 15 6 0,-9-1-48 16,3 5 1-16,3 1-14 0,0 3 3 16,-1 0-5-16,1 2-3 0,3 1 6 15,9-1-45-15,9 20-221 16,-15-26 54-16,-3-4-72 0,3-5-173 15,-4-1-225-15</inkml:trace>
          <inkml:trace contextRef="#ctx0" brushRef="#br0" timeOffset="131307.72">4471 7164 2785 0,'15'0'7'0,"0"0"29"16,-3 0-14-16,26 0-2 15,-14 0-15-15,3 0-22 0,9 0-104 0,-4 0-118 16,7 0-354-16</inkml:trace>
        </inkml:traceGroup>
        <inkml:traceGroup>
          <inkml:annotationXML>
            <emma:emma xmlns:emma="http://www.w3.org/2003/04/emma" version="1.0">
              <emma:interpretation id="{251B936A-8E38-48B2-8192-A7A2C9B0C993}" emma:medium="tactile" emma:mode="ink">
                <msink:context xmlns:msink="http://schemas.microsoft.com/ink/2010/main" type="inkWord" rotatedBoundingBox="26690,16914 29085,16904 29089,17792 26693,17802"/>
              </emma:interpretation>
            </emma:emma>
          </inkml:annotationXML>
          <inkml:trace contextRef="#ctx0" brushRef="#br0" timeOffset="131173.35">4733 6804 2814 0,'0'-40'66'0,"0"6"66"16,0 11 10-16,0 2-39 0,-12 9-12 15,12 5-14-15,-12 7 70 16,12 18-96-16,0 5-7 0,0 7-24 16,0 6 4-16,0 8-13 0,0 5-2 15,0 5-6-15,12 5 4 0,-12 3-8 16,18 65-80-16,-18-66-83 16,0-5-83-16,0-4-66 0,0-4-135 15,0-6-328-15</inkml:trace>
          <inkml:trace contextRef="#ctx0" brushRef="#br0" timeOffset="131676.65">5171 7025 3104 0,'-18'-5'73'0,"-3"1"85"16,0-2 63-16,-3 2-35 0,0 4-58 15,-23 0 43-15,23 0-128 0,3 17-27 16,-3 2 18-16,6 3-20 0,-2 1-11 16,5 1-9-16,0 4 4 0,9 0 9 15,-3 30 4-15,9-28-14 16,0-5-3-16,21 1-42 0,-3-5-48 15,3-2-51-15,2-7-39 0,4-4-17 16,3-7 14-16,6-1 4 0,41-14-146 16,-35-5 205-16,-1-4 45 15,-2-2 36-15,3 2 25 0,-7-2 21 16,-2-2 44-16,-9 0 30 0,-6 1 15 16,-6-1-9-16,-12-16 28 0,0 24-81 15,-24 2-7-15,-30-9-4 16,28 23-18-16,-4 3-35 0,0 0-74 15,0 0-76-15,3 0-143 0,4 0-318 16</inkml:trace>
          <inkml:trace contextRef="#ctx0" brushRef="#br0" timeOffset="132098.71">5751 6915 3199 0,'-15'0'219'0,"0"0"-78"15,15 11-47-15,-15-11-33 0,0 8-25 16,1 3-13-16,-1 0-5 0,3 3-21 16,-3-2 3-16,6 3-86 0,-18 14-163 15,15-13 114-15,6 0 14 16,0-3 20-16,6 2 38 0,0-3 18 15,0 4 14-15,21-2 16 0,0-2 5 16,3-1 4-16,26 15 9 16,-17-16 1-16,3 4-4 0,3-1 3 0,2 5-1 15,-2 5-4-15,3 0 2 0,-1 5 0 16,-5-4 4-16,-3-2-3 16,8 19 11-16,-32-22 20 0,-9 0 32 15,0-4 32-15,-17-4 17 0,-7 1 19 16,-3 1 12-16,-3-5-8 0,-6-4-19 15,1-4-35-15,-37 0 23 16,37-19-84-16,5 2-8 0,0 1-47 16,3-4-79-16,6 5-78 0,1-3-60 15,5 0-39-15,0-1-44 0,-9-19-820 16</inkml:trace>
          <inkml:trace contextRef="#ctx0" brushRef="#br0" timeOffset="132864.68">6957 7047 3177 0,'-21'-1'178'16,"12"1"-44"-16,0 0 10 0,3 0-26 16,0 0-9-16,6 16-14 0,0 0-16 15,0 4-40-15,0 6 1 0,0 1-15 16,12 41-18-16,-12-31-7 0,12 1 8 15,-3-2 5-15,-9-5-3 0,0 0-18 16,0-6 11-16,9-3-14 0,-9-4-2 16,9-6-26-16,-9 8-131 15,0-15 39-15,0-5-40 0,0 0-11 16,0 0 12-16,11 0 21 0,-11-19 25 16,12-2 43-16,0-4 30 0,18-37-8 15,-12 25 53-15,0-2 4 16,0-1 22-16,-3 2 37 0,2 0 33 15,-2 6 28-15,-3 6 4 0,0 2-18 16,-3 7-24-16,-6-1 41 0,-3 18-48 16,0 0-4-16,0 0-10 15,0 15-12-15,0 2-9 0,0 7 2 16,0-4-12-16,0 8-13 0,0 2-3 0,18 27-4 16,-6-29-3-16,6-2-5 15,20 21 0-15,-17-27 4 16,3-7-16-16,0 1-50 0,-6-5-30 15,2-9-8-15,-2 0 8 0,0 0 15 16,-6-13 18-16,3-2 2 0,0-2 20 16,-6-8 10-16,3-5 10 0,-3-1 12 15,-3-2 0-15,8-37 17 0,-5 35 61 16,-6 5 36-16,-3 1 17 16,0 9-17-16,0 1-23 0,0 6-25 0,0 8-4 15,0 5 43-15,0 0 20 0,0 0-32 16,0 32 61-16,0-12-86 15,0 5 2-15,15 6-49 0,-3 40 40 16,-12-33-44-16,0-2 3 16,12 4-27-16,0-4 17 0,-12-3-36 15,0 0-68-15,0-10-98 0,0-2-91 16,0-3-70-16,0-2-24 0,0-7-67 16,0-2-274-16</inkml:trace>
        </inkml:traceGroup>
      </inkml:traceGroup>
      <inkml:traceGroup>
        <inkml:annotationXML>
          <emma:emma xmlns:emma="http://www.w3.org/2003/04/emma" version="1.0">
            <emma:interpretation id="{9EF3AF28-75D3-40F0-8EC3-9F491A009EE6}" emma:medium="tactile" emma:mode="ink">
              <msink:context xmlns:msink="http://schemas.microsoft.com/ink/2010/main" type="line" rotatedBoundingBox="5761,17678 31359,18174 31335,19385 5738,18888"/>
            </emma:interpretation>
          </emma:emma>
        </inkml:annotationXML>
        <inkml:traceGroup>
          <inkml:annotationXML>
            <emma:emma xmlns:emma="http://www.w3.org/2003/04/emma" version="1.0">
              <emma:interpretation id="{CD055B47-ADE5-4A5A-8C88-B6A2B9B0856B}" emma:medium="tactile" emma:mode="ink">
                <msink:context xmlns:msink="http://schemas.microsoft.com/ink/2010/main" type="inkWord" rotatedBoundingBox="5753,18114 6320,18125 6311,18616 5743,18605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33450.78">8129 7181 3184 0,'3'0'58'0,"0"0"77"0,-3 0 83 16,0 0-20-16,0 14-40 0,0 2-77 15,0-1-27-15,0 7-7 0,0 3-17 16,-12 1-11-16,12 0-20 0,0-2-2 16,0-2-1-16,0 2 17 0,0-5-7 15,15-5-86-15,18 6-117 16,-12-14 81-16,0-6-4 0,3 0-3 15,-4 0-6-15,4-21 18 0,0 2 30 16,18-34-7-16,-19 23 62 16,-8 2 14-16,-3-2 12 0,0 1-2 15,-3 4 17-15,-3 1 42 0,-6 4 9 0,0 3-11 16,0 6-2-16,0 3-19 0,0 8 9 16,0 0-9-16,-12 12 18 15,12 4-31-15,-12 1-6 0,0 5-2 16,12-1-4-16,0 3-5 0,0 35 9 15,0-27-6-15,0 7 18 16,0-3 3-16,0 5-8 0,21 3 2 16,-6 0-9-16,-3 4-9 0,9 3-1 15,-6-2 4-15,3-1-1 0,-4-1-4 16,-8-7 5-16,-6 30 20 16,0-43-6-16,0-7 23 0,-20-4 5 0,-1-5-16 15,0-3 7-15,3-8-21 0,0 0 1 16,3 0-18-16,-3 0 2 15,-11-29-132-15,14 14-35 0,3-4-54 16,0 0-39-16,0 0-32 0,0-2-65 16,3-4-204-16,3 0-180 0</inkml:trace>
        </inkml:traceGroup>
        <inkml:traceGroup>
          <inkml:annotationXML>
            <emma:emma xmlns:emma="http://www.w3.org/2003/04/emma" version="1.0">
              <emma:interpretation id="{F034016E-B3AE-4754-A90F-EA18EBB79DAE}" emma:medium="tactile" emma:mode="ink">
                <msink:context xmlns:msink="http://schemas.microsoft.com/ink/2010/main" type="inkWord" rotatedBoundingBox="6653,17695 11017,17780 10997,18821 6633,18736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33739">9073 6909 3142 0,'0'-20'96'16,"0"18"22"-16,0 2 50 15,0 0-3-15,0 0-13 0,0 16-25 16,0 7-26-16,0 4-10 0,0 6-8 15,0 6-29-15,0 54 52 16,0-42-67-16,0-1-26 0,0 1 6 16,0 0 10-16,0-5-18 0,0-1-31 0,0-4-4 15,0-8-94-15,0-5-145 16,0 8-461-16,0-24 290 0,0-6-265 16</inkml:trace>
          <inkml:trace contextRef="#ctx0" brushRef="#br0" timeOffset="133974.73">9457 6781 2965 0,'3'-9'90'0,"0"9"47"16,0 0 32-16,0 0 10 0,-3 0-12 0,0 21-46 15,0 3 5-15,0 5-33 0,0 6 17 16,0 4-31-16,0 4-17 0,0 6-16 15,0 1-15-15,0 2-5 0,0-2-26 16,0 52 15-16,0-57-28 16,0 1 6-16,0-10-74 0,0-7-128 15,0 1-123-15,0 8-468 16,0-26 70-16</inkml:trace>
          <inkml:trace contextRef="#ctx0" brushRef="#br0" timeOffset="134188.3">9028 7122 2982 0,'0'0'76'16,"0"0"68"-16,0 8-5 0,27-8-42 15,0 0-30-15,44 10-6 16,-29 0-40-16,3-2-13 0,2-8-30 0,1 4-128 15,0-4-101-15,-4 0-119 0,-8 0-454 16</inkml:trace>
          <inkml:trace contextRef="#ctx0" brushRef="#br0" timeOffset="135277.81">10978 7124 2564 0,'0'-10'28'0,"0"-1"46"0,-21-2 34 0,3 2 2 16,-3 5-16-16,1-3-26 0,2 3-1 16,-6 0-1-16,3 4 15 0,0 2-8 15,3 0-10-15,-5 0-14 0,8 0-26 16,-9 0-11-16,9 0-2 0,-18 12-2 15,18 2-5-15,1-2-5 16,5-2-4-16,3 1 1 0,-3 2 4 16,6-2-8-16,0 3 3 0,3-2-1 15,0-1 4-15,30 13 4 16,-7-12-6-16,-5 1 9 0,15 0-12 16,0 2 4-16,-1 0 1 0,1 1 4 15,6 1-3-15,0 2 2 0,-1-2 0 16,25 18 4-16,-33-19-6 15,-7-1 4-15,-8 0-7 0,-6 0 3 0,-9-3 5 16,0 3-2-16,0-2-7 0,-18-5 10 16,-8 2 9-16,-25 7 5 15,18-17-8-15,0 0 3 0,4 0-13 16,2 0 4-16,-6 0-3 0,9-18-4 16,3 1-11-16,-2 4-57 0,-7-19-205 15,18 13 77-15,6 5-68 16,-3-1-146-16,6 0-285 0</inkml:trace>
          <inkml:trace contextRef="#ctx0" brushRef="#br0" timeOffset="135697.65">11484 7219 2657 0,'-36'-19'172'16,"18"14"-3"-16,4-1 31 0,-4 3-15 15,-3 3-11-15,3 0-36 0,-3 0-9 0,3 0-30 16,-3 20-42-16,4-1-14 16,-16 25-8-16,15-16-18 0,6 0-19 15,9 3 16-15,3 1-13 0,0 2-13 16,0 1 4-16,12-7 14 0,9 1-9 15,-3-8-75-15,35 15-114 16,-20-27 94-16,6-9 36 0,-6 0 22 16,-1 0 6-16,7-12 8 0,-9-2-8 15,2-5 12-15,-5-5 6 0,12-29 6 16,-30 24 5-16,-3 2 4 16,-6-5 10-16,0 4-11 0,0 3-2 0,-21 2-1 15,3 4-22-15,-3 6-71 16,0 2-82-16,-23 5-330 0,26 6 91 15,0 0-279-15</inkml:trace>
          <inkml:trace contextRef="#ctx0" brushRef="#br0" timeOffset="136073.18">11948 7303 2847 0,'6'0'75'0,"-6"0"54"0,6-7 39 0,-6 7 188 16,0 0-171-16,0 0-11 16,0 16-63-16,0 4-39 0,0 4-26 15,0 3 10-15,0 2-40 0,12 4 6 16,-12 1-12-16,15 34-13 16,-15-39-3-16,0 1 6 0,0-7-63 15,0-1-62-15,0-3-59 0,0-8-89 16,0-11-27-16,0 0 19 0,0 0 29 15,0-36-173-15,0 12 258 16,0-4 50-16,0-4 37 0,0-1 49 0,18-1 25 16,3-4 91-16,23-40 156 15,-11 42-115-15,-9 3 12 16,30-21 164-16,-28 35-125 0,-2 9 22 16,3 10 6-16,0 0-30 0,3 0-40 15,-4 17-42-15,1 4-44 0,6 2-6 16,-12 2-14-16,3 1-9 0,-4-2-13 15,-2 4 5-15,-3 2-19 0,-9-1-80 16,0-8-87-16,-6 3-68 0,0-4-64 16,0 0-78-16</inkml:trace>
          <inkml:trace contextRef="#ctx0" brushRef="#br0" timeOffset="137969.54">13577 7058 2532 0,'0'-16'67'16,"0"0"69"-16,0 6 60 0,0 1 35 15,0 0-6-15,0 1-40 0,0 4-55 0,0 0 52 16,0 4-48 0,0 0 10-16,0 21-29 0,0 2-22 0,15 8-52 15,-15 2 34-15,11 10-45 0,-11 8-2 16,0 3 2-16,0 58-20 15,0-59-16-15,0 1 30 0,0-6-26 16,0-3 11-16,0-9-14 0,0-3-9 16,0-7 12-16,0-6-8 0,0-6-2 15,0-5-71-15,0-9-15 16,0 0-26-16,0 0 9 0,-17-20-11 16,17-2 0-16,-15-5 11 0,15-2 8 15,-12-3 26-15,12-7 16 16,0-58-7-16,0 52 57 0,0-5 3 0,12 0 5 15,9-2 7-15,-10 2 0 0,1 4 1 16,3 5 31-16,-3 7 14 16,9-19 57-16,-9 36-73 0,-6 4-11 15,3 5 4-15,-3 8 57 0,0 0-31 16,0 0 4-16,-6 23-22 0,6 1 2 16,0 3 22-16,-1 40 7 15,-2-29-49-15,3-2-7 0,-6 1-2 16,6-1 8-16,0-1-11 0,6-1 12 15,-6-4-3-15,9 3-16 0,3-6 4 16,21 18 1-16,-19-31 2 16,-2-1-10-16,3-6 9 0,0-7-78 0,3 0-36 15,-9 0 0-15,8-15-6 0,-2-1 2 16,-3-4 10-16,21-36-51 16,-18 19 118-16,-3-8 15 0,-4 3 7 15,-2-5 8-15,0-4 9 0,3 5 10 16,-9 1 30-16,6 2 25 0,-6 7 31 15,3-20 110-15,-3 35-110 16,-6 6-2-16,0-1-23 0,0 8-22 16,0 4 1-16,0 4 11 0,0 0 31 15,0 0 8-15,0 29 42 16,0-7-47-16,0 7-32 0,0 3 2 0,12 7-35 16,0 2 19-16,-12 4-13 0,9 2-18 15,-3 4 14-15,5-5-32 0,-5 50 28 16,0-55-32-16,-3-2 15 15,3-3 1-15,-6-9-27 0,6-2 16 16,-6-5-28-16,6-6-33 0,-6-7-48 16,0-1-106-16,0-6-410 15,0 0 228-15,0 0-91 0,0 0-425 16</inkml:trace>
          <inkml:trace contextRef="#ctx0" brushRef="#br0" timeOffset="138588.52">15130 7010 2443 0,'0'-13'40'16,"0"0"51"-16,-11-8 181 0,-4 14-138 15,3 1-5-15,-9 0 3 0,3 4-3 16,-9 2 22-16,3 0-15 0,-2 0-24 16,-13 15-19-16,-38 18-5 15,44-13-54-15,0 1-15 0,0 0-6 16,7 0-5-16,2 4 1 0,3-1-2 16,9-3-22-16,12 8 4 0,0-3-8 15,0 21-54-15,18-26-23 16,-3-4-24-16,9-5-17 0,2 2 0 15,1-9 2-15,0-5 21 0,3 0 18 16,2 0 31-16,1 0 20 0,27-28 4 16,-36 15 32-16,2-2 3 15,-11-1 7-15,3 1 0 0,-6 2 9 0,-6 0 24 16,-3 2-1-16,-3 2 4 0,0 3 18 16,-15-7 62-16,3 13-43 15,-3 0 12-15,-9 0 33 0,4 15-10 16,-4 3 4-16,3 0-32 0,-6 5-30 15,3 4-14-15,-20 30 16 16,29-27-32-16,-3 1 0 0,9-4-6 16,9 3 3-16,0-5-13 0,0 1 6 15,0-2 6-15,15-2-7 0,9-3-19 16,29 10 11-16,-20-18 17 0,0-4-22 16,5-7 4-16,13 0-6 15,-6 0 11-15,8 0-8 0,48-26 11 16,-53 26-5-16,-3-14 0 0,-7 14 2 15,-14-12-10-15,3 4-9 0,-12 2-62 16,-3 6-72-16,-6 0-83 0,-6-9-63 16,0 3-36-16,0 4-75 0,0-2-249 15</inkml:trace>
          <inkml:trace contextRef="#ctx0" brushRef="#br0" timeOffset="138988.31">15705 7139 2227 0,'-12'-15'17'0,"6"0"23"0,6-18 105 15,0 15-95-15,0-1-12 0,0 0-14 16,0 0-11-16,12 2-7 0,0 3-2 16,3 1 4-16,-3 1 3 0,3 1 0 15,23-5 22-15,-20 8-14 16,-3 6 9-16,3 0 10 0,-6-2 10 16,3 4 11-16,3 0-8 0,-4 0-13 15,-2 0-7-15,0 0 42 0,9 15 102 16,-15-1-89-16,-6 0-14 15,0 3-6-15,0 3-18 0,0 4-6 16,-18 2-17-16,-9 0-16 0,7 4 6 16,-4 4-12-16,-15 28 5 15,18-29-54-15,3-2-83 0,3-2-67 0,4-2-67 16,-1-1-84-16,3 1-226 16,9-2-169-16</inkml:trace>
          <inkml:trace contextRef="#ctx0" brushRef="#br0" timeOffset="139281.44">15830 7649 2771 0,'-15'0'82'0,"15"0"69"0,-12 0 42 15,12 0 2-15,-12 0-49 0,12 0-36 16,-6 0 53-1,6 9-123-15,0 1 0 0,0-2-17 0,0-1-21 16,0 4 12-16,0 1-7 0,0-1-9 16,12-4-34-16,0 3-9 0,15 2-29 15,-15-7 56-15,0-5 3 16,-3 0 18-16,-3 0-6 0,0 0 0 16,0-17-9-16,-6 0-41 0,0 1-51 15,0 0-48-15,0-20-230 16,-12 17 109-16,-3 0-206 0,-9-2-344 15</inkml:trace>
          <inkml:trace contextRef="#ctx0" brushRef="#br0" timeOffset="140789.18">-170 7078 2199 0,'0'12'34'0,"0"5"19"0,0-2 4 16,0-4-21-16,0 4-10 0,0 12-4 15,0-18-16-15,0-1-4 16,0 0 5-16,0 1-7 0,0-4-2 16,0-5 2-16,0 0-2 0,0 0 5 15,0 0 7-15,0 0 0 16,0 0-7-16,0 0 2 0,0 0-7 15,0 0 2-15,0 0-2 0,0 0 7 16,0 0-8-16,-14-11 13 0,-13-2-12 16,15 4 27-16,3 9 20 0,-6 0-4 15,0 0 3-15,-3 0 8 0,0 0-4 16,1 19 7-16,-4 4 9 0,3 5 3 16,-27 35 37-16,21-27-56 15,7 3-17-15,-1 1-7 0,6 0 7 16,0 4-7-16,9 1-8 0,0 2-8 15,3-3-1-15,0 2 0 0,36 37 9 16,-15-47-1-16,2-6-5 16,4-4-1-16,3-9-4 0,3-3 2 15,2-5-1-15,1-2 2 0,-3-7 0 16,0 0-6-16,20 0 3 16,-32-16-2-16,0 4-2 0,-3-3-3 15,-3-5-10-15,-4 5-54 0,4-3-40 16,-6 0-33-16,3-1-36 0,-3 0-51 15,-3-19-693-15</inkml:trace>
        </inkml:traceGroup>
        <inkml:traceGroup>
          <inkml:annotationXML>
            <emma:emma xmlns:emma="http://www.w3.org/2003/04/emma" version="1.0">
              <emma:interpretation id="{2B6686A3-DA5D-4DFD-ABEC-BE4D6618338D}" emma:medium="tactile" emma:mode="ink">
                <msink:context xmlns:msink="http://schemas.microsoft.com/ink/2010/main" type="inkWord" rotatedBoundingBox="11491,18305 11494,18305 11494,18318 11490,18317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1247.98">-158 6616 2332 0,'-3'-2'61'15,"3"-2"-1"-15,-6 4-16 0,3 0-10 0,3-3-15 16,0 1-15-16,0 2-1 0,0 0-1 16,0 0 1-16,0 0 4 15,0 0-10-15,0 15 6 0,0-15-3 16,0 11-1-16,0-11-3 0,0 8 8 16,0-8 4-16,0 0-1 0,12 0-7 15,-3 0 2-15,15 0 2 16,-12-13 2-16,-3-2-2 0,0 0-6 15,0 3 11-15,-3-3 65 0,-6 0 23 16,0 3-11-16,0-1-23 0,0 3-19 16,-15 3 10-16,3 7-36 0,-6 0-10 15,3 0 0-15,0 17-4 0,0-3-7 16,4 7-10-16,-4-1-122 16,6 1-87-16,3 2-234 0</inkml:trace>
        </inkml:traceGroup>
        <inkml:traceGroup>
          <inkml:annotationXML>
            <emma:emma xmlns:emma="http://www.w3.org/2003/04/emma" version="1.0">
              <emma:interpretation id="{9242691F-C021-4C62-A9D4-62BEAD7F89EA}" emma:medium="tactile" emma:mode="ink">
                <msink:context xmlns:msink="http://schemas.microsoft.com/ink/2010/main" type="inkWord" rotatedBoundingBox="15308,18038 16946,18070 16932,18779 15294,18747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14646.56">2173 8130 2426 0,'0'-7'33'0,"0"3"7"16,0-7 82-16,0 8-50 15,0-2-6-15,0 1-20 0,0 2-11 16,0-2-11-16,0 1-11 0,0 2-5 15,0 1-1-15,0 0 3 0,0 0 26 16,0 0 2-16,0 0 23 0,0 0 23 16,0 12 14-16,0-12-4 0,0 15-15 15,9-2 1-15,-9 2 1 0,12 2-20 16,-3 20 14-16,3-13-57 16,-6-2-5-16,-6 3-8 0,6-2-7 15,0 4 5-15,0-1 3 0,0 1-6 16,-4 1 6-16,4 21-1 15,0-26-4-15,-6 2-11 0,6-1 8 16,-3-4 6-16,-3-3-1 0,0 2 4 16,0-2-13-16,0-1 4 0,0 0-3 15,0 12-3-15,0-16-10 0,0 2-5 16,0-6-10-16,0 5-1 16,9-3-31-16,-9-10 27 0,0 0-4 15,0 0-6-15,0 0-8 0,0 0-17 16,0 0 4-16,0 0 0 0,0-27-45 15,0 5 58-15,0-1 2 16,0-3 11-16,0 0 6 0,0-3 7 16,0 0 6-16,0-3 14 0,-9-1-4 15,9 1 9-15,0 0-1 0,0 2 4 16,0 1-1-16,0 3 12 0,0 0-3 16,0 6 4-16,24-19 3 0,-24 25-2 15,12 1-6-15,-3 2 3 0,9-4-4 31,3-3 16-31,-3 15-17 0,-10 3 0 16,1 0 1-16,0 0 1 0,3 0-3 16,-3 0-1-16,0 0 2 0,15 0 1 15,-9 15-1-15,-3-5 0 16,-3-10-7-16,0 11 2 0,2 0 6 16,-2-11-4-16,-3 10 3 0,-3-4 3 15,-3-6 0-15,0 15 11 16,0-7-10-16,0-1-1 0,-15 4-1 15,4-2-7-15,-4 1 2 0,0 0-2 0,0 6 4 16,-3-6-1-16,3 0 1 0,-21 10-10 16,19-12-1-16,2 0-6 15,3-3-5-15,0-1-8 0,-3-2-7 16,6 3-1-16,-3-5-16 0,3 1-9 16,3-1-20-16,-3 3-150 15,6-2 51-15,3-1-105 0,0 0-107 16,0 0-67-16</inkml:trace>
          <inkml:trace contextRef="#ctx0" brushRef="#br0" timeOffset="-214476.02">2825 8069 2283 0,'0'-3'30'0,"0"3"-7"16,0 0 7-16,0 0 7 0,0 0-7 16,0 0-2-16,0 0 8 0,0 13 30 15,-15 2-30-15,6-1 6 0,0 4 1 16,-3 1-4-16,12 2-2 0,-6 2-9 15,-6 1-7-15,7 1 3 0,2 26 2 16,3-24-16-16,0-1-6 16,0 0 0-16,0 26 4 15,14-25-7-15,-2-5-2 0,27 47-8 16,-15-28-48 0,0-7-101-16,-15-17 32 0,-3-1-49 15,-1-6-85-15,1 4-174 16,-3-3-114-16</inkml:trace>
          <inkml:trace contextRef="#ctx0" brushRef="#br0" timeOffset="-213411.99">3396 8134 2251 0,'0'-4'48'0,"0"1"9"16,-2-1 7-16,2 3 6 0,0-1-9 16,-3 2-10-16,3 0 0 0,0 0-4 15,0 0 68-15,0 0-41 16,0 0 5-16,0 12 1 0,0-2-6 16,0 3-16-16,0 2-16 0,0 4-13 15,0 1-9-15,0 23 1 0,-12-19-18 16,12 2-1-16,0-1-1 0,-9-2 3 15,9 1-3-15,0-1-6 0,0-6-13 16,0-1-8-16,0-3-8 0,0 2-45 16,0-8 38-16,0-7-3 15,0 0-5-15,0 0 0 0,0 0-14 16,0 0 4-16,0 0 6 0,0 0 10 16,0-15 9-16,0-15-13 15,0 15 38-15,0 0-3 0,0-3 10 16,0-1-3-16,0-2 2 0,0 2 6 15,0 3-7-15,0-1 10 0,0 0 12 16,0-12 16-16,0 18-23 0,0 2 0 16,0 5 0-16,0-1-7 0,0 4 3 15,0 1-9-15,0 0 16 0,0 0 14 16,0 0-4-16,12 0 5 16,0 12-18-16,-12 2-4 0,11-4-2 15,-2 2-2-15,0-1-2 0,12 9-5 16,3-1 3-1,0-3-21-15,3-7-41 16,-10-3-6-16,-11-1 34 16,6-5-7-16,-3 0-8 0,0 0 8 15,-3 0-6-15,3-13-19 0,-3 0-12 0,3-2 8 16,0 0 17-16,-3-6 16 0,3 1 20 16,6-27-5-16,-9 21 20 15,2 3 17-15,-2 0 8 0,0 3 10 16,-3 1 18-16,0 3 11 0,0 3 5 15,-3 2-6-15,0 4-2 0,0-3 30 16,0 10-27-16,0 0 16 16,0 0-11-16,0 0-5 0,0 16-2 15,0 1-5-15,12 1-3 0,-12 3 2 0,12 4 1 16,9 37 29 0,-12-28-59-16,0 2-7 0,-3 0-7 0,0 4-4 15,0-4-2-15,0 2 2 0,0-2-3 16,0-2-2-16,-1-2-7 0,4 16-52 15,-3-27 9-15,0-6-19 16,-6-6-19-16,0-3-33 0,0-6-23 16,0 0-40-16,0 0-81 0,0 0-248 15</inkml:trace>
        </inkml:traceGroup>
        <inkml:traceGroup>
          <inkml:annotationXML>
            <emma:emma xmlns:emma="http://www.w3.org/2003/04/emma" version="1.0">
              <emma:interpretation id="{273D8549-D2CD-40A6-900E-2F2AB9CBEA31}" emma:medium="tactile" emma:mode="ink">
                <msink:context xmlns:msink="http://schemas.microsoft.com/ink/2010/main" type="inkWord" rotatedBoundingBox="17420,18040 18659,18064 18640,19051 17401,19027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-210063.65">4275 8626 1416 0,'0'0'49'0,"0"0"26"0,0 0 29 15,0 0-40-15,0 0-2 0,0 0-22 16,0 0 0-16,0 0 5 0,0 0-18 15,0 0-11-15,0 0 8 0,0 0 1 16,0-11-21-16,12 11 3 16,-12-9-13-16,0-1 17 0,8-1-11 15,-8 2 8-15,0-3 3 0,0-3 2 16,0 1-18-16,0-19 2 16,0 14 3-16,0 1 9 0,0 0-11 15,0 1 0-15,0 1 6 0,0-1-5 0,0-1 7 16,0 2-17-16,0 2 0 15,0-14 16-15,15 13 10 0,-3 0-12 16,-12 2 24-16,15 1-3 0,0-4 8 16,-3 0-4-16,0 1-1 0,0 1-3 15,3-2 3-15,11-9 12 16,-11 14-11-16,-3 2-12 0,-3-1 1 16,0 6 0-16,0 0-1 0,-3 1 8 15,-6 2-5-15,6-1 4 0,-6 2 13 16,0 0 43-16,0 0-52 15,0 14-5-15,0 1-6 0,0 2 8 0,12 3-11 16,-12 5-4-16,15 3 3 0,-6 3-5 16,-9 5-10-16,9 41 9 15,-4-38-10-15,1 1 4 0,-6-1 5 16,0-3 0-16,6-7-2 0,-3 0-3 16,0-6-3-16,-3 2 0 0,0 13 2 15,0-28-1-15,0 0-9 16,0-1-16-16,0-2-20 0,0-6-42 15,0 2-44-15,0-3-58 0,0 0-136 16,0 0-182-16</inkml:trace>
          <inkml:trace contextRef="#ctx0" brushRef="#br0" timeOffset="-209715.3">4932 8138 2124 0,'0'-4'55'0,"0"4"-1"16,0 0 0-16,0 0 13 0,0 0 2 0,0 0-8 15,0 27 50-15,0-11-65 16,0 1 0-16,0 3 13 0,-11 5-3 15,2 2-5-15,9 2-4 0,-9 1-1 16,9 3-8-16,-6 0-5 0,0 41 10 16,0-43-28-16,0 2-8 15,6 0-1-15,-6-4-3 0,6 6 0 16,0 24-21-16,0-34-17 16,0-1-22-16,0 1-31 0,0-4-19 0,0-4-18 15,0-6-26-15,0-4-45 16,0-2-106-16,0 1-127 0,0-6-125 0</inkml:trace>
          <inkml:trace contextRef="#ctx0" brushRef="#br0" timeOffset="-208977.19">4876 8455 1178 0,'0'0'260'16,"15"0"-175"-16,-3 0 3 0,0 0 13 16,14 0 76-16,7 0-64 15,39-41-35 1,-40 26-95-16,-8 0-84 15,-3 5-163-15,-15 4 23 16,6 1-447-16</inkml:trace>
          <inkml:trace contextRef="#ctx0" brushRef="#br0" timeOffset="-209354.73">5078 8018 1926 0,'0'0'75'0,"3"0"24"0,-3 0 18 16,3 0 126-16,-3 18-143 15,0-1-15-15,0 5-14 0,0 0-20 0,0 4-10 16,0 7 0-16,0 0-11 0,0 8 0 15,-12 35 11-15,0-39-29 16,12-1-7-16,0-1-1 0,0 1-3 16,0-3 4-16,0 2-4 0,0-7-3 15,0-1-6-15,0-5-22 0,0 0-22 16,0-2-20-16,0-4-35 0,0-3-10 16,12-2-47-16,-12 1-363 15,6-6 78-15,-6 0-85 16</inkml:trace>
          <inkml:trace contextRef="#ctx0" brushRef="#br0" timeOffset="-208593.65">5513 8022 2420 0,'-12'0'40'0,"12"0"-5"0,0 0 28 16,0 0 16-16,0 0 1 0,0 0-19 16,0 14-11-16,0 1 6 0,0 1 1 15,0 3-7-15,0 36 32 0,12-22-43 16,-12 2-13-16,0 2-5 15,0 3-6-15,0 5-1 0,0 3-4 0,0 2-3 16,0 49-6-16,0-50 3 16,0 52 3-16,-12-56-6 15,12-4-2-15,-12-1-11 0,3-5-6 16,9-3-2-16,-9-2-4 0,0-7-9 16,3 17-61-16,-6-14-58 15,6-18 56-15,3-1-37 0,3-4-69 16,0-3-146-16,-2 0-242 0</inkml:trace>
        </inkml:traceGroup>
        <inkml:traceGroup>
          <inkml:annotationXML>
            <emma:emma xmlns:emma="http://www.w3.org/2003/04/emma" version="1.0">
              <emma:interpretation id="{D09C142E-FACB-473C-91FC-BB84C58B6BC4}" emma:medium="tactile" emma:mode="ink">
                <msink:context xmlns:msink="http://schemas.microsoft.com/ink/2010/main" type="inkWord" rotatedBoundingBox="19080,18251 20626,18281 20612,18982 19066,18952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-205958.13">6992 8266 2153 0,'0'-5'37'16,"0"-11"215"0,0 16-187-16,0 0-30 15,0 0-2-15,0 0 6 0,0 0 5 16,0 0-1-16,-18 0 57 16,7 0-46-16,11 12 9 0,-18-12 2 15,6 12-4-15,-3-1-8 0,6 0 7 16,-3 3-6-16,0-2-4 0,0 2-4 15,-3 1 0-15,3 0 1 0,-2 27 31 16,-1 5-29 0,9-20-30-16,6 1-1 0,-3 4-6 15,3-3 7-15,0 71 18 16,0-48-16-16,0-26-18 0,15-7 6 16,-15-2 4-16,14 1-15 0,-5-2 5 15,12 12 19 1,-9-16-22-16,0 1 4 0,30 17 7 15,-24-22-11-15,-4-2-1 0,1-1 8 16,3-3-9-16,0 3 4 16,62 5-3-16,-59-10 11 15,3 0-5 32,196-151-112-31,-208 139 103-16,-3-1-3 0,3 0-10 15,3-3-8-15,-3 2-1 0,0-2 8 16,12-20-6-16,-15 20 17 16,-3 0 8-16,-4 1-3 0,4 0 5 15,-6 0-8-15,6 0 3 0,-6-6 3 16,0 2-3-16,0-19 6 0,0 19-6 16,0 1 3-16,-17-2-2 0,5 3 4 15,-6-2-3-15,0 3 18 0,-3-1-6 16,0 0-3-16,3-1 0 0,-14-16 37 15,11 20-34-15,6 2 0 16,0 0-10-16,0 3 0 0,-3 4-2 16,3-1-4-16,-2 2 1 0,-4 3-12 15,-24 1-97-15,21 0 11 16,-3 0-33-16,7 0-44 0,-7 16-53 16,3 0-70-16,0 0-259 0,0-3-154 15</inkml:trace>
          <inkml:trace contextRef="#ctx0" brushRef="#br0" timeOffset="-137330.73">5939 8590 2331 0,'0'1'93'0,"17"-1"38"0,1 0 23 16,0 0 8-16,3 0-8 0,0 0-10 0,6 0 4 16,-1-10-13-16,10 10-13 0,-3-8-20 15,6 8-20-15,-4 0-28 16,40-7 3-16,-40 3-39 16,22 4 0-16,-33 0-29 0,-6 0-28 15,-1 0-49-15,-2 0-62 0,-6 0-50 16,0 0-31-16,-3 0-46 0,0 0-85 15,-6-13-274-15</inkml:trace>
          <inkml:trace contextRef="#ctx0" brushRef="#br0" timeOffset="-137621.49">6162 8282 2458 0,'0'0'34'0,"-12"0"24"16,12 0 10-16,0 0 3 15,0 0 19-15,0 0-66 0,0 0-8 16,0 0-3-16,0 0 8 0,0 0 16 16,0 0 16-16,0 0 16 0,0 0 21 15,0 0 4-15,0 0 95 16,0 0-87-16,0 0-8 0,0 0-8 15,0 0-20-15,0 0-18 0,0 0-24 16,0 0 3-16,0 0 6 0,0 0 6 16,0 0 16-16,0 0-31 15,0 0-3-15,0 14 1 0,0-4 0 16,0-10-6-16,12 11 13 0,6-11-10 16,-3 10 5-16,5-5-5 0,28 1-3 15,-27-6-1-15,-3 5-18 0,0-5 14 16,-1 0-9-16,-2 0-6 0,0 0 11 15,-3 0-6-15,-3 0-5 0,9 0 9 16,-9 0 4-16,0 0-19 16,0 0-11-16,-3 0-23 0,0 0-31 15,3 0-39-15,-7 0-44 0,1 0-41 16,-3 0-28-16,0 0-266 16,0 0 195-16,0 0-115 0,0 0-240 15</inkml:trace>
        </inkml:traceGroup>
        <inkml:traceGroup>
          <inkml:annotationXML>
            <emma:emma xmlns:emma="http://www.w3.org/2003/04/emma" version="1.0">
              <emma:interpretation id="{0CE0C9F6-E387-46B0-92A3-BCB3B79BEEB3}" emma:medium="tactile" emma:mode="ink">
                <msink:context xmlns:msink="http://schemas.microsoft.com/ink/2010/main" type="inkWord" rotatedBoundingBox="21243,18426 21863,18438 21857,18771 21236,18759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-126157.98">8103 8702 1710 0,'0'6'63'0,"0"-4"6"0,17 2 36 0,-2 0 13 15,-3-4-10-15,3 0-27 0,21 0 46 16,-18 0-86-16,3 0-8 15,2 0-7-15,28 0-11 16,-24 0-9-16,5 0-9 0,-5 0-59 16,3 0-67-16,0 0-102 0,-6-10-183 15,-1 10-113-15</inkml:trace>
          <inkml:trace contextRef="#ctx0" brushRef="#br0" timeOffset="-126377.27">8144 8565 1957 0,'0'0'50'0,"0"0"21"16,0 0 16 0,0 0-6-16,0 0-8 0,9 0-9 0,0 0-3 0,0 0-13 15,15 0 44-15,-12 0-52 16,3 0-4-16,5 0-7 0,1 0-5 15,-3 0-8-15,6 0 0 0,3 0-10 16,-3 0-3-16,-1 0-8 0,22 0-31 16,-24 0-6-16,-3 0-20 0,0 0-6 15,-6-10-30-15,-4 10-16 0,-2 0-73 16,-3 0-103-16,0 0-175 0,-3 0-48 16</inkml:trace>
          <inkml:trace contextRef="#ctx0" brushRef="#br0" timeOffset="-125591.64">8662 8505 2389 0,'0'0'48'16,"0"14"-11"-16,-15-3 12 16,6-11-3-16,9 13-15 0,-12-2-18 15,1-1-4-15,2 2 0 0,0 3 0 0,0-4-11 16,-6 17 2-1,9-15-5-15,0-1-20 0,-3-1-16 0,6 1 5 16,0-3-2-16,0-1-15 16,0-3-3-16,3-2 6 0,0-3-16 15,0 0-65-15,0 0 77 0,0-18 23 16,0 3-3-16,0-2 10 0,0-2 15 16,0-5 7-16,0 2-3 0,12-4 10 15,-12 1 22-15,21-24 43 16,-12 29-22-16,-9-1 5 0,0 6-12 15,0 3 7-15,0 3-17 0,0 1-7 16,15 4 0-16,-15 2 13 16,9-1 47-16,-9 3-60 0,12 0-5 0,-12 0-2 15,11 13-5-15,-2-2-13 0,-9 1 7 16,0-1-5-16,9 3 8 0,-3 0-5 16,0 13-10-16,3-14 9 15,-3 4 0-15,3-5-8 0,3 4 3 16,-6-4-4-16,3 1 7 0,-3-2-5 15,3-1 8-15,-9-1-7 0,0 2 7 16,0-10-1-16,0 4 7 16,0-4-4-16,-15 4 12 0,0-1 3 15,3 2-9-15,-3-2 0 0,0 1-9 16,3 3 4-16,-23 5-7 16,26-7 3-16,-12-2-8 0,6 3-13 0,3-1-42 15,3 2-40-15,-3 1-72 0,3-3-175 16,9-1-201-16</inkml:trace>
        </inkml:traceGroup>
        <inkml:traceGroup>
          <inkml:annotationXML>
            <emma:emma xmlns:emma="http://www.w3.org/2003/04/emma" version="1.0">
              <emma:interpretation id="{EBE16EDB-5291-4B03-B5E1-32A8302625E3}" emma:medium="tactile" emma:mode="ink">
                <msink:context xmlns:msink="http://schemas.microsoft.com/ink/2010/main" type="inkWord" rotatedBoundingBox="22522,18309 23014,18319 23004,18815 22512,18805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-124603.46">9386 8403 2575 0,'0'-6'30'0,"0"3"28"0,0 0 20 0,0 2 6 15,0-1 9 1,0 2-4-16,0 0-7 0,0 36 101 16,0 28-103-1,0-18-57-15,0-26-19 16,0 24 3-16,0-24-4 0,0-1 0 15,0-1-3-15,0 1 2 0,8 0 1 16,-8-2-7-16,0-4 3 0,0-2-4 16,0-1-1-16,0-1-18 0,0-3-9 15,0-1-7-15,0-5-6 0,0 0-16 16,0 0 5-16,0 0-2 0,0-19 6 16,18-3 17-16,-18-3 7 0,12-6 12 15,-3-36-1-15,3 31 11 16,0-2 2-16,-12 0 5 0,6 4-3 0,3-2 8 15,-3 6 7-15,-3 3 9 0,0 8 7 16,3 4 3-16,-6-6 11 16,6 17-22-16,-6 4 19 0,0 0-7 15,0 0 0-15,0 16-2 0,0-2-4 16,0 2-4-16,0 3-5 0,0 5-3 16,12 24-1-16,-1-25-9 15,1-2 0-15,6 1-3 0,3-1-7 16,-3-6-5-16,3-2-10 0,0-2-6 0,-1-3 0 15,13-2-24 1,-18-4 25-16,-3-2-13 0,0 0-8 0,-3-15 2 16,0 1-1-16,0-3 4 0,0-5 6 15,0 1 9-15,-4-5 12 0,10-30-4 16,-9 24 23-16,0 4 3 16,-3 5 30-16,0 2 9 0,0 1 5 15,0 10 34-15,-3 10 18 0,3 0 10 16,-3 0 6-16,0 36 87 15,0-15-114-15,0 7-14 0,0 4-8 16,0 0-4-16,0 1-29 0,0 3-12 0,0 0-20 16,0-1 4-16,0-2 1 15,12 26-5-15,-3-32-4 0,-9-3-24 16,0-7-43-16,0-4-48 0,12-2-43 16,-12-1-34-16,6-5-22 0,-6-5-36 15,6 0-78-15,6 0-984 16</inkml:trace>
        </inkml:traceGroup>
        <inkml:traceGroup>
          <inkml:annotationXML>
            <emma:emma xmlns:emma="http://www.w3.org/2003/04/emma" version="1.0">
              <emma:interpretation id="{5A0C098A-28A7-4B91-8DB5-4BBE3CA4E35D}" emma:medium="tactile" emma:mode="ink">
                <msink:context xmlns:msink="http://schemas.microsoft.com/ink/2010/main" type="inkWord" rotatedBoundingBox="23519,18534 23847,18540 23833,19239 23506,19233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-123993.54">10460 8581 2552 0,'0'0'34'0,"0"0"36"0,0 0 18 16,0 0 0-16,-24 0-28 0,9 13-23 16,1-5-13-16,-1 5-10 0,6 2-5 15,9-2 0-15,0-1-1 0,0 14-4 16,0-14-18-16,0 3-8 0,0-5-18 15,0 3-6-15,12-2-6 0,2 0-2 16,4-5-7-16,0-2 2 0,6-4-3 16,24 0-27-1,5-29 51-15,-35 13 29 0,-3 0-2 16,3-1 15-16,-3-1-8 0,-3 2 4 16,0-5 0-16,-1 1 15 0,-2-2 9 15,-3-12 64-15,-6 20-37 16,6 2 2-16,-6-1-5 0,0 5-12 15,0 2-9-15,0 3-11 0,0 3-8 16,0 0-3-16,0 0-2 0,0 0 15 0,0 0 10 16,0 0-1-16,0 17 0 0,0 3 5 15,0 4-12-15,0 5 1 0,0 6-11 16,0 4 11-16,0 3 5 0,0 7 0 16,9-3 1-16,-9 1-3 0,0 0-3 15,0-1-6-15,0-4-6 0,0 1 6 16,0-7 14-16,0-2 10 0,0-5 9 15,-15-3 0-15,0-9-16 0,1-3-12 16,-1-5-9-16,3-3-2 0,-3-6-4 16,-3 0 4-16,-3 0-15 0,0 0-15 15,-2-19-24-15,2 2-30 0,3-2-17 16,-3 2-18-16,3-1-27 0,3-1-27 0,3 1-52 16,6-3-65-16,6 2-194 0,0 2-149 15</inkml:trace>
        </inkml:traceGroup>
        <inkml:traceGroup>
          <inkml:annotationXML>
            <emma:emma xmlns:emma="http://www.w3.org/2003/04/emma" version="1.0">
              <emma:interpretation id="{AFCA2845-2090-43D6-8034-645D95BE87FE}" emma:medium="tactile" emma:mode="ink">
                <msink:context xmlns:msink="http://schemas.microsoft.com/ink/2010/main" type="inkWord" rotatedBoundingBox="24466,18207 24862,18215 24847,18960 24451,18952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-122819.9">11326 8496 2419 0,'0'0'47'0,"12"0"63"0,3 0 32 16,3 0-5-16,3 0-32 0,0 0-38 15,41 0 5-15,-29 0-54 16,6 0-20-16,-1 0-74 0,1 0-74 15,-6 0-89-15,-1 0-199 0,1 0-344 16</inkml:trace>
          <inkml:trace contextRef="#ctx0" brushRef="#br0" timeOffset="-123276.59">11359 8317 2130 0,'0'-11'55'0,"12"0"38"0,-12 1 24 16,0-1 12-16,0 2-18 0,0 3-24 15,0 1-6-15,0 5 109 16,0 0-94-16,0 17-6 0,0 4-29 16,0 5-13-16,0 8-18 0,0 2-8 15,0 54 4-15,0-42-17 0,-6-2-4 16,6 4-1-16,0-5-1 0,0 0-1 15,0-8-3-15,0-6-20 0,0-1-18 16,0-5-39-16,0-3-27 0,0-4-21 16,0-3-22-16,6-6-30 0,-6-1-54 15,12-3-91-15,3-5-160 0,-9 0-78 16</inkml:trace>
          <inkml:trace contextRef="#ctx0" brushRef="#br0" timeOffset="-123033.79">11651 8185 2328 0,'12'-9'59'0,"-12"5"39"15,6 4 44-15,-6 0 10 0,3 0-22 16,-3 23-1-16,0 2-14 0,0 1-19 16,0 8-29-16,0 38 31 15,0-27-68-15,0-3-9 0,0 5-9 16,0-3-4-16,0 3-4 0,0-2 0 0,0-3-10 15,0 0-18-15,0-1-39 16,0-4-29-16,0-7-30 0,0-1-24 16,0-7-19-16,0-8-28 0,0-2-60 0,0-2-251 15,0-10-213-15</inkml:trace>
        </inkml:traceGroup>
        <inkml:traceGroup>
          <inkml:annotationXML>
            <emma:emma xmlns:emma="http://www.w3.org/2003/04/emma" version="1.0">
              <emma:interpretation id="{F269E224-ABAA-4945-8922-C299CA771DAF}" emma:medium="tactile" emma:mode="ink">
                <msink:context xmlns:msink="http://schemas.microsoft.com/ink/2010/main" type="inkWord" rotatedBoundingBox="25504,18481 26068,18492 26059,19004 25494,18993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-122131.29">12654 8487 2102 0,'-15'-9'35'0,"3"0"22"16,-6-1 18-16,3 2-7 15,-23 0 17-15,14 8-61 0,3 0-8 16,0 0-6-16,-18 16-4 16,22-2-3-16,-1-1 0 0,3-1 0 15,3 1-8-15,3-1-9 0,3 3 0 16,6-6 12-16,-6 3-4 0,6-1 6 15,0-3-5-15,0 0-4 0,21 0 7 16,-3 0-5-16,0-2 7 0,29 10-6 16,-20-9 6-16,3 0-3 15,-3 1-1-15,5 3 9 0,-8-1-5 0,3 1-5 16,-6 2-2-16,-3 2 13 16,-3 0-9-16,2 21 13 15,-17-19-4-15,0-1 0 0,0-2 6 0,-11 0 18 16,-10-2-1-16,3-3 2 0,0-2-1 15,-3-2 0-15,0-5 8 0,3 0-2 16,-8 0-9-16,8 0-6 0,-3 0-7 16,3-11-1-16,-9-11-7 15,12 11-16-15,9-2-32 0,-5 3-46 16,5 2-54-16,6-3-109 0,0 0-242 16,0 3-127-16</inkml:trace>
          <inkml:trace contextRef="#ctx0" brushRef="#br0" timeOffset="-121878.49">12919 8559 2596 0,'6'-1'51'0,"-6"-1"30"0,6 2 25 15,-6 0 44-15,0 0-12 0,0 12-19 16,0 3-16-16,0 24 29 15,-12-15-94-15,12 2-14 0,0 4-8 0,0 0-1 16,0 3-12-16,0 1 0 16,0-3-12-16,0-3-26 0,0 0-45 0,0-7-46 15,0-2-43-15,0 4-245 16,0-16 74-16,6-1-341 0</inkml:trace>
        </inkml:traceGroup>
        <inkml:traceGroup>
          <inkml:annotationXML>
            <emma:emma xmlns:emma="http://www.w3.org/2003/04/emma" version="1.0">
              <emma:interpretation id="{C7A5292E-BB5B-4A83-8B38-F83548D4CE06}" emma:medium="tactile" emma:mode="ink">
                <msink:context xmlns:msink="http://schemas.microsoft.com/ink/2010/main" type="inkWord" rotatedBoundingBox="26942,18630 28286,18656 28278,19026 26935,19000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-121409.99">14044 8691 2278 0,'-12'-13'15'15,"-9"-10"102"-15,9 14-40 16,0 1-14-16,-2-2-29 0,2 3-8 16,3 2-12-16,-3 3-7 0,0 2-5 15,0 0 4-15,3 0-1 0,-24 13-4 16,21 0-14-16,0-13 4 16,-2 15-8-16,2-3 15 0,6 3-4 0,0-4 4 15,0 4-1-15,6-1 4 16,0 2-4-16,18 14 4 0,-3-14-2 15,2-3-5-15,4 0 4 0,3 1 4 16,3-1-6-16,0 0 5 0,2-1-4 16,-2 0 3-16,-6-1-1 0,3 3-2 15,-3-2-6-15,-3-1 7 0,-9-1 0 16,-4-4-2-16,1 1 2 0,-6-5 1 16,0 2 10-16,0-1 1 0,-14-1-2 15,-4 0 8-15,-3-2-1 0,3 4-5 16,-9-4 4-16,3 0-2 0,4 0-3 0,-7-15-2 15,9 5-9-15,-3-1 3 16,-3 11-3-16,9-16-19 0,-3 4-19 16,7 4-28-16,2 8-34 0,3-8-55 0,6 8-136 15,-6 0-174-15</inkml:trace>
          <inkml:trace contextRef="#ctx0" brushRef="#br0" timeOffset="-121018.12">14541 8667 2641 0,'-24'-6'54'0,"-3"2"62"15,-5-3 46-15,5 3 8 0,-3-1-33 16,-3 2-47-16,-26 0-5 15,32 3-67-15,3 18-4 0,3 0-6 16,4 2-17-16,2 2-29 0,9 3-14 16,0 0-17-16,6 0-9 0,0-3-10 15,0-3 0-15,18 0 4 0,8-2-1 16,-5-3 9-16,-3-3 3 0,9-3 5 0,-3-4-1 16,3-4-3-16,-1 0-2 0,1 0 26 15,-3 0 18-15,-3-17 7 0,0 1 11 16,-4-3 11-16,10-21 28 15,-21 20-9-15,0-1 11 0,-6 0-4 16,0-3-13-16,-21 2-2 0,9 3-1 16,-8 2-11-16,2 4-34 0,-3 2-55 15,-15 0-370-15,21 11 29 16,-3 0-89-16</inkml:trace>
          <inkml:trace contextRef="#ctx0" brushRef="#br0" timeOffset="-120596.79">14690 8617 2799 0,'6'-6'120'16,"-6"6"-33"-16,0-5 34 0,0 5 18 15,0 0-11-15,0 0-16 0,0 21-24 16,0-2-31-16,0 5-18 0,0 2-14 0,0 36 0 15,0-32-19 1,0-4-11-16,0 0-22 0,0 3-25 0,0-4-29 16,0-4-24-16,0-3-12 0,0-5-10 15,0-3-1-15,0-4-10 0,0-6 14 16,0 0 20-16,0 0 25 0,0-19 33 16,0 2 16-16,15-4 12 0,3-2 12 15,8-1 23-15,1-4 21 0,3 1 28 16,3-5 22-16,-1 3 9 0,1 0-7 15,6 2 3-15,0 8 0 0,-13 1-5 16,7 7-9-16,-6 1-10 16,12 10 50-16,-28 0-73 0,1 0-9 15,-6 18-12-15,0-1-11 0,-6 3-1 0,0 0-13 16,0 6-44-16,0-1-55 0,0 20-199 16,0-23 112-16,-18 0-31 15,18-3-17-15,0-1-82 0,0-2-204 16,0-2-116-16</inkml:trace>
        </inkml:traceGroup>
        <inkml:traceGroup>
          <inkml:annotationXML>
            <emma:emma xmlns:emma="http://www.w3.org/2003/04/emma" version="1.0">
              <emma:interpretation id="{548C0D4C-DAF6-42EA-9720-086060D3123D}" emma:medium="tactile" emma:mode="ink">
                <msink:context xmlns:msink="http://schemas.microsoft.com/ink/2010/main" type="inkWord" rotatedBoundingBox="28953,18333 30241,18358 30229,18987 28941,18962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-119911.24">15842 8523 2699 0,'-12'-4'22'0,"12"0"33"0,-9 4 57 0,9 0 29 15,0 0 2-15,0 0-14 0,-6 19-8 16,6 2-30-16,0 2-28 16,0 33 14-16,0-24-57 0,0 1-4 15,0 29-10-15,0-33-28 0,0-5-12 16,0-3-14-16,0-2-10 15,0-4-12-15,0-2-16 0,0-8-27 0,0 2-36 16,0-7-11-16,0 0 5 0,0 0 19 16,0-18 8-16,9-2 21 0,3-3 31 15,0-5 28-15,3-3 17 0,3-4 6 16,-4-2 26-16,4-5 15 0,3-1 44 16,-9 4 16-16,6 2 19 0,-3 4 1 15,3 5-15-15,-6 6-15 0,-4 5-17 16,10-1 67-16,-9 13-32 15,-6 5-2-15,0 0-22 0,3 0-15 0,-6 15-20 16,6-3-7-16,0 3-3 0,0 0-8 16,3 6 0-16,3 21-9 15,0-21-26-15,-6-2-16 0,9 3-13 16,-3-5-13-16,-7-3 1 0,1-3-5 16,3-3-33-16,-3-8-11 0,0 0-124 15,0 0 124-15,0-19-8 16,3 2 25-16,-3-3 29 0,6-4 38 15,6-1 19-15,-3 0 24 0,3-5 48 16,-4 0 45-16,16-25 161 16,-21 32-118-16,3 6-10 0,0 4-1 15,-12 4 29-15,0 9 17 0,0 0-3 0,0 0-18 16,0 19-23-16,-18-3-24 16,-9 25 55-16,15-16-119 0,12 4-7 15,-11-2-29-15,2 3 0 0,-3-2-3 16,12 0-5-16,0 0 0 0,0 0-38 15,0 0-34-15,0 16-179 16,0-27 68-16,12-2-33 0,-12-4-18 16,9-3-5-16,-9-2-45 0,0-6-191 15,0 0-216-15</inkml:trace>
          <inkml:trace contextRef="#ctx0" brushRef="#br0" timeOffset="-119342.35">16916 8367 2288 0,'-14'-9'52'16,"14"2"39"-16,-30-11 143 15,21 11-119-15,-3 2-7 0,0-1-18 16,0 2 1-16,-9 4-15 0,6 0-16 15,-8 0-14-15,2 15-16 0,-9-2-12 16,-24 21-1-16,28-10-14 0,8-2-18 16,-3 3-7-16,9 1-8 0,0 0-13 15,12 0-9-15,0 19-72 16,18-25 51-16,3-2-2 0,-3-2-9 16,8-6-8-16,-5-3-6 0,3-3-1 15,-3 0-1-15,3-4 8 0,-3 0 5 16,2 0 0-16,-2-12 27 0,-3 12 15 15,9-28 20-15,-15 17 39 16,-9 2 31-16,3 0 24 0,-6 0 0 16,0 2-12-16,0 7-6 0,0-6 17 0,0 6 13 15,-39 0 92-15,18 0-83 16,3 15 9-16,-8 0-6 0,-1 2-15 16,-6 3-8-16,9-1-18 0,-3 3-20 15,7 1-15-15,-4 3-1 0,3 22 1 16,21-24-8-16,0-1-5 15,0-1 2-15,0-1-1 0,15-2-4 16,9-2 3-16,8-1-3 0,1-3-1 16,0-2-3-16,0-4-4 0,5 0 1 0,1-7 1 15,0 0-6-15,-1 0-10 16,-5-12-12-16,-6-3-9 0,6 4-20 0,-10-4-19 16,-2-1-20-16,-9 0-21 0,0 0-22 15,0 1-49-15,-9 1-93 0,-3-2-154 16,0 6-107-16</inkml:trace>
        </inkml:traceGroup>
        <inkml:traceGroup>
          <inkml:annotationXML>
            <emma:emma xmlns:emma="http://www.w3.org/2003/04/emma" version="1.0">
              <emma:interpretation id="{68159F60-3299-4E99-90CF-488E546781B0}" emma:medium="tactile" emma:mode="ink">
                <msink:context xmlns:msink="http://schemas.microsoft.com/ink/2010/main" type="inkWord" rotatedBoundingBox="30532,18261 31357,18277 31345,18901 30520,18885"/>
              </emma:interpretation>
              <emma:one-of disjunction-type="recognition" id="oneOf47">
                <emma:interpretation id="interp55" emma:lang="" emma:confidence="0">
                  <emma:literal>/</emma:literal>
                </emma:interpretation>
                <emma:interpretation id="interp56" emma:lang="" emma:confidence="0">
                  <emma:literal>.</emma:literal>
                </emma:interpretation>
                <emma:interpretation id="interp57" emma:lang="" emma:confidence="0">
                  <emma:literal>v</emma:literal>
                </emma:interpretation>
                <emma:interpretation id="interp58" emma:lang="" emma:confidence="0">
                  <emma:literal>V</emma:literal>
                </emma:interpretation>
                <emma:interpretation id="interp59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-118131.73">17390 8658 1605 0,'0'0'61'16,"0"0"115"-16,6 0-81 16,-6 0 15-16,0 0-4 0,0 0-4 15,0 0 1-15,0 0-9 0,6 0-17 0,-6 0-17 16,0 0-8-16,12 0 23 15,-7 0-37-15,-5 14 6 0,6-14-1 16,-3 17-4-16,3-4-14 0,0-1-6 16,0 1-7-16,0-2-3 15,0 0-2-15,6 17-2 0,-9-21-3 16,3 3 0-16,-6-5-1 0,6 1-6 16,-6 2 6-16,6-5 2 0,-6 1 0 15,0 0-7-15,6-2 6 0,0 9-1 16,-3-8 2-16,-3 3 0 15,6-6-4-15,-6 0-6 0,6 0-1 0,-6 0 0 16,6 0-4-16,-6 0 0 0,6-13 2 16,6 13 3-1,8-29-8-15,-11 13 11 0,3-1 4 0,0 0-5 16,-6-4 4-16,9 1-2 0,-3-2 1 16,0-2 0-16,9 3 1 0,-4-3-2 15,28-23 1-15,-24 23-2 16,6 3 4-16,0 0-2 0,-4 1-1 15,4 1 4-15,-3 0-2 0,3 2 3 16,-6 1 1-16,47-24 3 16,-53 29-9-16,3 0 6 15,-3 1-3-15,-3 1 2 0,5 3-5 0,-2-3 5 16,0 1-2-16,-3 0-2 16,6 0 3-16,-6 0-1 0,3 0 4 0,-3 4 0 15,-3-3-1-15,0 1 1 0,-1 2 3 16,-2 0-3-16,6 0-1 0,-6 1 3 15,-3-1-4-15,3 0-3 16,-6 2-1-16,0 1 3 0,0 1-4 16,0-2 4-16,0 2-17 0,0-2-17 15,0 2-28-15,0 0-25 0,0 0-21 16,0 0-227-16,0 0-23 16,0 0-176-16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0:51.1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7BEAD2-B2CC-42CE-BB0D-FEF65B70FE1C}" emma:medium="tactile" emma:mode="ink">
          <msink:context xmlns:msink="http://schemas.microsoft.com/ink/2010/main" type="inkDrawing" rotatedBoundingBox="21993,2731 27943,2464 28009,3933 22058,4200" hotPoints="27885,2719 27853,3811 22322,3652 22353,2560" semanticType="enclosure" shapeName="Rectangle">
            <msink:sourceLink direction="with" ref="{92124301-AC5E-43FF-A1BB-DBD158178598}"/>
          </msink:context>
        </emma:interpretation>
      </emma:emma>
    </inkml:annotationXML>
    <inkml:trace contextRef="#ctx0" brushRef="#br0">4 179 2079 0,'-11'0'78'16,"11"0"-12"-16,-12 0 18 0,12 0-11 16,0 0-6-16,0 0-16 0,0 0 3 15,0 0 3-15,0 0 7 0,0 0 3 16,0 0 67-16,0 0-68 16,0 0-11-16,0 0-8 0,0 0-8 0,0 0-11 15,0 0-12-15,0 0-3 0,0 0 1 16,0 0-2-16,12 0 19 15,-1 0-17-15,4 0 2 0,0 0-6 16,6 0 8-16,0 0-4 0,3 0-1 16,2 0 0-16,-2 0-10 0,33 0 6 15,-27 0-6-15,-10 0-3 16,7 0 4-16,-3 0-8 0,0 0 6 16,0 0-1-16,20 0 1 15,-20 0-4-15,-3 0 10 0,6 0 2 16,-3 0 3-16,2 0 5 0,4-13-3 15,0 13 4-15,6 0-2 0,-1 0-7 0,4-8 5 16,6 8-1-16,-1 0-4 0,52-10 17 16,-49 10-15-16,4 0 1 15,-7 0-6-15,1 0 1 0,0 0-9 16,-4 0 8-16,1 0-16 0,-3 0 13 16,-3 0-12-16,32 0 6 15,-38 0 8-15,0 0 0 0,-1 0 3 16,1 0-6-16,6 0 0 0,3 0-8 15,-1 0 13-15,10 0-5 0,-4 0 12 16,55 0 2-16,-49 0 1 16,1 0 5-16,-3 0-18 0,2 0 4 0,-5 0-5 15,-4 0-4-15,1 0 5 0,-6 0-4 16,35 0 1 0,-41 0 1-16,3 0 5 0,-9 0-6 0,2 0 1 15,1 0-5-15,6 0 16 0,-9 0-6 16,38 0 32-16,-26 0-24 15,3 0 0-15,-7 0-13 0,7-9-2 16,0 9 13-16,-6 0-22 0,11-9 11 16,-5 9 2-16,-3 0-4 0,-1-8 2 15,4 8-5-15,32-8 10 16,-38 8-5-16,6 0-6 0,-12 0 9 16,11 0-7-16,-5 0-1 0,6 0 0 0,0-11 8 15,-1 11-6-15,1 0-3 0,32-15 13 16,-32 15-10-16,-9-9-2 15,3 9 5-15,-4 0-7 0,1-9 6 16,3 1-8-16,0 0 7 0,-4 5-3 16,4-2-3-16,33-9 4 15,-40 9 6-15,7-1-13 0,0 2 17 16,-6 3-14-16,5 1 8 0,-2 0 1 16,3 0-14-16,0 0 15 0,-1 0-7 15,40 0-5-15,-33 0 2 16,-1 0 10-16,7 0-11 0,0 0 9 0,-1 0-5 15,1 0 5-15,-3 0-2 16,2 0-6-16,34 0 7 0,-40 0 10 16,-5 0-9-16,0 0-9 0,5 0 2 15,-5 0 15-15,12 0-17 0,-12 0 10 16,-4 0-2-16,4 0 8 0,27 0-20 16,-28 0 6-16,-8 0-1 15,3 0 9-15,0 0 6 0,-3 0-3 16,2 0-16-16,1 0 12 0,6 0-1 15,-6 0-7-15,41 0 2 16,-35 0 6-16,6 0 3 0,-7 11-11 16,1-11 0-16,6 0-1 0,-6 12 8 0,-7-4 1 15,-2-1 2-15,-3-7-3 16,18 13-5-16,-27-10 0 0,2 0-7 16,-8-3 11-16,6 3 9 0,-6-3-12 15,0 0-3-15,-3 0 13 0,3 0-14 16,0 0 4-16,18 0 10 15,-9 0-3-15,-3 0-3 0,3 11-3 16,2-11-8-16,-2 0 14 0,3 11-6 16,-6-11-6-16,3 0 0 0,3 8 16 15,-6 0-1-15,-9-8-21 16,3 5 14-16,0 0 4 0,0 0-2 0,-6-2-11 16,6 4 6-16,-6-3-3 0,5 3 0 15,10 8 24 1,-3-7-22-16,3 2 4 0,3 2-8 0,-6-1 1 15,9-2 3-15,-3 4-3 0,2-2 7 16,-2 0 6-16,-3 0-3 0,9 7-4 16,-9-10 8-16,-9 2-20 15,-6-1 12-15,0 2 3 0,0 0-3 16,0 1-4-16,0 4 2 0,0-1 10 16,0 2-9-16,-15 22 6 0,15-19-1 15,-12-2 9-15,12 0-19 16,0 0 12-16,0 0 2 0,0 0-1 0,0-1-11 15,0-2 9-15,0 1-3 16,0 15 25-16,0-17-10 0,0 3-7 16,0 0 6-16,-18 1-10 0,3 1 2 15,15 4 6-15,-12 6 28 0,12-1-28 16,-26 34 13-16,14-30-18 16,6 3 6-16,0-3-19 0,-3 2 9 15,-3-3 1-15,0 1-5 0,0-2 10 16,3 1-10-16,3-4 1 0,-15 29 1 15,10-34-3-15,5-2 4 16,-6 1-1-16,3-6 7 0,-3 0-10 0,0 0 2 16,0-4-5-16,9-1-5 0,-3 5 21 15,0 7-17-15,6-11-2 16,-6-4-2-16,6 0 9 0,0-3 8 16,0 2-4-16,0 0 7 0,0-3-9 15,0 1 3-15,0-4-11 0,0 0-5 16,0 0 7-16,0 0 3 15,0 0 0-15,0 0-9 0,0 0 7 16,0 0 12-16,0 0 1 0,0 0-14 16,0 0-1-16,0 0-2 15,0 0 3-15,0 0 7 0,0 0 3 16,0 0-1-16,0 0-6 0,0 0-2 0,-12-11-3 16,12 11 2-16,-15 0 10 15,-23 0 6-15,20-8-5 0,-3 8-9 16,-3-9-11-16,3 3 0 0,-5-3 9 15,-7 2-7-15,0-2-16 0,-6-2 6 16,-38-4-3-16,38 9 22 16,-5-3-13-16,-1 3 6 0,0-3 4 15,1 5 8-15,2 2-2 0,-3-4-11 16,1-1 19-16,5 1-15 0,-56-9-4 16,53 9 9-16,-9-3-6 0,-5 1 8 15,2 0-19-15,-8 1 9 0,-4-3-19 16,1 2 14-16,-1-1-1 0,-5 2 7 15,-51-4 5-15,65 5 6 16,4-2 0-16,2 4-5 0,4 4-1 16,2 0 4-16,0 0 1 0,1 0-9 15,-4-14 10-15,3 14 2 0,-38 0-13 16,38 0-5-16,-5 0-5 16,5 0-1-16,-3 0-8 0,-5 0 9 15,2-13-4-15,1 13 12 0,-10 0 10 0,-53 0 8 16,59 0-5-16,-5 0-13 15,2 0 6-15,4 0 6 0,-4 0 5 16,4 0-12-16,2 0-1 0,-6 0 6 16,4 0 12-16,-48 0-11 15,53 13 0-15,-3 1-10 0,4-4 11 16,2-10-1-16,-5 11-5 0,2 1 6 16,3-3 0-16,1 2-1 0,-1-6-6 15,-44 1-24-15,47-1-2 16,-3-1-2-16,4 1-1 0,5-1-7 15,-3-2 5-15,-5 3 16 0,5-1-4 16,0-4 0-16,1 0 8 0,-49 0-10 16,49 0 17-16,-1 0 7 15,3 0 1-15,-9 0 3 0,10 0-4 0,-4 0 1 16,3 0 4-16,-5 0-3 0,2 0-10 16,-38 0 17-16,41 0-10 15,0 0-6-15,3 0 10 0,4 0-2 16,2 0-1-16,3 0-2 0,3 15 7 15,0-15-2-15,-5 0-14 16,14 0 10-16,6 0 5 0,-6 0 0 16,6 0 3-16,3 0-6 0,-3 12 3 15,3-12-5-15,0 0 0 0,-3 10 7 0,-12-10 0 16,9 0-1-16,3 0 2 16,-9 0-3-16,3 12 4 0,1-12 9 15,-1 0 7-15,0 0-2 16,-9 0 26-16,15 0-26 0,0 0-11 15,0 0 25-15,3 0-35 16,0 0 5-16,3 0-8 0,-3 0 0 16,3 0 9-16,-6 0-12 0,-3 0 3 15,0 0 7-15,0 0-5 0,-3 0 5 16,-2 0-1-16,-4 0-11 0,0 0 5 16,3 14 8-16,-6-14-1 0,3 0-1 15,-3 0 0-15,4 0-9 0,-13 9 10 16,21-9-3-16,-6 0-2 0,0 0-1 15,6 0 4-15,-3 0 0 0,3 0 0 16,-3 0-2-16,6 0-5 0,-8 0 6 16,-10 0-2-16,15 0-1 15,-3 0 2-15,0 0 2 0,3 0 6 16,0 0-5-16,0 0 5 0,3 0 1 16,3 0-2-16,0-13 10 15,3 0-6-15,0-1-15 0,0-2 14 16,0 0-8-16,0 1-5 0,0 0-2 15,0 0 9-15,0 4 5 0,-18 3-4 0,7-9-7 16,11 9-12 0,0-3 18-16,0 0 3 0,0-3-16 0,0-6 3 15,0-5 2-15,0 2 2 0,0-1 1 16,0-5 3-16,11-26-9 16,-2 26 16-16,3-1-14 0,0-1-4 15,-3-5 16-15,-9-3-14 0,9-2 3 16,-9-3 7-16,0-1-3 0,6-1-1 15,-3-43-1-15,-3 44 5 0,0 6-2 16,0 2-8-16,0 3 7 16,0 6 7-16,12 3-13 0,-12 3 10 0,0 5-8 15,0 5 4-15,0-2 4 16,0 14-7-16,0 0 4 0,0 0-4 16,0 0 4-16,0 0-9 0,0 0-5 15,-12 0-21-15,3 0-20 0,-3 13-147 16,12-1 59-16,-12-12-26 15,3 8-20-15,9-1-32 0,0-7-58 16,-6 6-94-16,6-6-143 0,0 5-27 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1:59.29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0A851F-1B29-4C16-8670-A59598FBFF83}" emma:medium="tactile" emma:mode="ink">
          <msink:context xmlns:msink="http://schemas.microsoft.com/ink/2010/main" type="inkDrawing" rotatedBoundingBox="9619,14854 10566,14644 10597,14784 9651,14995" shapeName="Other">
            <msink:destinationLink direction="with" ref="{9C8EB141-6614-42B4-8C4A-058858B66294}"/>
          </msink:context>
        </emma:interpretation>
      </emma:emma>
    </inkml:annotationXML>
    <inkml:trace contextRef="#ctx0" brushRef="#br0">944 29 674 0,'-51'-8'8'0,"-2"1"-11"0,-1 1 21 0,-3-1-27 16,4 7 7-16,-1 0 14 0,-2 0-18 0,5 0 4 15,-2 0 5-15,2 14 8 0,3-3 8 0,4 2 3 16,2 0 7-16,0-1 9 0,4 2-6 0,5 2-26 15,0 1 12-15,3 1-18 0,7 1 8 0,2 2-28 16,3-1-23-16,3 0-63 0,0 3-47 16,6-4-47-16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0:53.18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7CAD1E5-DEE0-4535-AF9C-5E501127E599}" emma:medium="tactile" emma:mode="ink">
          <msink:context xmlns:msink="http://schemas.microsoft.com/ink/2010/main" type="writingRegion" rotatedBoundingBox="28104,3096 29333,3096 29333,3658 28104,3658"/>
        </emma:interpretation>
      </emma:emma>
    </inkml:annotationXML>
    <inkml:traceGroup>
      <inkml:annotationXML>
        <emma:emma xmlns:emma="http://www.w3.org/2003/04/emma" version="1.0">
          <emma:interpretation id="{50C80BC6-8BCD-4F02-8054-489FA9058CF6}" emma:medium="tactile" emma:mode="ink">
            <msink:context xmlns:msink="http://schemas.microsoft.com/ink/2010/main" type="paragraph" rotatedBoundingBox="28104,3096 29333,3096 29333,3658 28104,3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48C1A0-E029-4247-A9D9-B58B7B47EE88}" emma:medium="tactile" emma:mode="ink">
              <msink:context xmlns:msink="http://schemas.microsoft.com/ink/2010/main" type="line" rotatedBoundingBox="28104,3096 29333,3096 29333,3658 28104,3658"/>
            </emma:interpretation>
          </emma:emma>
        </inkml:annotationXML>
        <inkml:traceGroup>
          <inkml:annotationXML>
            <emma:emma xmlns:emma="http://www.w3.org/2003/04/emma" version="1.0">
              <emma:interpretation id="{E3BAC581-D00A-498D-B255-13D3E9633ADC}" emma:medium="tactile" emma:mode="ink">
                <msink:context xmlns:msink="http://schemas.microsoft.com/ink/2010/main" type="inkWord" rotatedBoundingBox="28104,3096 29333,3096 29333,3658 28104,3658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u</emma:literal>
                </emma:interpretation>
              </emma:one-of>
            </emma:emma>
          </inkml:annotationXML>
          <inkml:trace contextRef="#ctx0" brushRef="#br0">0 423 1201 0,'6'-9'61'0,"-6"4"31"0,6-3 76 0,0 2-10 16,0 4 14-16,-6-2-12 0,0-2-36 15,5 3-19-15,-2-3 78 16,-3 4-101-16,0 2 5 0,0 0-4 16,0 0-5-16,0 0-5 0,0 0-7 15,0 0 2-15,0 0-7 0,0 0 2 16,0 0 34-16,0 0-50 15,0 0 4-15,0 0-9 0,0 0 1 16,0 0-1-16,0 0-2 0,0 0-13 16,0 0-1-16,0 0-2 0,0 0 35 15,0 0-28-15,0 12-1 0,0-12 5 16,0 14-21-16,0-3 6 0,0-11 5 16,0 7-5-16,0 4-2 0,0 8-13 15,12-4-3-15,6-4 6 16,-18-3-5-16,0 4-9 0,9-3 10 15,-9 1-4-15,12-1 4 0,-12-1 0 16,12 1-11-16,-12 4 13 16,0-7-9-16,0-2 17 0,0 0-16 15,0-4 12-15,0 0 7 0,15 0 0 16,-15 0 4-16,0 0-5 0,0 0-15 16,12 0 23-16,9 0-28 0,-4 0 15 15,-5-17-13-15,9-2 0 0,6 3-9 16,-9-2 15-16,15 0-3 0,-7-2 8 15,7 1-5-15,30-25-5 16,-25 20-7-16,-5 2 3 0,6 0 9 16,-1 1-9-16,1 0 4 0,0 3 10 15,0 1-18-15,-1 1 6 0,1 1 6 16,38-15-5-16,-44 18-3 16,0-3 13-16,0 3-9 0,-1-4 4 15,7 4-2-15,-12-1 3 0,6 0-18 16,-10-1 9-16,31-8 2 0,-30 12-2 15,-3-1 12-15,-4 3-10 0,-2 1 4 16,-3-1-8-16,-6 6-3 0,3-2-52 16,-3 3-53-16,-6-2-67 0,0 1-337 15,0 2 122-15,0 0-368 16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1:12.99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062B37-52A5-47D2-8C5F-587AFDB5A87A}" emma:medium="tactile" emma:mode="ink">
          <msink:context xmlns:msink="http://schemas.microsoft.com/ink/2010/main" type="writingRegion" rotatedBoundingBox="967,12477 10404,12493 10398,16283 961,16267"/>
        </emma:interpretation>
      </emma:emma>
    </inkml:annotationXML>
    <inkml:traceGroup>
      <inkml:annotationXML>
        <emma:emma xmlns:emma="http://www.w3.org/2003/04/emma" version="1.0">
          <emma:interpretation id="{D44DA14A-BAD3-4376-9AF3-A7539988F818}" emma:medium="tactile" emma:mode="ink">
            <msink:context xmlns:msink="http://schemas.microsoft.com/ink/2010/main" type="paragraph" rotatedBoundingBox="1406,12467 8159,12871 8052,14662 1298,14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ACA8CD-3958-44FB-9130-16C54C4A7029}" emma:medium="tactile" emma:mode="ink">
              <msink:context xmlns:msink="http://schemas.microsoft.com/ink/2010/main" type="line" rotatedBoundingBox="1406,12467 8159,12871 8052,14662 1298,14258"/>
            </emma:interpretation>
          </emma:emma>
        </inkml:annotationXML>
        <inkml:traceGroup>
          <inkml:annotationXML>
            <emma:emma xmlns:emma="http://www.w3.org/2003/04/emma" version="1.0">
              <emma:interpretation id="{5EB968EB-1A17-463C-920A-045CD29414A5}" emma:medium="tactile" emma:mode="ink">
                <msink:context xmlns:msink="http://schemas.microsoft.com/ink/2010/main" type="inkWord" rotatedBoundingBox="1406,12467 4952,12679 4844,14470 1298,142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804 309 2592 0,'0'-14'48'0,"0"0"14"16,-11 3 2-16,11 6-2 0,0 5 12 15,0 0 71-15,0 0 2 0,0 37 106 16,0-9-133-16,0 8-12 0,14 4-29 16,1 11-28-16,0 4-8 0,6 2-16 15,-3 9-22-15,0 1 8 16,0 5-7-16,17 71-8 0,-17-79-28 16,-3 0-65-16,-3-6-68 15,-3-3-41-15,-6-10-44 0,3-7-15 0,0-12-59 16,-3-7-211-16,0-8-164 15</inkml:trace>
          <inkml:trace contextRef="#ctx0" brushRef="#br0" timeOffset="323.07">912 510 2191 0,'0'-85'56'0,"17"46"5"0,-2 4 17 16,3 6 5-16,0 2-8 0,0 5-18 15,3 0-10-15,3 4-2 0,2 3-5 16,4 2 4-16,24-2 19 16,-25 12-36-16,-5 3-1 0,0 0 1 15,-3 0 11-15,-6 18-1 0,-3 2-3 16,-12 6-6-16,0 4 0 0,0 3-7 16,-24 38 9-16,-3-35-23 15,-3 0-2-15,-2-2 0 0,-1-3-4 0,-3 0-4 16,3-5-17-16,4 0-43 15,-1-1-39-15,6-5-43 0,-21 12-341 16,33-20-10-16,1-4-157 0</inkml:trace>
          <inkml:trace contextRef="#ctx0" brushRef="#br0" timeOffset="745.21">1453 414 1956 0,'0'-15'63'0,"0"-14"173"16,0 17-76-16,0 1 25 0,0 1-5 15,0 5-23-15,0-1-32 0,0 6-26 16,0 0 18-16,0 0 15 0,-12 19-22 16,-2 33 47-16,2-16-114 15,0 5-9-15,0 7-13 0,3 8-6 16,3 1-6-16,0 6 1 0,6-3-14 16,0 1-61-16,0 1-87 0,15 54-251 15,3-65 169-15,0-1-40 0,5-5-54 16,1-2-154-16,3-9-178 15</inkml:trace>
          <inkml:trace contextRef="#ctx0" brushRef="#br0" timeOffset="1776.44">1819 1169 2720 0,'0'9'42'0,"-8"-9"31"16,8 0 10-16,0 8 38 15,0-8-90-15,-6 0-8 0,6 0-7 16,0 0-6-16,0 0 8 0,0 0-3 16,0 0-2-16,0 0-9 0,0 0-1 15,0 0-4-15,0-16-1 16,0 6-1-16,0 0 1 0,0-3-1 15,0 2 0-15,0-1 0 0,0 1 0 16,-12-10-1-16,12 12 1 16,0 3 6-16,0 1-5 0,0 1-2 0,0 2 6 15,0 0-1-15,0 0-4 0,0 2 3 16,0 0 2-16,0 0-1 16,0 0-5-16,0 0 7 0,0 0-3 15,0 0 5-15,0 0-2 0,0 0 0 16,0 0-5-16,0 0 0 0,0 0-1 15,0 0 4-15,0 0 1 16,0 0-1-16,0 0 1 0,0 0-5 16,0 0 4-16,0 0 2 0,0 0-8 15,0 0 4-15,0 0 0 0,0 0 1 16,0 0-5-16,0-15 2 0,0 3-4 16,0-3-1-16,0 0 2 0,0 0 1 15,0-6 2-15,0 2 4 0,9-1-1 16,-9-1-2-16,9-19 9 15,-9 21-10-15,0 0 2 0,0 3 1 16,0-2 7-16,0 2-3 0,0-1 2 16,0-2 10-16,0 2 10 0,0-10 79 15,0 15-40-15,11 2-13 16,-11 6-11-16,0 4-3 0,0 0 12 16,0 0 21-16,0 11-12 0,0 5-12 15,0 4-2-15,0 37 43 16,-8-25-52-16,8 3-18 0,0 3-9 0,0 2 0 15,0 0-4-15,0 1 13 0,0-2-20 16,0-3 12-16,0-3-2 0,0 22-19 16,11-35 11-16,-11-4 7 15,6-5 3-15,-6-3-6 0,6-6-14 16,-6-2 8-16,0 0-9 0,0 0-30 16,0 0-20-16,0-32-87 15,0 11 75-15,0 0-12 0,0-6 11 16,0-5 5-16,-12-4 13 0,12-3 23 0,-9-3 13 15,9 2 6-15,-8-3 6 16,2-38 3-16,6 42 5 0,0 3 0 16,0 4 2-16,0 4 1 0,0 3-8 15,0 4 9-15,0 6-2 16,0 0 0-16,0 3 10 0,0 9 0 16,14 3 2-16,1 0 1 0,-3 0 3 15,6 0 7-15,-3 18 13 0,3-3 0 16,6-1-8-16,5 5-14 0,37 26 3 15,-27-19-15-15,-4 0 3 16,4 1-1-16,0 2 1 0,-4 0-1 0,-2 1-5 16,-6-4 2-16,-9 1 12 15,-6 2 23-15,-12 26 43 16,-15-28-52-16,-6-1-6 0,-9-2 8 0,-5 1-11 16,-1-3-2-16,-6-3-4 0,1-5-5 15,2-1-2-15,3-3-12 16,-23 1-4-16,35-6-41 0,3-5-54 15,6 0-44-15,6 0-63 0,0-17-38 16,0 0-86-16,9-1-234 0</inkml:trace>
          <inkml:trace contextRef="#ctx0" brushRef="#br0" timeOffset="2582.25">2522 1167 1521 0,'0'6'71'0,"0"-1"34"16,0-3 14-16,0 1 10 0,0 0 4 15,0 0-11-15,0-2-12 0,0 3 3 16,0-4-7-16,0 0-13 0,0 0 58 16,0 0-93-16,0 0-13 15,0 0-16-15,0 0-8 0,0 0-10 16,0 0 0-16,0-13-10 0,0 2 2 0,0 1-7 16,0-17-4-1,0 8 1-15,0-2-14 0,0-2-3 0,0-4-3 16,18-1-8-16,-3-2 6 0,0-1-1 15,2 2 3-15,1-4 11 0,21-27-8 16,-18 34 18-16,-3 3 8 16,0 2-8-16,-4 4 10 0,1 0 6 15,0 5-2-15,-3 3 16 0,3 4 1 16,3 1 45-16,-9 4-17 16,0 0 30-16,0 20-19 0,-3 3-9 15,3 5-8-15,-4 4-10 0,1 5-5 0,3 3-9 16,-3 0 0-16,6 46 2 15,-9-45-19-15,0 0 1 0,0-5-4 16,0-2-4-16,-3-1 5 0,0-7-1 16,0 1-8-16,0-6-16 0,0-6-36 15,0 5-164-15,0-16 46 16,0-4-80-16,0 0-101 0,0 0-127 16,0-16-83-16</inkml:trace>
          <inkml:trace contextRef="#ctx0" brushRef="#br0" timeOffset="2830.23">3177 762 2698 0,'0'-11'50'0,"0"1"34"0,0 4 6 0,0 1-5 16,0 2 140-16,0 3-95 15,0 0-12-15,0 22-16 0,0 3-5 16,0 3-24-16,0 2-25 0,0 4-11 15,0 3-2-15,0 45-26 16,0-45 1-16,0 2-7 0,0-3 5 16,15 0-28-16,-3-7-75 0,-6-2-38 0,-6-3-40 15,11-4-27-15,-2-4-28 0,-3 5-282 16,0-16 84 0,0-5-189-16</inkml:trace>
          <inkml:trace contextRef="#ctx0" brushRef="#br0" timeOffset="3233.05">3239 1007 2498 0,'-6'-8'40'0,"3"4"19"0,0-1-4 0,3 1-10 15,0-1 26-15,0 4-45 16,12 1-8-16,3 0-3 0,3 0-13 16,0-2-10-16,6 0-60 0,3 0-72 15,-1-2-88-15,7-1-270 16</inkml:trace>
          <inkml:trace contextRef="#ctx0" brushRef="#br0" timeOffset="3055.67">3495 701 2595 0,'12'-30'83'0,"-3"5"39"0,-3 9 14 0,-3 2-20 16,3 8-31-16,-6 4 18 16,0 2 13-16,0 0 4 0,0 22-11 15,0 30 28-15,0-18-101 0,0 4-20 16,0 3 2-16,0 4-11 0,0 0 7 15,0 4-9-15,0-5-25 0,0 0-51 16,0 37-186-16,0-45 63 16,0-2-30-16,0-6-37 0,0-2-74 15,0-8-204-15,0-1-149 0</inkml:trace>
          <inkml:trace contextRef="#ctx0" brushRef="#br0" timeOffset="-334.09">218-451 2149 0,'-9'-7'11'0,"0"4"-13"0,3 0 0 15,3 0-1-15,3 1 3 0,0 2 2 16,0 0-5-16,0 0 2 16,15 0 9-16,-3 0-3 0,-12 0-6 15,15 0 7-15,0 0-5 0,-6 0-6 16,0 0 15-16,0 0 1 0,-9 0-7 16,6-21 13-16,-6 13 8 0,0 0-2 15,0-2 2-15,0 3 10 0,0 0 8 16,0 3-11-16,0-3-15 0,0 3-7 15,0 4-1-15,-12 0-14 16,0 0-9-16,0 15-75 0,12-1-52 16,-9 4-116-16,9 1-203 0</inkml:trace>
          <inkml:trace contextRef="#ctx0" brushRef="#br0" timeOffset="-696.21">319 6 2679 0,'6'-7'18'0,"6"7"74"16,-6 0-33-16,-6 0-4 0,0 0-21 15,0 0 5-15,0 0 21 0,0 0-6 16,0 15-8-16,0 0-12 15,0 1-7-15,0 34 4 0,0-22-20 16,0 6 2-16,0-3-10 0,0 1 4 16,0-1-8-16,0 4 5 0,0-6-4 15,15 1 6-15,-15 19-8 16,0-29-1-16,0-1 3 0,0-3 3 16,0-4 1-16,0-3-5 0,0-2 2 0,0-2-4 15,0-1 1-15,0 1 0 16,0-5 1-16,0 0 5 0,0 0-3 15,-15 0 2-15,3 0-4 0,-6 0-3 16,0 0 3-16,-2 0 1 16,-4 16-3-16,0-1 4 0,-30 16-2 15,28-10 8-15,-1-1-10 0,3 5-5 16,-3 2 12-16,6 1-7 0,4-1 3 16,2 0 1-16,6 0-3 0,3-1 5 15,6 17 0-15,0-24-5 16,18-5-1-16,2 1 3 0,4-5 2 0,3-5-4 15,6-1-2-15,0-4 5 16,5 0-21-16,4 0-40 0,32-34-177 16,-41 17 42-16,-6 1-71 0,-3-3-262 15,-6-3-197-15</inkml:trace>
        </inkml:traceGroup>
        <inkml:traceGroup>
          <inkml:annotationXML>
            <emma:emma xmlns:emma="http://www.w3.org/2003/04/emma" version="1.0">
              <emma:interpretation id="{5E31D2DB-7C13-4EF0-84EA-A45E65A13D3A}" emma:medium="tactile" emma:mode="ink">
                <msink:context xmlns:msink="http://schemas.microsoft.com/ink/2010/main" type="inkWord" rotatedBoundingBox="5276,13524 5593,13543 5540,14420 5223,14401"/>
              </emma:interpretation>
            </emma:emma>
          </inkml:annotationXML>
          <inkml:trace contextRef="#ctx0" brushRef="#br0" timeOffset="3539.28">3951 500 2326 0,'0'0'21'16,"0"0"49"-16,0 0 32 0,0 0 10 16,0 18-6-16,0-3 23 0,15 9 5 15,-3 4 7-15,14 47 122 16,-8-30-141-16,0 4-27 0,0 2-9 0,3 1-21 16,-3 5-23-16,2-1-10 0,1-4-17 15,0 4 1-15,-3-4-1 0,-3-4-9 16,0 37 10-16,-9-50-25 15,-3-3-15-15,-3-5-73 0,0-12-88 16,0-1-85-16,0-5-84 0,-18-9-202 16,3 0-326-16</inkml:trace>
        </inkml:traceGroup>
        <inkml:traceGroup>
          <inkml:annotationXML>
            <emma:emma xmlns:emma="http://www.w3.org/2003/04/emma" version="1.0">
              <emma:interpretation id="{DADF08DA-9B02-43C6-9F2D-3BC6AEFC00EF}" emma:medium="tactile" emma:mode="ink">
                <msink:context xmlns:msink="http://schemas.microsoft.com/ink/2010/main" type="inkWord" rotatedBoundingBox="6187,13217 8131,13334 8081,14181 6136,1406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91.35">4871 925 2537 0,'-12'-7'43'0,"-6"-1"112"16,12 7-63-16,0 0-22 0,0-1-18 0,3 2-20 16,3 0-7-16,0 0 3 15,0 0-7-15,0 0-5 0,15 0-8 0,24 0-2 16,-19 0-11-16,7 0-7 16,3 0-24-16,6 0-59 0,-7 0-54 15,4 0-71-15,-3 0-124 0,3 0-267 16</inkml:trace>
          <inkml:trace contextRef="#ctx0" brushRef="#br0" timeOffset="4183.24">4853 1043 2489 0,'0'0'27'16,"0"0"24"-16,18 0 10 0,-1 0-4 15,4-10-14-15,3 10-12 0,3-15-9 16,35-8 5-16,-26 14-24 16,0 1-12-16,0 0-58 0,-4 2-76 15,1 1-135-15,-3 0-328 0</inkml:trace>
          <inkml:trace contextRef="#ctx0" brushRef="#br0" timeOffset="4619.56">5954 578 2712 0,'0'-9'56'0,"-15"3"55"16,0 1 39-16,3 2 13 0,0 1-18 15,-2 2-7-15,-4 0 2 0,-3 0-8 16,0 21-23-16,-21 16 55 0,22-13-120 16,-1 1-9-16,6 1 1 0,3 4-12 15,3 3-23-15,3 1 10 0,6 2-14 16,0 0 3-16,0-1 2 0,39 32 5 16,-15-38-6-16,-1-5 10 15,4-1-22-15,0-9 18 0,0 0-1 16,0-8-16-16,2-2 5 0,1-4-6 15,3 0-28-15,26-29-114 16,-32 9 57-16,0-1-7 0,-3 0 14 16,-3-8 11-16,-7-1 26 0,-2-2 21 15,-6-3 10-15,-6-2 4 0,0-1 11 0,-15-32-2 16,-5 36 1-16,-4 8 2 16,0 3 5-16,0 5-48 0,-6 4-67 15,1 9-59-15,-4 5-43 0,3 0-75 16,0 0-192-16</inkml:trace>
          <inkml:trace contextRef="#ctx0" brushRef="#br0" timeOffset="5034.53">6380 499 2537 0,'0'-13'11'16,"0"-3"-1"-16,0-1-1 0,0 0-6 15,0 2-7-15,0-3 5 0,0 1 7 16,0 1-7-16,24 4-2 15,26-9-1-15,-23 14 3 0,3-1-6 0,-4 3 20 16,4-1 19-16,0 6 34 16,-3-5 17-16,-3 5 5 0,26 0 43 15,-32 0-76-15,0 0 30 0,-3 16-2 16,-15-4-25-16,0 5-9 0,0 5-11 16,0 0-20-16,0 6 1 0,-24 4-1 15,3 1-19-15,-23 37 7 16,20-34-7-16,3 0 2 0,0-4-7 15,6 0-43-15,-3-5-68 0,6-1-61 16,6-4-46-16,0 0-89 0,1-3-206 16</inkml:trace>
          <inkml:trace contextRef="#ctx0" brushRef="#br0" timeOffset="5345.76">6624 1017 2273 0,'0'5'62'0,"0"-5"35"0,-12 4 31 16,12-4 5-16,0 2 0 0,0 1-17 0,-9-1-34 15,9-2-26-15,0 1-4 16,0-1-37-16,0 1 7 0,0-1-9 16,0 0 0-16,12 0-11 0,-12 0 4 15,15 0-3-15,3 0 1 0,-6 0 0 16,20 0-2-16,-20 0 10 15,0 0 20-15,0 0 16 0,0 0 23 16,-3 0 26-16,-3 0 0 0,-3 0-9 16,3-9-32-16,-6 9-23 15,0 0-9-15,0-4-24 0,0 4-51 16,0 0-63-16,-15 0-59 0,-3 0-55 16,3 0-41-16,0 0-120 0,-3 0-295 0</inkml:trace>
        </inkml:traceGroup>
      </inkml:traceGroup>
    </inkml:traceGroup>
    <inkml:traceGroup>
      <inkml:annotationXML>
        <emma:emma xmlns:emma="http://www.w3.org/2003/04/emma" version="1.0">
          <emma:interpretation id="{1772D43B-19E6-453A-BF11-D4C68E38620F}" emma:medium="tactile" emma:mode="ink">
            <msink:context xmlns:msink="http://schemas.microsoft.com/ink/2010/main" type="paragraph" rotatedBoundingBox="963,15122 10400,15138 10398,16283 961,16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659BA9-F2BA-46AF-A644-868E469BA70D}" emma:medium="tactile" emma:mode="ink">
              <msink:context xmlns:msink="http://schemas.microsoft.com/ink/2010/main" type="inkBullet" rotatedBoundingBox="963,15173 1520,15174 1518,15968 961,15967"/>
            </emma:interpretation>
          </emma:emma>
        </inkml:annotationXML>
        <inkml:trace contextRef="#ctx0" brushRef="#br0" timeOffset="17674.46">-362 2358 2260 0,'0'-5'25'0,"0"0"3"0,0 1 6 0,0 1-6 15,0 3 23-15,0 0 38 0,14 0 3 16,10 0 84-16,-9 16-83 16,0-1-10-16,6 1-12 0,0 0-1 15,3 0-10-15,-1 5-10 0,4 3-13 16,-3-1-10-16,0 4-8 0,20 28 13 16,-23-29-25-16,-3 4-3 15,0-3 1-15,-3 1-4 0,-3-5 2 16,0 1-2-16,0-2 2 0,-3-3-5 15,-1 1-9-15,7 5-106 16,-9-18 10-16,0 0-35 0,-3-4-31 0,3 2-18 16,-3-2-61-16,0-3-166 15,0 0-179-15</inkml:trace>
        <inkml:trace contextRef="#ctx0" brushRef="#br0" timeOffset="17336.12">-324 2313 927 0,'0'0'57'16,"0"0"147"-16,0 0-117 16,0 0-3-16,0 0 7 0,0 0-7 15,0 0-18-15,0 0 1 0,0-7-1 16,0 7 7-16,0 0-4 0,0 0 64 15,0 0-68-15,0 0-5 16,0 0-8-16,0 0 1 0,0 0-10 0,0 0-1 16,0 0-6-16,0 0 3 0,0 0 24 15,0 0-36-15,0 0-2 16,0 0-4-16,0 0 3 0,0 0-7 16,0 0 2-16,0 0 9 0,0 0-5 15,0 0 1-15,0 0 20 16,0 0-13-16,0 0-1 0,0 0 0 15,0 0 0-15,0 0 1 0,0 0 0 16,0 0-3-16,0 0-3 0,0 0 1 16,0 11 34-16,0-11-42 0,0 15 9 15,0-3 11-15,0 2-4 0,0 1-7 16,0 3-1-16,-9 5 13 0,9 3-3 16,-9 38 15-1,9-27-31-15,0 3 2 0,0 0 0 0,0 4-4 16,0-3-2-16,0-1 0 0,0-1-1 15,0-3-1-15,0-7-4 0,0-6 3 16,0 12-12-16,0-25 0 16,0 1 2-16,0-6-3 0,0-2 0 15,0-3-3-15,0 2-17 0,0 3-62 16,0-5-67-16,0 0-271 0,0 0 109 16,0 0-250-16</inkml:trace>
        <inkml:trace contextRef="#ctx0" brushRef="#br0" timeOffset="18002.6">10 2211 2173 0,'0'-20'27'0,"0"7"14"0,0 3 7 16,0 0-3-16,0 5 3 16,0 2 38-16,0 3 35 0,0 18 110 15,0 0-119-15,0 7-10 0,0 4-12 16,0 8-7-16,0 7-10 0,0-2 16 15,12 4-16-15,-1 3-11 0,10 45 14 16,-12-52-36-16,3-2-12 16,0-6-6-16,-3 0-6 0,0-4-11 15,3-1 2-15,-3-4-1 0,0-5-6 16,0-1 3-16,3 17-11 16,-7-24 9-16,1 2-49 0,-3-9-62 15,0 1-60-15,0 4-53 0,0-5-21 0,3 6-352 31,3 2-495-31</inkml:trace>
      </inkml:traceGroup>
      <inkml:traceGroup>
        <inkml:annotationXML>
          <emma:emma xmlns:emma="http://www.w3.org/2003/04/emma" version="1.0">
            <emma:interpretation id="{67275FA2-F8A5-425A-A365-BC6A728E03CF}" emma:medium="tactile" emma:mode="ink">
              <msink:context xmlns:msink="http://schemas.microsoft.com/ink/2010/main" type="line" rotatedBoundingBox="1573,15123 10400,15138 10398,16283 1572,16268"/>
            </emma:interpretation>
          </emma:emma>
        </inkml:annotationXML>
        <inkml:traceGroup>
          <inkml:annotationXML>
            <emma:emma xmlns:emma="http://www.w3.org/2003/04/emma" version="1.0">
              <emma:interpretation id="{AA5B6C7A-CED2-4316-9C47-FEBD0E293E81}" emma:medium="tactile" emma:mode="ink">
                <msink:context xmlns:msink="http://schemas.microsoft.com/ink/2010/main" type="inkWord" rotatedBoundingBox="1573,15556 2076,15557 2075,16094 1572,160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413.71">376 2559 2428 0,'0'-3'15'0,"-12"3"19"0,0-4 31 15,0 4 10-15,3 0-3 0,-3 0 7 16,0 0 0-16,0 16-8 16,-8 16 33-16,8-15-63 0,6 3-7 15,0 0-10-15,3 4-9 0,3-1-3 16,0 1-6-16,0 17 6 15,15-21-16-15,3-3 5 0,-1 0 1 16,1-4-3-16,0-4-1 0,3-4-8 16,-3-5-6-16,3 0-9 0,2 0-4 15,-5 0-3-15,-3-19-9 0,15-22 3 16,-15 21 23-16,-6-2 9 16,0-3 0-16,-6-1 7 0,0-3-4 0,-3 3 10 15,0 4-4-15,0-2 0 0,-18 2 1 16,-9-6-5-16,12 19-13 15,3 5-9-15,-3 4-36 0,0 0-41 16,-2 0-68-16,2 0-98 0,-3 13-193 16,3 0-186-16</inkml:trace>
          <inkml:trace contextRef="#ctx0" brushRef="#br0" timeOffset="19152.52">715 2754 2364 0,'12'-4'61'0,"-6"4"30"15,9-4 118-15,-12 4-113 16,-3 0-7-16,0 0-22 0,0 0-9 16,0 0-4-16,0 0-2 0,0 0 0 15,0 0 15-15,0 0-4 0,0 29 37 16,0-14-77-16,0 0-2 0,0 3-8 16,0 4-5-16,0 2 0 0,0-1-4 15,0 1-3-15,0-3 4 16,0 1-5-16,0 17-107 0,0-20-13 15,0-4-64-15,0-3-49 0,-12-3-67 16,12 2-203-16,0-5-262 0</inkml:trace>
        </inkml:traceGroup>
        <inkml:traceGroup>
          <inkml:annotationXML>
            <emma:emma xmlns:emma="http://www.w3.org/2003/04/emma" version="1.0">
              <emma:interpretation id="{20DA5496-EFC2-47AD-AF7F-555636E3E6DD}" emma:medium="tactile" emma:mode="ink">
                <msink:context xmlns:msink="http://schemas.microsoft.com/ink/2010/main" type="inkWord" rotatedBoundingBox="2746,15125 6419,15131 6418,15833 2745,1582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1588.15">3525 2469 2811 0,'3'-4'77'0,"-3"0"28"16,0 4 7-16,0 0 44 15,0 0-72-15,0 0 3 0,0 0-15 16,0 12-15-16,0 1-13 0,0 2-20 0,0 1 2 16,0 2-17-16,0 3-8 15,12 19 4-15,-3-16 6 0,-9-7-7 16,9 2-12-16,-9-3-35 0,6-6-33 15,0-2-14-15,0-3-2 0,-6-5-16 16,0 0 16-16,6-14-18 16,0-1 80-16,3-2 8 0,-6-2 14 15,2-5 2-15,7-1 12 0,-3 1 16 16,6-1 14-16,0 2 11 0,3 0 16 16,21-9 87-16,-19 18-76 15,-2 4 2-15,0 5-19 0,0 5-10 16,-3 0-19-16,-6 0-4 0,0 0-11 15,-6 15-1-15,6 2-9 0,6 16-1 16,-12-14-10-16,0 2-47 0,2-3-53 16,1 3-45-16,0-1-26 0,3 0-15 15,-3-3 0-15,6-1 7 0,9 4-176 16,-12-14 133-16,6-6-74 16,0 0-58-16,0-15-42 0</inkml:trace>
          <inkml:trace contextRef="#ctx0" brushRef="#br0" timeOffset="21964.08">4022 2499 2714 0,'0'-3'3'15,"0"0"9"-15,0 0-5 16,0 1-6-16,12 0-26 0,6-2-76 16,-3 3-135-16,3-1-297 0</inkml:trace>
          <inkml:trace contextRef="#ctx0" brushRef="#br0" timeOffset="21799.85">4111 2224 2432 0,'0'-28'64'16,"0"-15"178"-16,0 24-89 15,0 6-17-15,0 1-27 0,0 9 15 16,0 3 22-16,0 0 22 0,0 0-30 16,0 15 12-16,0 5-16 0,0 35 13 15,15-26-103-15,-3 7-12 16,-3 9-8-16,3-3-15 0,0 4 9 15,-3 0-24-15,3 0-6 0,0 0-73 16,0-1-118-16,11 37-332 16,-14-48 244-16,0-2-37 0,-6-4-152 15,0-9-259-15</inkml:trace>
          <inkml:trace contextRef="#ctx0" brushRef="#br0" timeOffset="22348.02">4257 2490 2608 0,'-9'0'17'0,"9"7"-5"15,0-7-6-15,0 0 2 16,0 0-1-16,0 0 0 0,18 0-3 15,3 0-1-15,27-11-9 0,-21 1 12 16,5-1-4-16,-2 0-5 16,3 1 1-16,0-1 0 0,-4-2-1 0,-2 1 1 15,-3 1 5-15,12-13-3 16,-24 14-1-16,-4-1 0 0,-2-3 3 16,0 1 0-16,-6 1 17 0,0 1 17 15,0 0 18-15,0 2 15 0,-17 2 6 16,-19-3 76-16,15 10-68 15,0 0-8-15,-3 0 3 0,3 0-12 16,4 20-21-16,-1-3-11 0,0 2-18 16,3-2-2-16,3 6-7 0,0 24-9 15,12-22-63-15,0-1-54 16,0 0-44-16,18-4-26 0,0 1-12 0,3-5-9 16,9-2-51-16,-1-3-107 0,7-6-104 15</inkml:trace>
          <inkml:trace contextRef="#ctx0" brushRef="#br0" timeOffset="22691.84">5094 2301 2662 0,'-18'-5'49'0,"-3"0"32"0,6 2 15 15,-3 1 1-15,0 2-19 0,1 0-23 16,-4 0-18-16,0 0-13 15,-15 26-2-15,21-13-21 0,3 0-1 16,4 1-23-16,-1 0-34 0,9 2-11 16,0-1 0-16,0-3 17 0,0 1 6 15,14-2 18-15,22 13-3 16,-18-15 28-16,-3 1-1 0,3-4 6 16,0 2 10-16,0 1 6 0,-4-1 6 15,1 0 2-15,3 3 13 0,9 12 29 16,-18-8-23-16,-3 0 15 0,-6 0-4 15,0 1-3-15,0 0-12 0,-18 0-18 16,-6-2-9-16,0-2-11 0,1 2 5 16,-28 1-25-16,27-8-71 15,0-7-75-15,6 0-78 0,1 0-161 16,2 0-373-16</inkml:trace>
          <inkml:trace contextRef="#ctx0" brushRef="#br0" timeOffset="20412.05">1471 2596 1082 0,'-9'6'97'16,"0"2"25"-16,3 2 42 0,0-4 8 16,-2 4 140-16,5-8-166 15,0 2-16-15,3 0-2 0,-6-1-21 0,6-1-18 16,0 0-17-16,0 2-10 0,0 1-6 15,0-1-13-15,0 7 20 16,0-4-44-16,0 2-2 0,0 0-3 16,17-3 4-16,-2 3-7 0,3-5-3 15,0 0-6-15,3-4 3 0,3 0 1 16,35 0-5-16,-29-15-9 16,0 2-12-16,0 3-6 0,-4-4-4 15,1 0-11-15,-3-3 12 0,-3 1 8 16,-3 0 3-16,-6 0 6 15,2-21 6-15,-8 25 1 0,-6-5 12 0,0 4 12 16,0-1-1-16,0 3 1 16,-15 2 3-16,15 4-5 0,-17-2 5 15,-7 7 23-15,12 0-20 0,0 0 13 16,3 0 7-16,3 17 7 0,0 1-12 16,0-1-11-16,6 0-7 0,0 2-10 15,0 5-2-15,0 21-3 16,0-25-3-16,0 2-2 0,15-1-3 15,0-4-1-15,3 0 1 0,0-3 0 16,3-5-9-16,2-1-10 0,1-3-3 16,27-5-31-16,-24 0 26 0,-4 0-2 15,1 0 6-15,0-15-10 0,-6 0 4 16,-6-1 8-16,3 0 6 16,-3 1 9-16,-6-5 2 0,2-16 8 15,-5 19-2-15,3 2-2 0,0 5 8 16,-3-1-7-16,0 2 6 0,0 2-6 15,3 6 6-15,0 1 0 0,-6 0 7 16,0 0 41-16,0 0-23 16,0 0-1-16,0 13 3 0,0-1-15 15,12 1-5-15,-12-1-1 0,12 2-6 16,-12 0-2-16,12 11-7 16,-3-12 5-16,0-3-2 0,-9-2-3 0,6-3-10 15,-3 1-20-15,-3-6-3 16,0 0-1-16,0 0-7 0,0 0 7 15,0-12-30-15,0-3 36 0,0 0 13 16,21-2 4-16,-4-2 5 0,-2-2 3 16,3 0 8-16,0 0-3 0,-3 2 8 15,0 4 1-15,9-7 18 16,-18 17 7-16,-1 0 18 0,4 5 3 16,-3 0 2-16,3 0-8 0,0 0-4 0,0 18-11 15,3-2-10-15,0 2-10 16,12 20 7-16,-12-20-22 0,-3 3 1 15,2 1-12-15,1-2-65 0,-3-3-58 16,3 3-69-16,-6-4-70 16,6 2-165-16</inkml:trace>
          <inkml:trace contextRef="#ctx0" brushRef="#br0" timeOffset="20791.27">2665 2620 1536 0,'33'-11'-24'0,"-16"3"-15"16,7 3-178-16,0 1-228 0</inkml:trace>
          <inkml:trace contextRef="#ctx0" brushRef="#br0" timeOffset="20643.65">2715 2185 2580 0,'0'-19'32'16,"0"6"-1"-16,0 2 7 0,0 7 47 0,0 4 33 15,0 0 4-15,0 0-10 0,0 22-13 16,0 32 52-16,12-19-100 16,0 2-9-16,0 4-15 0,3 5-11 15,0 0-5-15,-3 3-4 0,3-2-4 16,3 2-14-16,11 44-189 15,-14-49 19-15,-3-6-72 0,-6-2-122 16,0-5-273-16</inkml:trace>
          <inkml:trace contextRef="#ctx0" brushRef="#br0" timeOffset="21164.01">3251 2488 2641 0,'-15'-4'30'0,"-17"-1"127"15,20 5-67-15,-6 0-14 16,3 0-7-16,0 0-12 0,0 0-12 16,0 15-12-16,3 3-5 0,1-2-7 15,2 2-5-15,-9 20-4 0,12-21-11 16,6 3 4-16,0 1-4 15,0-4-4-15,15 1 1 0,3-2 1 16,2-1-2-16,1-5-7 0,3-5-5 16,30 0-21-16,-28-5 11 0,4 0-13 15,-3-20-8-15,0 4 1 0,-3-4 3 16,-7 1 13-16,1 2 5 0,-6-4 13 16,-3-21 4-16,-9 21 2 15,0 4 10-15,-15 2-3 0,-6 2 4 16,1 3 3-16,-1 3-7 0,-3 7-4 15,0 0 3-15,3 0-3 0,-15 0-86 16,25 15-52-16,2 0-85 0,9-5-153 16,0-10-263-16</inkml:trace>
        </inkml:traceGroup>
        <inkml:traceGroup>
          <inkml:annotationXML>
            <emma:emma xmlns:emma="http://www.w3.org/2003/04/emma" version="1.0">
              <emma:interpretation id="{533C739D-5896-4AC1-9CBA-3C061562AB01}" emma:medium="tactile" emma:mode="ink">
                <msink:context xmlns:msink="http://schemas.microsoft.com/ink/2010/main" type="inkWord" rotatedBoundingBox="7440,15255 7892,15256 7891,15829 7439,1582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734.58">6156 2355 2042 0,'0'-3'60'0,"0"-1"30"15,0-2 127-15,0 5-112 16,0 1 3-16,0-3-13 0,0 3-8 0,0 0 4 16,0 0 47-16,0 0 36 15,0 20 133-15,0 0-189 0,0 3-16 16,0 1-26-16,0 5-15 0,0-2-30 15,0 7-14-15,0-1 4 0,0 3-10 16,0 0-2-16,15-5 0 0,-3 0-3 16,-6 24-3-16,6-38-11 15,-6-1-1-15,-6-5-24 0,0-3-72 16,0-4-48-16,0-4 1 0,0 0 27 16,0 0 9-16,0-21 28 15,-30-23-70-15,15 16 84 0,4-4 16 0,-1 1 16 16,0-6 9-16,12 1 13 0,-12 2 6 15,12 0 4-15,0 0 4 16,0-31 2-16,0 33 11 0,18 4 6 16,-3 1 18-16,5 5 21 0,1 4 22 15,9-2 15-15,-3 10 1 0,3 2 10 16,-1 8-7-16,28 0 72 16,-27 0-103-16,-1 18-16 0,-2 7-12 15,-3 1-6-15,-3 2-11 0,3 6-3 16,-7 0-2-16,1 2-9 0,-9 4 5 15,-3 33-10-15,-6-35 5 0,0-2 5 16,-21-7-2-16,1 1 0 16,-4-5-2-16,0 0-4 0,-3-4-3 15,0-3 7-15,-2-4 2 0,-25 4-7 16,30-13 1-16,3-5-73 0,-2 0-61 16,5 0-47-16,3 0-45 0,0-19-69 15,6 2-181-15,0 1-307 0</inkml:trace>
        </inkml:traceGroup>
        <inkml:traceGroup>
          <inkml:annotationXML>
            <emma:emma xmlns:emma="http://www.w3.org/2003/04/emma" version="1.0">
              <emma:interpretation id="{18CD6ABC-AD3F-44E1-95CE-816B949C6793}" emma:medium="tactile" emma:mode="ink">
                <msink:context xmlns:msink="http://schemas.microsoft.com/ink/2010/main" type="inkWord" rotatedBoundingBox="8619,15568 9071,15569 9070,16281 8617,16280"/>
              </emma:interpretation>
              <emma:one-of disjunction-type="recognition" id="oneOf5">
                <emma:interpretation id="interp5" emma:lang="" emma:confidence="0">
                  <emma:literal>y</emma:literal>
                </emma:interpretation>
                <emma:interpretation id="interp6" emma:lang="" emma:confidence="0">
                  <emma:literal>Y</emma:literal>
                </emma:interpretation>
                <emma:interpretation id="interp7" emma:lang="" emma:confidence="0">
                  <emma:literal>J</emma:literal>
                </emma:interpretation>
                <emma:interpretation id="interp8" emma:lang="" emma:confidence="0">
                  <emma:literal>g</emma:literal>
                </emma:interpretation>
                <emma:interpretation id="interp9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26369.12">7329 2610 2334 0,'6'-4'60'16,"-6"-2"43"-16,0 1 27 0,0 2 31 0,0-4 7 15,0 6-15-15,0-2-20 0,-12 1 67 16,12 2-127-16,-9 0 2 15,9 0-15-15,-9 0-18 0,9 16-14 16,-6-1-3-16,1 3-15 0,5-1-3 16,0-3 2-16,0 17 6 15,11-17-14-15,4-1-1 0,6-5-7 16,0-4-1-16,6-4-12 0,0 0-20 16,5 0-10-16,-2 0-5 0,27 0-52 15,-37-12 68-15,1-3 15 16,-6 3 7-16,-6-2 6 0,-3-3 0 15,-6-1 8-15,0-2 4 0,0 5 9 0,0 1 18 16,-12-14 41 0,12 20-45-16,0-2-5 0,-15 9-17 0,15 1 6 15,0 0-1-15,0 0-11 0,0 0 8 16,0 0 0-16,0 14-6 0,0 19 10 16,15-16 1-16,0 5 1 15,0 6 10-15,0 3 4 0,3 4-9 16,-3 4 6-16,2 2-14 0,1 4-1 15,-3 2 7-15,3 37 6 16,-12-41 1-16,-6-3 18 0,0-5 0 16,-15-4 5-16,-6 0-1 0,0-5-11 0,-2-1-1 15,-4-7-14-15,0-6-6 0,-27 3-6 16,34-15-10-16,-1 0-66 16,0 0-73-16,6-16-88 0,3-2-50 15,3 0-34-15,9-6-57 0,0 3-177 16,0-5-172-16</inkml:trace>
        </inkml:traceGroup>
        <inkml:traceGroup>
          <inkml:annotationXML>
            <emma:emma xmlns:emma="http://www.w3.org/2003/04/emma" version="1.0">
              <emma:interpretation id="{0213FC12-3653-4AF4-8636-357CF693C91D}" emma:medium="tactile" emma:mode="ink">
                <msink:context xmlns:msink="http://schemas.microsoft.com/ink/2010/main" type="inkWord" rotatedBoundingBox="9896,15297 10400,15298 10399,16031 9895,16030"/>
              </emma:interpretation>
              <emma:one-of disjunction-type="recognition" id="oneOf6">
                <emma:interpretation id="interp10" emma:lang="" emma:confidence="0">
                  <emma:literal>A</emma:literal>
                </emma:interpretation>
                <emma:interpretation id="interp11" emma:lang="" emma:confidence="0">
                  <emma:literal>H</emma:literal>
                </emma:interpretation>
                <emma:interpretation id="interp12" emma:lang="" emma:confidence="0">
                  <emma:literal>Y</emma:literal>
                </emma:interpretation>
                <emma:interpretation id="interp13" emma:lang="" emma:confidence="0">
                  <emma:literal>y</emma:literal>
                </emma:interpretation>
                <emma:interpretation id="interp14" emma:lang="" emma:confidence="0">
                  <emma:literal>Ha</emma:literal>
                </emma:interpretation>
              </emma:one-of>
            </emma:emma>
          </inkml:annotationXML>
          <inkml:trace contextRef="#ctx0" brushRef="#br0" timeOffset="27122.67">8571 2774 2277 0,'0'-20'51'15,"0"5"18"-15,17-1 34 0,7-1 10 0,0 3 2 16,3-2-6-16,3 1-17 0,2 0-22 16,4 5-29-1,47-11 5-15,-41 12-63 0,-6 3-90 0,-3 6-74 16,-7 0-121-16,-2 0-303 0</inkml:trace>
          <inkml:trace contextRef="#ctx0" brushRef="#br0" timeOffset="26759.29">8675 2430 2691 0,'0'-15'31'0,"-12"2"30"0,12 2 2 16,0-3 123-16,0 14-39 0,0 0 26 16,0 0-6-16,0 14-38 0,0 3-14 15,0 5-22-15,0 2-28 16,0 4-11-16,0 36 21 0,0-26-63 15,0-1 3-15,0 3-6 0,0-1-7 16,6-2 1-16,3-2 1 0,0-2-16 16,-3-2-84-16,0 0-68 0,8 11-296 15,-5-22 203-15,-3-4-23 16,0-2-142-16,-6-7-309 0</inkml:trace>
          <inkml:trace contextRef="#ctx0" brushRef="#br0" timeOffset="26937.7">9017 2317 2905 0,'0'-15'69'0,"0"4"44"0,0 2-9 16,0 3-20-16,0 4 41 0,0 2 143 16,0 15-175-16,0 3-18 15,0 8 2-15,0 7-17 0,0 5-21 16,0 6-8-16,0 1 2 0,0 3-12 15,0 0-30-15,12 53 9 16,6-53-1-16,-9-1-3 0,0-6-67 0,-9-2-77 16,9-6-54-16,-9 2-45 15,0-12-35-15,0-2-58 0,0 9-782 16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3:01.7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C0E858-B6DC-496C-AB83-A3A367AD875C}" emma:medium="tactile" emma:mode="ink">
          <msink:context xmlns:msink="http://schemas.microsoft.com/ink/2010/main" type="writingRegion" rotatedBoundingBox="26720,17755 28589,17755 28589,17913 26720,17913"/>
        </emma:interpretation>
      </emma:emma>
    </inkml:annotationXML>
    <inkml:traceGroup>
      <inkml:annotationXML>
        <emma:emma xmlns:emma="http://www.w3.org/2003/04/emma" version="1.0">
          <emma:interpretation id="{719030C8-2319-486E-969E-D9FD94F667B0}" emma:medium="tactile" emma:mode="ink">
            <msink:context xmlns:msink="http://schemas.microsoft.com/ink/2010/main" type="paragraph" rotatedBoundingBox="26720,17755 28589,17755 28589,17913 26720,17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8BB7DA-F7D7-4857-8848-FB52AC7D7591}" emma:medium="tactile" emma:mode="ink">
              <msink:context xmlns:msink="http://schemas.microsoft.com/ink/2010/main" type="line" rotatedBoundingBox="26720,17755 28589,17755 28589,17913 26720,17913"/>
            </emma:interpretation>
          </emma:emma>
        </inkml:annotationXML>
        <inkml:traceGroup>
          <inkml:annotationXML>
            <emma:emma xmlns:emma="http://www.w3.org/2003/04/emma" version="1.0">
              <emma:interpretation id="{47318B1D-B5E5-4CD6-AD6B-D073E927DC5A}" emma:medium="tactile" emma:mode="ink">
                <msink:context xmlns:msink="http://schemas.microsoft.com/ink/2010/main" type="inkWord" rotatedBoundingBox="26720,17755 28589,17755 28589,17913 26720,179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25406 4889 2395 0,'-11'0'25'0,"11"0"27"0,0 0 26 0,0 0 8 15,0 0-10-15,0 0-21 0,0 0-21 16,0 0-13-16,0 0 14 16,0 0-3-16,0 0 5 0,0 0 9 15,0 0 3-15,0 0-2 0,0 0-2 16,0 0 6-16,0 0-2 0,0 0 3 16,0 0 17-16,0 0-46 15,0 0-5-15,0 0-1 0,0 0 9 0,0 0-6 16,0 0 5-16,0 0-10 15,0 0-3-15,0 0-5 0,38 0-1 16,-26 0-5-16,3 0-1 0,3-10 1 16,3 3-8-16,-3 7 8 0,8-10-1 15,-2 1 1-15,-3 5-1 16,36-2 1-16,-31 2-2 0,1 1 1 16,0-1-2-16,3 3 3 0,-9-2-3 15,5 2 5-15,-2 0-3 0,3 0-2 16,-6 0 2-16,3-2 2 15,14 3 12-15,-17 0-1 0,3 0-4 16,-3 0-4-16,0 0 0 0,8 0-4 16,-2 0 2-16,0 0-2 0,3 0 1 15,2 0-3-15,22-12 6 0,-27 12-1 16,3-9-6-16,-10 9 3 0,7-9 9 16,-3 9-4-16,-3 0 3 0,3-7-8 15,-3 7-3-15,23-12 2 16,-17 7-4-16,6 1 4 0,-9 0-5 15,8-2 11-15,1 0 1 0,6 4-12 16,-7-1 4-16,13 3-1 0,-6 0-1 16,41 0 0-16,-35 0 9 15,-6 0-5-15,-1 0-4 0,-5 0 10 0,-3 0-10 16,-3 0 8-16,-7 0-4 0,4 0-1 16,-9 0 3-16,18 0-1 15,-21 0-1-15,0 0 0 0,-6 0 2 16,3 0-3-16,-4 0 3 0,1 0-4 15,6 0 6-15,-6 0 7 16,-3 0 16-16,9 0-12 16,-12 0-7-16,0 0 3 0,6 0 3 15,-6 0-5-15,0 0 5 0,6 0 12 16,-6 0-8-16,6 0 6 0,-6 0-4 16,6 0 2-16,-3 0-9 0,-3 0 4 15,0 0 1-15,0 0-12 0,6 0 14 0,-6 0-16 16,0 0 3-16,0 0 9 0,0 0-9 15,0 0-7-15,0 0 0 16,0 0-3-16,0 0-5 0,0 0 7 16,0 0 0-16,0 0 5 0,0 0-9 15,0 0 13-15,0 0 3 16,0 0-3-16,0 0-5 0,0 0 14 16,0 0-12-16,0 0-8 0,0 0 11 15,0 0-9-15,0 0-9 0,0 0 19 16,0 0 2-16,0 0-23 15,0 0 17-15,0 0 1 0,0 0 5 0,0 0-6 16,0 0-17-16,0 0 2 0,0 0 18 16,0 0 0-16,0 0-17 15,0 0 8-15,0 0 6 0,0 0-9 16,0 0 4-16,0 0-7 16,0 0 17-16,-15 0-6 0,15 0-12 15,0 0 1-15,0 0 15 31,0 0 0-31,0 0-3 0,0 0-4 16,0 0-11-16,0 0 15 0,0 0-5 16,0 0-5-16,0 0-1 0,0 0 11 15,0 0 0-15,0 0-11 0,0 0 2 0,0 0-3 16,0 0 5-16,0 0 11 16,0 0-9-16,0 0 0 0,0 0-13 0,0 0 13 15,0 0 7-15,-12 0-5 0,12 0-6 16,0 0 5-16,0 0-1 15,0 0-18-15,0 0 11 0,0-11 6 16,0 11 0-16,0 0 11 0,0 0-7 16,0 0-2-16,-18 0-4 15,18 0-6-15,0 0 4 0,-9 0 2 16,9 0 6-16,0 0 2 0,0 0-14 16,0 0-4-16,0 0-20 0,0 0-58 15,0 0-300-15,0 0 40 0,0 0-195 16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3:07.3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EF9B20-9058-4DFB-BF62-EFBD981B4216}" emma:medium="tactile" emma:mode="ink">
          <msink:context xmlns:msink="http://schemas.microsoft.com/ink/2010/main" type="writingRegion" rotatedBoundingBox="21591,2821 21929,2735 21994,2989 21656,3074"/>
        </emma:interpretation>
      </emma:emma>
    </inkml:annotationXML>
    <inkml:traceGroup>
      <inkml:annotationXML>
        <emma:emma xmlns:emma="http://www.w3.org/2003/04/emma" version="1.0">
          <emma:interpretation id="{D645CB7F-E23E-4684-B99D-8BEDB591159B}" emma:medium="tactile" emma:mode="ink">
            <msink:context xmlns:msink="http://schemas.microsoft.com/ink/2010/main" type="paragraph" rotatedBoundingBox="21591,2821 21929,2735 21994,2989 21656,3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428355-5142-42F6-849B-8D7FE2076DC8}" emma:medium="tactile" emma:mode="ink">
              <msink:context xmlns:msink="http://schemas.microsoft.com/ink/2010/main" type="line" rotatedBoundingBox="21591,2821 21929,2735 21994,2989 21656,3074"/>
            </emma:interpretation>
          </emma:emma>
        </inkml:annotationXML>
        <inkml:traceGroup>
          <inkml:annotationXML>
            <emma:emma xmlns:emma="http://www.w3.org/2003/04/emma" version="1.0">
              <emma:interpretation id="{E3AFE2C8-1F84-402A-9741-1B415C121079}" emma:medium="tactile" emma:mode="ink">
                <msink:context xmlns:msink="http://schemas.microsoft.com/ink/2010/main" type="inkWord" rotatedBoundingBox="21591,2821 21929,2735 21994,2989 21656,30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1017 2422 2609 0,'0'0'18'0,"0"0"16"0,0 0 29 0,0 0 13 16,0 0-12-16,0 0-2 16,0 0-39-16,0 0-12 0,-12 0 1 15,12 0 3-15,0 0 1 0,0 0-6 16,0 16 1-16,0-4 4 0,-8-1-6 15,8 12 3-15,0-14-6 16,0-1 0-16,0 1-2 0,0-3 3 16,0 3 3-16,0-4-4 0,17 2 4 15,1-2-6-15,27-1 3 0,-21-4-7 16,0 0 0-16,2 0 4 0,-5 0 1 16,0-13-1-16,3 2-3 0,-6 0 2 15,-3-1 2-15,-4-1-1 0,-2-12 8 16,-3 15 6-16,-3-3 15 15,-3 1 14-15,0 3-3 0,0 2-11 16,-15 5 4-16,15-3-11 0,-14-1 4 16,-7 2 1-16,-15 4 30 15,21 0-41-15,-3 0-6 0,3 0-11 16,-5 0-2-16,2 0 4 0,3 0 1 16,3 15-6-16,3-5-3 0,0 5 3 15,-9 2-4-15,9-9 4 16,6 2 10-16,3-2-17 0,0 2 1 0,0-2 10 15,0-1-11-15,0 1 8 0,0-2 0 16,12-1-11-16,0 1-31 16,-3-4 5-16,3-1 2 0,-3-1-11 15,0 0-7-15,3 0 4 0,0 0 7 16,5 0 15-16,1-13 11 0,3-9-1 16,-9 12 12-16,-6-3 8 15,-6 1 0-15,0-1 3 0,0 1 11 16,0 0 7-16,0 2 8 0,0 1 3 15,0-1-3-15,0-5 13 16,-15 10-27-16,0 2 0 0,3 3 7 0,0 0 6 16,-5 0-4-16,2 0 0 0,3 15 3 15,-3-1-19-15,0-1 0 0,-12 13-7 16,18-14 2-16,3-1-8 16,0 9-6-16,3-12-2 15,3 0-12-15,0 0-23 0,15-3-3 16,0 1-9-16,6-2-1 0,0-4-5 15,0 0 15-15,5 0 6 0,-2 0 18 0,-3 0 15 16,0-13 3-16,0 0 5 16,-6 0 10-16,-6 0 9 0,2-2 14 15,-5-16 47-15,-6 17-27 0,0-1-9 16,0 3-4-16,0 3-1 0,-17 0-4 16,17 3-4-16,-24 2-6 0,6 4 4 15,-18 0 13-15,18 0-26 16,0 0-5-16,4 0 2 0,-1 15-4 15,0-4 0-15,3 0-4 0,0 1-4 16,0-2-7-16,6 1 6 0,6 10-47 16,0-12-6-16,0 2-20 15,0-1-8-15,0-2-2 0,0 0-1 16,18-1 6-16,-3-3 8 0,0 0 10 0,3-4 16 16,11 0 7-16,-14 0 27 15,3 0 7-15,-12-15 7 0,3 4 6 16,-3-3 18-16,-6 3 15 0,0 1 29 15,0-1 2-15,0 3-10 0,-12-7 33 16,3 15-59-16,-12-6 14 16,6 6-4-16,1 0-20 0,-4 0 0 15,0 0-12-15,3 0-5 0,0 14-16 16,3-14 13-16,-6 27-13 0,18-18-11 16,0 1-17-16,0 0-24 15,0-2-5-15,0-1-5 0,18 1 5 16,0-4-1-16,-6 0-5 0,18-4-45 15,-15 0 83-15,2 0 6 16,4 0 12-16,-6-11 7 0,0 1 9 0,0 0 10 16,0 0 10-16,-3 0 27 0,-3 2 18 15,3-5 79-15,-12 6-81 16,0 7-16-16,0-8-3 0,0 5-13 16,-21 3-10-16,3 0-18 0,0 0 1 15,0 0-1-15,3 0-7 0,-12 14-5 16,19-1 3-16,-4-4 2 15,6-1-8-15,6 2-2 0,0 0-5 16,0-3-5-16,0-1 1 0,0-1-7 0,0 2-6 16,18 1-37-16,-4-4 41 15,1-4 3-15,3 0-4 0,-3 0 7 16,-3 0 10-16,3 0 9 0,-6 0 1 16,-9 0 3-16,6-12 64 15,-6-3 5-15,0 5 8 0,0 10 9 16,0-11-14-16,0 2-19 0,0 9-22 15,-15 0-6-15,0 0 1 0,-3 0 8 16,-15 0-2-16,15 0-9 0,1 0-17 16,5 15-3-16,-6-3-3 15,9 1-6-15,-3-3 11 0,3-3-3 0,9 3-8 16,0-3 2-16,0 6-3 16,0-7-3-16,0-2-23 0,15 1-8 15,0-4-24-15,3-1 8 0,-3 0 10 16,2 0 25-16,4 0 13 0,3 0-5 15,12-25 18-15,-21 13 2 16,-3 2 20-16,-3-4 22 0,-4 3 16 16,-5 2 7-16,0 2-21 0,0 1-19 15,0 6-5-15,-11-7-15 0,-7 7 32 16,3 0-33-16,-6 0-7 16,-3 0-7-16,3 15 6 0,6-2 4 15,-2-1-15-15,-1-1-1 0,3-1 11 0,6-1 1 16,0 12-31-16,9-12-3 15,0 0-16-15,0-3-24 0,0 1-1 16,18 2-10-16,3-4 13 0,-9-1 6 16,5-3 9-16,-2-1 10 15,24 0-4-15,-24 0 38 0,3-10 9 16,0 10 3-16,-3-17 25 0,-10 3 6 16,7 1 23-16,-6 0 4 0,-6 3 23 15,0-10 49-15,-18 12-90 0,4 1 1 16,-4 7-10-16,0 0 7 0,0 0-6 15,3 0-24-15,0 0-12 0,0 0 7 16,0 15-7-16,-5-4 8 16,14 1-3-16,6-3-15 0,0 0-22 15,0-3-4-15,0 3-26 0,0-4-7 16,15 1-7-16,-15 0-6 0,17-3 7 16,13 2-31-16,-15-5 69 15,0 0 16-15,3 0 9 0,0 0 3 16,3-14 11-16,-4 3 7 0,4 2 13 15,-9-2 20-15,0 0 1 0,-3-10 59 16,-9 9-39-16,0 4 2 0,0-1 9 16,0 3-34-16,-21 0-8 0,3 1 4 15,3 5-4-15,1 0-21 0,-4 0-5 16,-18 0 1-16,18 16-10 16,3-5 5-16,6 0-7 0,-3-1-1 15,3-10 0-15,9 14-13 0,0-6-28 16,0 0-2-16,0 7-103 15,12-10 77-15,3 0-2 0,0 0 1 16,0-5 1-16,3 0 15 0,3 0 22 16,-3 0 13-16,-1 0 15 0,-2-15 9 15,12-13 44-15,-15 15 13 0,-9-3 22 16,3 1 25-16,-6 1 14 0,0 2-1 16,0-1-18-16,0 2-30 0,0 3-16 15,-42-1-9-15,21 9-23 16,-53 0 20-1,59 12-45-15,-9 2-11 16,24-4 4-16,0-10-15 0,0 12-41 16,0-1-5-16,0-1-20 0,0-3-9 15,12 1 10-15,3-2 7 0,0-2 12 16,18 0-40-16,-12-4 83 16,-7 0 18-16,1 0 14 0,-6 0 19 0,3-15 20 15,-6 4 25-15,0-3 18 0,-6 2 17 16,0 0 21-16,0-12 100 15,-18 15-130-15,3-1-18 0,-3 4-8 16,1-3-27-16,2 5-21 0,0 4-8 16,-3 0 0-16,6 0 1 0,0 0-5 15,-18 0-12-15,21 0 2 16,1 10-28-16,5-10-17 0,0 13-10 16,3-2-20-16,0-1-2 0,0-1-21 15,0-1 6-15,29-2-52 16,-17-1 86-16,6 2 17 0,3-7 13 0,-3 0 13 15,0 0 11-15,0 0 14 0,-4 0 26 16,1-14 51-16,-6 4 32 0,-3-11 146 16,-6 21-117-16,0-13-22 15,0 13-34-15,0-7-16 0,-24 1-21 16,9 6-7-16,-2 0 12 0,-7 0-39 16,6 0 16-16,-18 0-23 15,18 0-14-15,9 0-8 0,-2 11-15 16,2-11-10-16,9 12 9 0,0-3-36 15,0-9 20-15,0 11-12 0,0-5-8 16,0 2-70-16,17-1 79 16,-2-7 16-16,0 4-1 0,-3 0 27 0,0-2 13 15,0-2 0-15,3 0 26 0,-9 0 16 16,-6 0 116-16,9 0-84 16,-9 0-3-16,0 0 21 0,0-10-18 15,0 2-7-15,0 8 11 0,0-9-18 16,0 9 14-16,0-6-31 0,0 6 27 15,0 0-46-15,0 0 0 16,0 0-16-16,0 0 4 0,0 0-3 16,0 0-7-16,0 0 7 0,0 0-3 15,0 0-10-15,0 0-11 16,0 0 4-16,0 0 0 0,0 0 27 0,0 0-3 16,0 0-20-16,0 0 8 0,0 0-2 15,0 0 12-15,0 0-23 0,0 0 3 16,0 0 20-16,0 0-21 15,0 0 7-15,0 0 28 0,0 0-32 16,0 0-10-16,0 0 29 0,0 0-13 16,0 0-13-16,0 0 23 15,0 0-13-15,0 0-1 0,0 0 29 16,0 0-24-16,0 0 15 0,0 0-5 0,0 0-11 16,0 0 0-16,0 0-12 15,0 0 22-15,0 0 5 0,-18 10-29 16,18-10 7-16,0 0 30 0,0 0-8 15,0 10-27-15,0-10 7 0,0 0 19 16,0 0-5-16,0 0-10 16,0 6-9-16,0-6 7 0,0 6 26 15,0-6-3-15,0 0-18 0,0 0-17 16,0 0 13-16,0 0 2 0,0 0 21 16,0 0-31-16,0 0 17 15,0 0-3-15,0 0-11 0,0 0 9 16,0 0-1-16,0 0-5 0,0 0 6 15,0 0 11-15,0 0 7 16,0 0-8-16,0 0-33 0,0 0 36 0,0 0-33 16,0 0 22-16,0 0 4 0,0 0-17 15,0 0 30-15,0 0-35 16,0 0 18-16,0 0 17 0,0 0-11 16,0 0-2-16,0 0 0 0,0 0-11 15,0 0 4-15,0 0-19 0,0 0 11 16,0 0 34-16,0 0-12 15,0 0-17-15,0 0 2 0,0 0-13 16,0 0 23-16,0 0-12 0,0 0-1 16,0 0-3-16,0 0 1 0,0 0 17 15,0 0 0-15,-15 0 3 0,15 0-15 16,0 0 2-16,0 0-6 0,0 0 12 16,0 0-2-16,0 0-7 0,0 0 6 15,0 0 16-15,0 0-20 16,0 0 10-16,0 0 2 0,0 0-10 15,0 0-20-15,0 0-4 0,0 0 8 16,0 0-2-16,0 0 10 0,0-9 31 16,0 9-47-16,0-10 13 15,0 10-10-15,0-8 23 0,0 3-21 16,-9 0 21-16,0-2-17 0,9 7 15 16,0-4 10-16,0-3-17 15,0 4 24-15,0 1-18 0,0 0 12 0,0-2-31 16,0 3 6-16,0 1 16 0,0 0-14 15,0 0 12-15,0 0-3 16,-24 11 7-16,12-11-13 0,0 12 24 16,-2-3-35-16,-1-9 29 15,0 11-25-15,-9 4 2 16,15-1 13-16,9 0-3 16,0-2-36-16,27-1-46 15,-15-5 54-15,0-2-6 0,0-1-16 0,-1-2 16 16,1 1-17-16,0-2 10 15,9 0 18-15,-6 0-3 0,-3 0 17 16,0 0 9-16,0 0 1 0,9-24 8 16,-12 12-6-16,-4 1 5 0,-5 0-6 15,0 0 6-15,0 0 15 0,0 1-25 16,0-2 15-16,-14 1 12 0,14 0 0 16,-27-9 10-16,27 10-1 15,0 4-11-15,-12 0-16 0,6 1 10 16,-6 3-18-16,0 2-4 0,0 0 9 15,3 0-5-15,-3 0-2 0,-8 30 5 16,20-18 0-16,0 1 1 0,0 6 0 16,0-10-13-1,29 18-31 1,-17-22-8-16,-3-5 23 16,-3 0 7-16,3 0 8 0,3 0-5 15,0 0 3-15,0-16 15 16,15-9 7-16,-16 14 4 0,1 1 10 15,-3-1 20-15,-9 3 3 0,0 1-8 16,0-1-10-16,0 6-30 0,0 2 5 16,-21 0-56-16,-14 0-229 15,11 0 28-15,0 0-64 0,0 13-136 16,3-1-384-16</inkml:trace>
        </inkml:traceGroup>
        <inkml:traceGroup>
          <inkml:annotationXML>
            <emma:emma xmlns:emma="http://www.w3.org/2003/04/emma" version="1.0">
              <emma:interpretation id="{687B9571-63C5-48C6-96E6-6AA4D0C43B80}" emma:medium="tactile" emma:mode="ink">
                <msink:context xmlns:msink="http://schemas.microsoft.com/ink/2010/main" type="inkWord" rotatedBoundingBox="21721,2825 21839,2795 21863,2889 21745,2919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*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oo</emma:literal>
                </emma:interpretation>
                <emma:interpretation id="interp5" emma:lang="" emma:confidence="0">
                  <emma:literal>eo</emma:literal>
                </emma:interpretation>
              </emma:one-of>
            </emma:emma>
          </inkml:annotationXML>
          <inkml:trace contextRef="#ctx0" brushRef="#br0" timeOffset="127553.81">1107 2458 954 0,'0'0'41'0,"0"0"58"16,0 0-15-16,0 0 11 0,0 0-1 16,0 0 25-16,0 0-79 15,0 0 20-15,0 0 4 0,0 0 0 16,0 0 7-16,0 0-3 0,9 0 12 16,-9 0-10-16,0 0-10 15,0 0 59-15,0 0-76 0,0 0 5 0,0 0-4 16,0 0-6-16,0 0-7 0,0 0-1 15,0 0-8-15,0 0 7 0,-9 0 8 16,9 0-21-16,0 0 1 16,0 0-1-16,0 0-1 0,0 0-3 15,0 0-9-15,0 0 10 0,0 0 2 16,0 0-12-16,0 0-6 16,0 0 5-16,0 0-4 0,0 0 2 15,0 0 0-15,0 0-6 0,0 0 4 0,0 0-1 16,0 0 5-16,0 0 7 15,0 0-6-15,15 0-1 0,-15 0-2 16,0 0-3-16,14 0 0 0,-14 0 3 16,0 0-3-16,12 0 9 0,-12 0-1 15,0 0-3-15,12 0 2 16,0 0-4-16,-12 0-2 0,6 0-2 16,-6 0 12-16,6 0-12 0,0-9 7 15,-6 9 0-15,0-10 1 0,0 10-4 16,0-6 4-16,0 0-6 15,0 0 11-15,0 6-7 0,0-5-1 16,0 1 3-16,0 0-7 0,0 1 2 0,0 0 5 16,0 2-5-1,-15 1-4-15,15 0 2 0,-12 0 6 0,12 0-4 16,-12 0 8-16,12 0-13 0,-9 0 10 16,9 0-12-16,-6 0 2 15,6 12 6-15,0-12 6 0,0 11-5 16,0-11-9-16,0 9 8 0,0-3-1 15,0-6-2-15,0 10 7 0,0-4-6 16,0-1-1-16,12 0 6 16,0-5-6-16,0 0 3 0,-9 0-2 15,-3 0 9-15,12 0-15 0,-3 0 9 0,-3 0 6 16,-3 0-9-16,3 0 3 0,-3 0 6 16,-3-11-4-16,0 11-9 15,0-11 7-15,0 3 5 0,0 0-5 16,0 2-3-16,0-1 5 0,0 3-10 15,0-3 8-15,0-2 5 16,0 6-6-16,0 0-1 0,0 1 4 16,0 1 1-16,0-1-5 0,-15 2 2 15,15 0 0-15,-18 0-1 0,18 0-4 16,-24 0 9-16,24 12-11 16,-9-12 1-16,9 13 6 0,0-2-9 0,-9-3 3 15,3-8 8-15,6 8-6 16,0-8-1-16,0 13 4 15,0-13-5-15,0 0 6 0,15 0-5 0,-15 0-1 16,15 0 8-16,-6 0-5 0,-9 0 5 16,9 0-9-16,-3 0 9 0,3 0-10 15,-9 0 4-15,0 0-11 16,0 0 10-16,0-13-1 0,0 3 4 16,0 10-2-16,0-11 1 0,0 3 5 15,0 8 0-15,0-7 2 16,0 1-3-16,0 1-4 0,-15 5-4 15,6-3 11-15,-6 3-6 0,15 0 1 0,-12 0 0 16,12 0-6-16,-9 0-3 16,-2 12 10-16,11-12-6 0,0 13 4 15,0-13 0-15,0 11 0 0,0-1-2 16,0-3-2-16,0-7 6 0,0 6 0 16,0 0-2-16,14-6 3 15,-14 0 4-15,0 0 0 0,0 0-13 16,0 0 8-16,9 0 2 0,-9 0 10 15,0 0-7-15,0 0-1 0,0-11-4 16,0 1-9-16,0 10 3 16,0-7 8-16,0 7-5 0,0 0 5 0,0 0-6 15,0-4 1-15,-12 4 3 0,12 0-3 16,-14 0-3-16,14 0 1 16,0 0 1-16,0 0-54 0,0 0-30 15,0 0-39-15,0 0-88 0,0 0-188 16,-15 0-143-16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39:15.6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24301-AC5E-43FF-A1BB-DBD158178598}" emma:medium="tactile" emma:mode="ink">
          <msink:context xmlns:msink="http://schemas.microsoft.com/ink/2010/main" type="writingRegion" rotatedBoundingBox="22580,2872 27819,2900 27815,3653 22576,3626">
            <msink:destinationLink direction="with" ref="{B77BEAD2-B2CC-42CE-BB0D-FEF65B70FE1C}"/>
          </msink:context>
        </emma:interpretation>
      </emma:emma>
    </inkml:annotationXML>
    <inkml:traceGroup>
      <inkml:annotationXML>
        <emma:emma xmlns:emma="http://www.w3.org/2003/04/emma" version="1.0">
          <emma:interpretation id="{7C6D4F58-93BC-4F1C-A5AC-65ED22B55728}" emma:medium="tactile" emma:mode="ink">
            <msink:context xmlns:msink="http://schemas.microsoft.com/ink/2010/main" type="paragraph" rotatedBoundingBox="22580,2872 27819,2900 27815,3653 22576,3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4FA884-180B-40C5-9532-322121B6C267}" emma:medium="tactile" emma:mode="ink">
              <msink:context xmlns:msink="http://schemas.microsoft.com/ink/2010/main" type="line" rotatedBoundingBox="22580,2872 27819,2900 27815,3653 22576,3626"/>
            </emma:interpretation>
          </emma:emma>
        </inkml:annotationXML>
        <inkml:traceGroup>
          <inkml:annotationXML>
            <emma:emma xmlns:emma="http://www.w3.org/2003/04/emma" version="1.0">
              <emma:interpretation id="{A19A9662-D32F-4CC4-9EE9-75BAB4208600}" emma:medium="tactile" emma:mode="ink">
                <msink:context xmlns:msink="http://schemas.microsoft.com/ink/2010/main" type="inkWord" rotatedBoundingBox="22580,2875 24620,2886 24616,3637 22576,36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1949 2664 1113 0,'0'0'81'0,"6"-2"13"15,-6 1 13-15,0 0-4 0,0-1 31 16,0 2-26-16,0-5-24 0,6 1 65 16,-6 2-64-16,0 0 12 15,0 0-12-15,6 0-7 0,-6-2-3 16,0 1-18-16,0 2 3 0,0-4-3 15,0 3-12-15,0-2 25 0,0-1-46 16,0 1 1-16,0-1 3 16,0 2-1-16,0-4-8 0,0 1 3 0,0 0 2 15,0-2 0-15,0-5 47 16,0 6-34-16,0 1 9 0,0 2 3 16,0-2 7-16,0 3 4 0,0-1-2 15,0 2 3-15,0 0-4 0,0 0 6 16,0-2 32-16,0 4-46 0,0 0-6 15,0 0 19-15,0 0-15 0,0 0 5 16,0 0-9-16,0 0-16 16,0 0-8-16,0 0 5 0,0 16 78 15,0-1-44-15,0 4-4 0,0 1 22 16,0 2-38-16,0 6-12 0,12 4 15 16,3 0-10-16,-9 1-15 0,3 2-5 15,5 30 29-15,-5-33 4 16,-6-2-15-16,3-1-10 0,-3 0 4 15,0 2-12-15,0-5 2 0,0 0-15 16,3 4 5-16,0-6-18 16,0 22 32-16,-6-31-23 0,0-1 12 15,3-3-20-15,-3 2 35 0,0-13 6 16,0 0 3-16,0 0 0 0,0 0 1 16,0 0-37-16,0 0 2 15,0-13 20-15,0-1-4 0,0 2-9 16,-9-6-2-16,-9-2-27 0,6 0 2 15,12 0 9-15,-12-3-8 0,1-5 21 16,2 1-3-16,0-2-10 0,3 2 10 16,6-2-5-16,-6 1 15 0,3-1-23 15,-3 1 7-15,6 0 23 0,0 1-26 16,-3-21 31-16,3 24-36 0,0 5 14 16,0 1 20-16,0-2-10 15,0 4-16-15,0 0 10 0,15 0 11 16,0-2-17-16,-3 2-3 0,17-16 13 15,-11 17-16-15,0 0 10 16,18-8 13-16,-24 15-27 0,0-1 21 16,-1 5 10-16,-2 4-3 0,-3 0-2 15,0 0-3-15,6 29-41 16,-3 6 52-16,-3-19-23 16,0 21 7-16,-3-20 9 15,0-3-8-15,0 3-20 0,-3-5 26 0,0-1-19 16,0 0 24-16,0-2-15 15,0 1 11-15,-15 2 1 16,-12 10-21-16,12-12 3 0,4 1 26 0,-7 0-36 16,3-1 17-16,3-1 13 0,0-1-6 15,0-2-26-15,3-1 37 0,-3-3-11 16,-9 2-95 0,21-4-45-16,-9 0-115 0,9 0-81 15,-3 0-40-15,1 0-60 0,2 0-204 16</inkml:trace>
          <inkml:trace contextRef="#ctx0" brushRef="#br0" timeOffset="403.72">2470 2486 2324 0,'9'-4'70'16,"-9"2"32"-16,6 1 23 0,-3-3 8 15,-3 4-7-15,3 0 0 0,-3 0-4 16,0 0-3-16,0 0 81 0,0 0-104 16,0 0 9-16,0 0 26 15,0 15 5-15,-12 0-39 0,-3 5-8 0,6-3-7 16,9 8-9-16,-9 3-21 0,-15 37 30 15,18-31-61-15,6 0 0 16,0-1-18-16,0 2 15 0,0-2-6 16,0-1-20-16,0-5 20 0,15 1-11 15,0-4-1-15,9 13 7 16,-9-21 8-16,-3-6-16 0,3-5 11 16,0 5-18-16,8-6 3 0,-11 3 2 15,0-6-16-15,3-1-58 0,9 0-271 16,-15 0 96-16,3 0-48 0,-3 0-23 15,-3 0-55-15,0 0-278 0</inkml:trace>
          <inkml:trace contextRef="#ctx0" brushRef="#br0" timeOffset="1474.66">3152 2494 2478 0,'6'-5'85'0,"-6"-2"64"16,3 1 44-16,-3 4 15 0,0-3 128 16,0 5-233-16,0 0-24 15,0 0-23-15,0 0 1 0,0 13 8 16,-21 2-5-16,6 6 12 0,-3 3 12 15,-21 42 38-15,21-27-59 16,-2 1-20-16,-1 1-24 0,3 1 8 0,3 1-22 16,-3-6-9-16,6-1-1 0,0-4 6 15,3-2 9-15,-5 15-31 16,14-35-20-16,0 0 5 0,0-4-2 16,0-6-30-16,0 0-10 0,0-16-8 15,20-3-1-15,-11-4-2 0,9-2 7 16,21-42-34-16,-27 30 75 15,3-1 14-15,2-1 13 0,-2 1-3 16,3 0 17-16,-9 1 4 0,3 1 14 16,6 1 12-16,-12 6 34 0,15-19 103 15,-9 33-82-15,-6 1 6 16,-3 7-18-16,0 2-15 0,-1 5-6 0,1 0 32 16,-3 0-23-16,3 16 6 0,3 1-32 15,12 32 12-15,-15-19-41 16,6 3-8-16,6 5 5 0,-3-2 13 15,-3 1-11-15,3-2-13 0,0-1 3 16,3-2 6-16,2-2 18 16,10 16-16-16,-15-28-61 0,-3-4-61 15,0-3-71-15,-3-7-72 0,-3 0-74 16,-3-4-71-16,0 0-209 0,0 0-302 16</inkml:trace>
          <inkml:trace contextRef="#ctx0" brushRef="#br0" timeOffset="1685.57">3012 2749 2844 0,'-3'0'118'15,"3"0"-57"-15,0 0-15 0,0 0 1 16,0-13-13-16,15 5-8 0,8-3-8 0,-2 3-6 15,6-1-17-15,42-10-126 16,-31 11-21-16,-2 2-70 0,-3 1-81 16,2 3-120-16,-8 0-149 0</inkml:trace>
          <inkml:trace contextRef="#ctx0" brushRef="#br0" timeOffset="2104.73">3699 2902 2541 0,'0'10'44'0,"0"-1"31"0,-12 7 79 15,1-12-97-15,11-1 4 0,-12 1 6 16,12 0-1-16,0-4-1 0,-9 0-11 16,9 0-16-16,0 0-12 0,-6 0-5 15,0-15-6-15,0 2-10 16,0 2-2-16,6 0-3 0,-9-3-6 15,6-2 6-15,0-4-2 0,3 1-3 16,0-1 6-16,0-29-14 16,21 24 14-16,-3-1-4 0,3 0 9 15,2 3-11-15,-2 2 11 0,6 2 8 16,-3 1 14-16,0 4 15 0,5 0 13 0,10-3 34 16,-21 12-42-1,-3 5 3-15,3 0-11 0,-3 0 12 0,-4 14 19 16,-5-1-3-16,0 5-26 0,0 7-15 15,3 2-9-15,-3 33 6 16,-6-31-26-16,6 3 14 0,-6-1-6 16,0-1-15-16,0-4 7 0,0-1-8 15,0-1-73-15,0-5-96 0,0-1-58 16,0 8-297-16,0-17 195 16,0-3-208-16,9-6-170 0</inkml:trace>
        </inkml:traceGroup>
        <inkml:traceGroup>
          <inkml:annotationXML>
            <emma:emma xmlns:emma="http://www.w3.org/2003/04/emma" version="1.0">
              <emma:interpretation id="{2863A829-46F7-4E76-985C-D3232716EC8E}" emma:medium="tactile" emma:mode="ink">
                <msink:context xmlns:msink="http://schemas.microsoft.com/ink/2010/main" type="inkWord" rotatedBoundingBox="24984,2905 26744,2914 26741,3514 24981,350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00.08">4354 2679 3027 0,'0'-10'77'0,"0"3"66"0,0 3 13 16,0 2-28-16,0-1-51 0,0 3 15 15,0 0-14-15,0 0-29 16,0 20 0-16,0-2-3 0,0 0 4 15,0 3 5-15,0 0-21 0,0 5-4 16,0-1-12-16,21 22 4 16,-21-28-23-16,0-2 9 15,0 11 11-15,0-19-16 0,0 1-98 16,0-6-113 0,0-47-333-1,0 26 490-15,0-7 18 0,12 1 13 16,0-4 9-16,3-1 7 0,3-1 5 15,8 1 8-15,-5 2 12 0,36-21 49 16,-30 29-21-16,-4 0 6 16,4 7 11-16,-9 0 0 0,3 2 2 15,-6 3-14-15,-3 5-6 0,0-2-14 0,-7 3-8 16,10 0 18-16,-9 14-22 16,-6-1-18-16,0 1 10 0,0 4-17 15,0 3 9-15,0 1-2 0,-18 1 6 16,10-1-2-16,-13 0 3 15,-9 16 0-15,15-24-17 0,3-3 10 16,6-4-6-16,-6 0 7 0,12-7-8 16,0 0 6-16,0 0 4 0,0 0-15 15,0 0 3-15,0 0 6 16,0 0-6-16,0 0-2 0,0 0 4 16,0 0 8-16,0-11-1 0,18 11-5 0,-6-9-3 15,3 9-2-15,24-12 10 16,-24 12-4-16,2 0-4 0,4 0 10 15,3 0-9-15,3 0-3 0,-3 15 0 16,2 2 3-16,-5-1 12 0,3 4-2 16,3 24-8-16,-15-19 10 15,-12-6 1-15,0 1-4 0,0-3 0 16,-24-1 1-16,3-3 1 0,0 2 17 16,3-7-4-16,-2-1-6 0,-25-7-26 15,21 0 9-15,3 0 5 16,-3 0-38-16,10-14-35 0,-13-1-37 15,9 4-22-15,-3-3-40 0,9 1-39 0,-3-1-34 16,-9-9-393 0,13 12 7-16</inkml:trace>
          <inkml:trace contextRef="#ctx0" brushRef="#br0" timeOffset="3128.66">5086 2493 2979 0,'0'-7'69'0,"0"3"42"16,0 2 10-16,0 2-16 0,0 0-36 16,0 0 2-16,0 0 36 0,0 0 10 15,21 25 146-15,-3-10-163 16,0 6-25-16,3 3-11 0,0 3-10 15,8 5-39-15,-2 4 3 0,-6 1-13 16,9 5 24-16,14 37-25 16,-29-40-7-16,3-1-4 0,-12-1 4 0,3-3 15 15,-3-6-14-15,-6-3 0 16,0-5 3-16,0-1-46 0,0-3-92 16,-39-9-318-16,24-7 192 0,4 0-22 15,11 0-40-15,-12-18-118 0,0 0-279 16</inkml:trace>
          <inkml:trace contextRef="#ctx0" brushRef="#br0" timeOffset="3380.73">5682 2626 2697 0,'-9'0'21'0,"9"0"15"0,0 0 35 16,0 0-36-16,0 0-8 15,21 0 1-15,-6 0-12 0,14 0-1 16,-2 0-4-16,6 0-10 0,6 0 6 16,-7 0-20-16,46 0-148 15,-40 0-20-15,-5 0-120 0,-6 0-217 16,-3 0-134-16</inkml:trace>
          <inkml:trace contextRef="#ctx0" brushRef="#br0" timeOffset="3585.59">5792 2785 2748 0,'0'7'32'16,"0"3"41"-16,0-8-24 15,0-1 11-15,0 0-11 0,18-1-13 16,-3 0-21-16,8 0-1 0,4 0-7 16,6 0-7-16,0 0-39 0,38 0-173 15,-35 0 7-15,-3-10-113 0,-1 10-273 16</inkml:trace>
        </inkml:traceGroup>
        <inkml:traceGroup>
          <inkml:annotationXML>
            <emma:emma xmlns:emma="http://www.w3.org/2003/04/emma" version="1.0">
              <emma:interpretation id="{CCCC8220-4B12-4BBE-8600-72FB4CE0C658}" emma:medium="tactile" emma:mode="ink">
                <msink:context xmlns:msink="http://schemas.microsoft.com/ink/2010/main" type="inkWord" rotatedBoundingBox="27146,2896 27819,2900 27817,3410 27143,3406"/>
              </emma:interpretation>
              <emma:one-of disjunction-type="recognition" id="oneOf2">
                <emma:interpretation id="interp2" emma:lang="" emma:confidence="0">
                  <emma:literal>-0</emma:literal>
                </emma:interpretation>
                <emma:interpretation id="interp3" emma:lang="" emma:confidence="0">
                  <emma:literal>_ o</emma:literal>
                </emma:interpretation>
                <emma:interpretation id="interp4" emma:lang="" emma:confidence="0">
                  <emma:literal>_ O</emma:literal>
                </emma:interpretation>
                <emma:interpretation id="interp5" emma:lang="" emma:confidence="0">
                  <emma:literal>_ 0</emma:literal>
                </emma:interpretation>
                <emma:interpretation id="interp6" emma:lang="" emma:confidence="0">
                  <emma:literal>-o</emma:literal>
                </emma:interpretation>
              </emma:one-of>
            </emma:emma>
          </inkml:annotationXML>
          <inkml:trace contextRef="#ctx0" brushRef="#br0" timeOffset="4023.1">6831 2489 2653 0,'-12'-8'90'0,"6"2"78"0,-6 2 44 16,-3 2-19-16,9 2-39 0,-27 0 187 15,22 0-170-15,-10 12-43 16,-3 1-12-16,3 3-11 0,-9 2-44 16,9 0 15-16,1 7-21 0,-4-1-36 15,3 4 9-15,-12 30-11 16,27-26-5-16,6-3 3 0,0 1 0 16,0 0-19-16,0 0 32 0,21-1-34 15,-3-4 35-15,9 0-49 0,0-5 31 16,50 11-21-16,-38-20 21 15,5-5-37-15,7-6 18 0,2 0-40 0,-2 0 22 16,0-12-24-16,-4-3 9 0,-2 0-25 16,-6-6 54-16,17-30-35 15,-41 22 38-15,-3-1 1 0,-12-2 4 16,0-3-13-16,-18-2 29 0,-86-100-21 47,-176 62-2193-32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45:41.13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A6EB9B-B1DE-40F7-B449-78BCE5434159}" emma:medium="tactile" emma:mode="ink">
          <msink:context xmlns:msink="http://schemas.microsoft.com/ink/2010/main" type="writingRegion" rotatedBoundingBox="2416,5001 27614,4271 27976,16764 2778,17494"/>
        </emma:interpretation>
      </emma:emma>
    </inkml:annotationXML>
    <inkml:traceGroup>
      <inkml:annotationXML>
        <emma:emma xmlns:emma="http://www.w3.org/2003/04/emma" version="1.0">
          <emma:interpretation id="{CC3CDA62-076D-4031-951C-82A318486562}" emma:medium="tactile" emma:mode="ink">
            <msink:context xmlns:msink="http://schemas.microsoft.com/ink/2010/main" type="paragraph" rotatedBoundingBox="2416,5007 9903,4779 9928,5588 2440,5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1C6E3B-19C5-49AE-8CA8-3CBB1495FA47}" emma:medium="tactile" emma:mode="ink">
              <msink:context xmlns:msink="http://schemas.microsoft.com/ink/2010/main" type="inkBullet" rotatedBoundingBox="2416,5007 3193,4983 3215,5725 2438,5749"/>
            </emma:interpretation>
          </emma:emma>
        </inkml:annotationXML>
        <inkml:trace contextRef="#ctx0" brushRef="#br0">12 0 712 0,'-6'16'-8'16,"0"-2"5"-16,6 1 31 0,0 2 42 16,0-3-1-16,0-1-5 0,18 12 176 15,-6-16-102-15,0 2 27 16,3-3-26-16,-3-1 1 0,5-2-18 0,1 1 18 15,0-1-35-15,3 1 12 0,3 3-5 16,29 13 12-16,-26-10-85 16,3 2-25-16,3 0 10 0,-4 2-8 15,1 2-3-15,-3 4-5 0,-3 0-1 16,0 1-4-16,-4 0 3 16,10 24-7-16,-21-28 10 0,0 2 26 15,-3-6 14-15,-6 17 108 16,0-19-66-16,0-3 12 0,-62 18 305 15,44-23-333 1,-3-3 1-16,-6-1 0 0,3-1-8 0,-6 0-19 16,-29 0 14-16,35 0-47 15,-6 0-11-15,4 0 7 0,-1 0-7 16,6 0 2-16,6-8-12 0,-3 8 5 16,3 0-2-16,-6 0-64 15,13-6-35-15,5 6-51 0,-3 0-39 16,3 0-49-16,3 0-29 0,-3 0-78 15,3 0-193-15,0 0-184 0</inkml:trace>
        <inkml:trace contextRef="#ctx0" brushRef="#br0" timeOffset="738.12">712-163 2355 0,'-12'-5'28'0,"6"-2"32"15,0 1-6-15,-3 5 10 0,0-3-12 16,3 1-17-16,0 0-24 0,3 3 8 16,3 0-13-16,0 0-11 15,0 0 14-15,0 0-3 0,0 0-14 16,0 13-2-16,0-2 5 0,0-11 13 15,0 15-1-15,0-15-6 16,12 0 2-16,-3 0-1 0,-3 0 1 16,3 0-1-16,-9 0-1 0,6 0-3 0,0 0 6 15,-6-15 10-15,0 5-8 16,0 10 36-16,0 0-39 0,0 0-5 16,0 0-2-16,0 0 5 0,0 0-11 15,-12 0-33-15,12 0-55 0,-15 13-82 16,3-2-755-16</inkml:trace>
        <inkml:trace contextRef="#ctx0" brushRef="#br0" timeOffset="398.35">715 197 2543 0,'-6'0'70'0,"3"0"42"15,-3 0 30-15,3 0 35 0,0 0 178 16,3 12-190-16,0-12-6 16,0 12-20-16,0 1-27 0,0-2-12 15,0 3-34-15,0 2 17 0,0-1-35 16,0 2-17-16,26 16 13 16,-17-15-47-16,-3-4 20 0,3 3-14 15,-3-3 4-15,0 1-12 0,0-3 17 0,0-1-21 16,0-3 8-16,-3-3-82 15,6 3-215-15,-6-8 62 0,-3 0-54 16,0 0-55-16,0 0-70 0,0 0-253 16</inkml:trace>
      </inkml:traceGroup>
      <inkml:traceGroup>
        <inkml:annotationXML>
          <emma:emma xmlns:emma="http://www.w3.org/2003/04/emma" version="1.0">
            <emma:interpretation id="{C2913B8A-1105-44ED-BC22-9CEB75D4AB37}" emma:medium="tactile" emma:mode="ink">
              <msink:context xmlns:msink="http://schemas.microsoft.com/ink/2010/main" type="line" rotatedBoundingBox="4088,4960 9903,4783 9928,5588 4113,5765"/>
            </emma:interpretation>
          </emma:emma>
        </inkml:annotationXML>
        <inkml:traceGroup>
          <inkml:annotationXML>
            <emma:emma xmlns:emma="http://www.w3.org/2003/04/emma" version="1.0">
              <emma:interpretation id="{E589170A-B892-4972-8345-559DB6849E99}" emma:medium="tactile" emma:mode="ink">
                <msink:context xmlns:msink="http://schemas.microsoft.com/ink/2010/main" type="inkWord" rotatedBoundingBox="4091,5065 6697,4986 6717,5627 4111,57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057.35">3152-65 2916 0,'0'-25'97'16,"-20"3"83"-16,-1 8 78 0,0-2-1 16,-27 5 136-16,21 11-269 0,4 0-37 15,-4 0-20-15,3 24-24 0,-6 1-6 16,3 3-31-16,4 3 14 0,2 5-28 16,3 0 5-16,0 38-6 15,18-37-2-15,0-4-65 0,18-5-45 16,0 0-48-16,9-5-26 0,-4-6-20 15,10-5-17-15,3-4 19 0,-3-8 30 16,38 0-88-16,-38-22 146 16,0-4 47-16,-7 1 24 0,1-7 17 15,-3-1 15-15,-6-8 38 0,-3 3 57 16,-6-2 48-16,6-24 230 16,-12 36-144-16,-1 9-22 0,-2 7-26 15,0 4-4-15,0 8-24 0,0 0-17 0,0 0-12 16,0 0-50-16,0 17 3 0,0 19-19 15,0-13-6-15,0 2-26 16,15 2-2-16,0 1-8 0,-3 0-45 16,0 1-101-16,3-3-98 0,0-4-70 15,3-8-30-15,14 9-543 16,-14-23 176-16</inkml:trace>
          <inkml:trace contextRef="#ctx0" brushRef="#br0" timeOffset="2384.56">3578-45 2745 0,'6'-33'113'15,"-3"10"81"-15,0 2 37 0,0 1-23 0,-3 9-45 16,3 7 11-16,-3 4 0 0,0 0-32 16,0 31 64-16,0-6-116 15,0 2-33-15,0-1-39 0,0 3 10 16,9 1-4-16,-9-4-13 0,0 0-18 16,12 0 11-16,-12-3-1 15,12 9-164-15,-12-16 12 0,0-6-50 16,0-9-33-16,0-1 8 0,0 0 24 15,6 0 45-15,-6-17 57 0,0-3 32 16,6-33 6-16,0 25 54 16,2 1 61-16,4 1 53 0,6-1 48 0,0 3 15 15,6-3 2-15,3 6-10 0,2 5 0 16,4 5-7-16,45 5 41 16,-37 6-152-16,4 0 3 0,-6 17-12 15,5-1-29-15,1 4-2 0,-3-4 10 16,-7 1-107-16,-5 0-97 0,-6-1-91 15,12 23-420-15,-30-20 242 16,-6-1-354-16</inkml:trace>
          <inkml:trace contextRef="#ctx0" brushRef="#br0" timeOffset="1240.48">1944 1 2692 0,'-12'-5'27'0,"3"0"30"16,-6 2 14-16,3 3-2 0,0 0-27 15,0 0-23-15,-2 0-10 0,-4 0 9 16,0 0-18-16,-21 14 11 0,21 0-15 15,-3-3-3-15,7 7-3 0,-1-4-1 16,3 1 14-16,0 0-14 0,6-3 6 16,6-1-6-16,0 2 5 0,0 5 1 15,24-8-12-15,0-10-8 16,-4 0 7-16,7 0 6 0,0 0 2 16,0 12 0-16,3-12 10 0,-1 17 0 15,1 0 7-15,33 23-13 16,-34-16 3-16,-2 1 14 0,-6 2-1 15,-3-1-7-15,-6 2 20 0,-12-3 7 16,0-1 22-16,0-3 19 0,-15-1 25 16,-33 16 80-16,21-26-103 0,-2 0 5 15,-1-5-21-15,0-5-1 0,-3 0-17 16,-23 0 13-16,29-16-44 16,3 2-18-16,0-2-23 0,7 0-68 15,-1-3-37-15,6-2-44 0,-3-20-271 16,9 20 73-16,6-2-307 15</inkml:trace>
          <inkml:trace contextRef="#ctx0" brushRef="#br0" timeOffset="1663.42">2122 115 3025 0,'-11'0'8'15,"-1"8"-10"-15,6-8 1 0,6 0-10 16,0 0 6-16,0 0 2 0,18 0 2 0,2 0 1 16,10 0-4-16,33-27-5 15,-25 18-14-15,1-4-21 0,0 2 0 16,2-4-3-16,-2 4 17 0,0 1 10 15,-9-2 17-15,2 2 7 0,-8-4 7 16,9-4 39-16,-33 11-6 16,0 1 19-16,0 0 14 0,0 6 2 15,-15 0 8-15,0 0 27 0,-3 0-6 16,-3 0 7-16,1 0 14 16,-31 20 120-16,27 2-156 0,0 4-33 15,1 3-26-15,-1-1-15 0,6 1-4 16,3 6 4-16,3-4-24 0,3 1 7 15,9 23-56-15,0-26-55 16,24-4-82-16,0-1-65 0,6-5-6 0,5-5-24 16,4 1-29-16,9-6-93 0,-4-3-164 15</inkml:trace>
        </inkml:traceGroup>
        <inkml:traceGroup>
          <inkml:annotationXML>
            <emma:emma xmlns:emma="http://www.w3.org/2003/04/emma" version="1.0">
              <emma:interpretation id="{07B8DF18-5283-4C77-ACB8-20036A9223F1}" emma:medium="tactile" emma:mode="ink">
                <msink:context xmlns:msink="http://schemas.microsoft.com/ink/2010/main" type="inkWord" rotatedBoundingBox="8246,4834 9903,4783 9928,5588 8271,5639"/>
              </emma:interpretation>
              <emma:one-of disjunction-type="recognition" id="oneOf1"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E</emma:literal>
                </emma:interpretation>
                <emma:interpretation id="interp5" emma:lang="" emma:confidence="0">
                  <emma:literal>En</emma:literal>
                </emma:interpretation>
              </emma:one-of>
            </emma:emma>
          </inkml:annotationXML>
          <inkml:trace contextRef="#ctx0" brushRef="#br0" timeOffset="3706.54">7043-375 3002 0,'-18'-4'57'16,"-21"4"168"-16,18 0-64 0,-2 0 12 15,-1 10-26-15,-6 9-29 0,-3 1-31 16,4 5-40-16,-1 0-16 0,0 10-16 16,3-2 3-16,-17 42-27 15,32-39-13-15,6 0-44 0,6-5-26 16,0-1-36-16,15-4-17 0,5-5 6 16,4-6-5-16,3-1 10 0,3-3 26 15,32-11-45-15,-32 0 107 16,3 0 21-16,0 0 16 0,-4-17-8 15,-5 2 21-15,3 0 9 0,-6-2 15 16,-6 3 56-16,-3 0 14 16,-3-3 98-16,-9 12-118 0,0 5 6 15,-21 0-6-15,3 0 26 0,-6 0-17 0,3 16 23 16,-6-1-19-16,1 1 14 0,-1 5-32 16,-18 31 33-16,24-27-72 15,6 4-25-15,7-1 6 0,8 3 7 16,0-1-25-16,0-1 6 0,20-2 6 15,7 0-2-15,42 19-16 16,-28-28 27-16,7-3-28 0,5-6 7 16,4 2-3-16,-3-11 5 0,2 0-12 15,-2 0-35-15,-7 0-38 0,-2-12-23 16,18-18-209-16,-43 16 75 16,-8-5-84-16,-12 2-117 0,0 0-494 15</inkml:trace>
          <inkml:trace contextRef="#ctx0" brushRef="#br0" timeOffset="3222.71">5843-153 2979 0,'3'-37'233'0,"-3"19"-32"16,0 6 10-16,0 1-43 0,0 11-31 0,0 0-9 15,0 0 0-15,0 22-32 0,0 1-2 16,0 10-16-16,0 57 14 16,0-42-71-16,0 4-22 0,0 1 7 15,0 0 3-15,0-1 7 0,0-5-11 16,0-5-16-16,0-4 16 0,0-4-1 16,0 8-106-16,0-27 11 15,0-15-20-15,18 0-37 0,-18-19-4 16,12-4-4-16,-3-5 13 0,3-8 2 15,0-6 30-15,-12-7 37 0,15-59-13 16,-6 55 62-16,0-2 21 16,-7 0-4-16,-2 2 53 0,0 7 32 0,0 7 7 15,0 9 1-15,0 11 21 16,0 8 113-16,0 11-106 0,18 19-28 16,-18 7-30-16,15 3-16 0,-15 4 1 15,15 1-26-15,3 2 4 0,3 3-18 16,-3-1 0-16,23 27 11 15,-14-33-26-15,0-7-92 0,0-6-56 16,-3-7-30-16,-7-12 4 0,1 0 24 16,-3 0 24-16,0 0 36 0,-6-20 17 15,9-31 9-15,-12 23 61 16,0-1 12-16,0-6-6 0,-3-1 13 0,-3-1 23 16,0-3 45-16,0 1 24 0,0 5 7 15,0 3-4-15,0-12 39 16,0 31-38-16,0 12 4 0,0 0 5 15,0 19-25-15,0 1 4 0,0 10-8 16,0 3-10-16,0 9-2 0,15 4-41 16,5 50 13-16,-8-46-33 15,0-3 0-15,-3 0 3 0,3-5-3 16,-3-2-4-16,3-6-74 0,0-4-109 16,0-5-100-16,0-6-55 0,11 3-394 15,-8-17 185-15,0-5-212 16</inkml:trace>
        </inkml:traceGroup>
      </inkml:traceGroup>
    </inkml:traceGroup>
    <inkml:traceGroup>
      <inkml:annotationXML>
        <emma:emma xmlns:emma="http://www.w3.org/2003/04/emma" version="1.0">
          <emma:interpretation id="{4932371B-135C-4857-BE5B-47097B4145D8}" emma:medium="tactile" emma:mode="ink">
            <msink:context xmlns:msink="http://schemas.microsoft.com/ink/2010/main" type="paragraph" rotatedBoundingBox="2799,7308 5284,7066 5371,7962 2886,8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8D77AB-F0B3-4E8A-BE26-F82B9F0058F3}" emma:medium="tactile" emma:mode="ink">
              <msink:context xmlns:msink="http://schemas.microsoft.com/ink/2010/main" type="inkBullet" rotatedBoundingBox="2799,7308 3783,7212 3870,8108 2886,8204"/>
            </emma:interpretation>
            <emma:one-of disjunction-type="recognition" id="oneOf2">
              <emma:interpretation id="interp6" emma:lang="" emma:confidence="0">
                <emma:literal>D</emma:literal>
              </emma:interpretation>
              <emma:interpretation id="interp7" emma:lang="" emma:confidence="0">
                <emma:literal>a</emma:literal>
              </emma:interpretation>
              <emma:interpretation id="interp8" emma:lang="" emma:confidence="0">
                <emma:literal>*</emma:literal>
              </emma:interpretation>
              <emma:interpretation id="interp9" emma:lang="" emma:confidence="0">
                <emma:literal>#</emma:literal>
              </emma:interpretation>
              <emma:interpretation id="interp10" emma:lang="" emma:confidence="0">
                <emma:literal>P</emma:literal>
              </emma:interpretation>
            </emma:one-of>
          </emma:emma>
        </inkml:annotationXML>
        <inkml:trace contextRef="#ctx0" brushRef="#br0" timeOffset="5468.09">414 2152 2354 0,'-6'-17'238'0,"6"12"-158"0,0 1 61 16,0 4-89-16,0 0 3 0,0 0 23 15,0 0 39-15,0 0 13 0,0 15-43 16,0 3-27-16,0-1 30 0,0 4-21 15,0 2-21-15,9 8-8 0,-9 4-22 16,9 4-9-16,0 4 2 0,-3 0-7 16,0 5 8-16,9 45-14 15,-10-49 0-15,1-2-3 0,0-3 5 16,0-5-8-16,0-4-93 0,-3-3-57 16,3-5-61-16,-3-3-44 0,3-5-83 15,3-2-891-15</inkml:trace>
        <inkml:trace contextRef="#ctx0" brushRef="#br0" timeOffset="5816.1">479 2347 2311 0,'0'-24'28'16,"-9"3"7"-16,3-1 21 0,6 3-7 15,0 0-16-15,0 0-3 0,0 1-7 16,15 0-16-16,3 2 21 0,21-14 57 15,-15 19-50-15,3 1-9 16,-1 5-7-16,4 0-7 0,3 5 1 0,-3 0 3 16,-1 16 51-16,4 4-7 0,-3 6-32 15,17 43 7-15,-26-27-20 16,-3 2 1-16,-6 6 36 0,0-4 2 16,-12 0 26-16,0 4 42 0,0-7 1 15,-15-2-13-15,-6-5-6 0,-20 26 57 16,11-37-115-16,3-9-17 15,-3-2-2-15,-2-6-4 0,2-1-2 16,-3-7-12-16,3 0-6 0,0 0 0 0,-23 0-14 16,29-15-3-1,6 4-45-15,0 0-114 0,4 11-88 0,-1-13-66 16,6 13-119-16,3-9-360 0</inkml:trace>
        <inkml:trace contextRef="#ctx0" brushRef="#br0" timeOffset="7725.96">1405 2718 1260 0,'6'0'90'0,"-6"0"-29"15,0 0 19-15,0 0 27 0,0 0 1 16,0 0-17-16,0 0 30 0,0 0-15 16,0 0 88-16,0 0-109 15,0 0 16-15,15 0-10 0,-15 0-16 16,0 0-4-16,0 0 6 0,0 0-16 15,0 0 0-15,0 0 55 16,0 0-73-16,0 0-15 0,0 0-15 16,0 0 1-16,0 16 15 0,0-2 14 15,0-2-23-15,0 2-14 0,0 5 0 16,0 16 21-16,0-18-28 0,0-1-5 16,0 1-3-16,0-2-78 0,0-4-68 15,0-1-89-15,0-1-200 0,0 0-365 16</inkml:trace>
      </inkml:traceGroup>
      <inkml:traceGroup>
        <inkml:annotationXML>
          <emma:emma xmlns:emma="http://www.w3.org/2003/04/emma" version="1.0">
            <emma:interpretation id="{5C645C7B-3985-478B-A59A-5A615D5D1FB9}" emma:medium="tactile" emma:mode="ink">
              <msink:context xmlns:msink="http://schemas.microsoft.com/ink/2010/main" type="line" rotatedBoundingBox="4519,7209 5291,7134 5371,7961 4599,8036"/>
            </emma:interpretation>
          </emma:emma>
        </inkml:annotationXML>
        <inkml:traceGroup>
          <inkml:annotationXML>
            <emma:emma xmlns:emma="http://www.w3.org/2003/04/emma" version="1.0">
              <emma:interpretation id="{BAC62B94-5CE2-4828-855A-48AEC9BD7690}" emma:medium="tactile" emma:mode="ink">
                <msink:context xmlns:msink="http://schemas.microsoft.com/ink/2010/main" type="inkWord" rotatedBoundingBox="4519,7209 5291,7134 5371,7961 4599,8036"/>
              </emma:interpretation>
              <emma:one-of disjunction-type="recognition" id="oneOf3">
                <emma:interpretation id="interp11" emma:lang="" emma:confidence="0">
                  <emma:literal>D'</emma:literal>
                </emma:interpretation>
                <emma:interpretation id="interp12" emma:lang="" emma:confidence="0">
                  <emma:literal>D"</emma:literal>
                </emma:interpretation>
                <emma:interpretation id="interp13" emma:lang="" emma:confidence="0">
                  <emma:literal>D,</emma:literal>
                </emma:interpretation>
                <emma:interpretation id="interp14" emma:lang="" emma:confidence="0">
                  <emma:literal>Di.</emma:literal>
                </emma:interpretation>
                <emma:interpretation id="interp15" emma:lang="" emma:confidence="0">
                  <emma:literal>D'.</emma:literal>
                </emma:interpretation>
              </emma:one-of>
            </emma:emma>
          </inkml:annotationXML>
          <inkml:trace contextRef="#ctx0" brushRef="#br0" timeOffset="8873.03">2117 2253 2529 0,'5'0'46'16,"4"0"162"-16,-9 0-62 15,0 0-12-15,0 0-38 0,0 0-36 16,0 0-23-16,0 0 2 0,0 0 10 16,0 0-16-16,0 19-7 0,0 22 8 15,0-16-26-15,0 5-7 16,0 2 11-16,15 1-12 0,-6 0 2 0,-9 1 2 15,15-2-6-15,-6-2 4 0,0 1-8 16,6 17-6-16,-6-29-73 16,-3-2-45-16,0-4-25 0,0-2-28 15,-3-1 6-15,0-6-18 0,-3-4-28 16,3 0-25-16,-3 0-370 16,0-19 340-16,0-3 35 0,0-4 63 15,0-9 57-15,-12-1 51 0,12-5 48 16,-12-4 100-16,12-2 75 0,-18-46 297 15,18 51-202-15,-6 3-31 16,6 5-2-16,-6 7-59 0,6 4-33 16,0 3-43-16,0 4 19 0,0 3-28 0,0 4 10 15,27-5 58-15,-9 9-84 16,2 1 15-16,4 4-3 0,6 0-10 16,6 0 15-16,2 0-19 0,10 15-16 15,-3 4-11-15,5 3-12 16,52 30 8-16,-58-20-16 0,-2 7-3 15,-6 2 14-15,-7 4-12 0,-8 1 14 16,-9-1-18-16,-12 4 4 0,0-2 3 16,-24 35 0-16,-2-44 23 15,-10-4-6-15,0-4-5 0,-3-7 0 16,1-2 0-16,-7-5-7 0,0-2-5 16,4-1-5-16,-4-13 4 0,-20 0-7 15,32 0-11-15,3 0-36 0,6-19-60 16,6-1-67-16,3-1-58 0,4 2-159 15,5 4-289-15</inkml:trace>
          <inkml:trace contextRef="#ctx0" brushRef="#br0" timeOffset="9416.72">2840 1962 2771 0,'0'0'48'0,"0"0"40"16,0 0 82-16,0 11-121 0,0-11-4 16,-15 9-6-16,15-9-7 0,0 11-7 15,0-1-12-15,0-1 0 0,0 1-5 16,0 1-1-16,0 10 12 16,15-10-17-16,-15-1 4 0,9 1-2 15,-9-3 3-15,12-2-14 0,-6-1 0 16,-6 0 5-16,0-1-23 0,0-3-59 15,0-1 42-15,0 0-3 16,0 0 22-16,0-14 7 0,0 2 4 16,0 1 6-16,0-4 6 0,0 0 0 15,0-4 3-15,0-11 3 16,0 16 52-16,0 3-1 0,0 3 3 0,0 1 2 16,0 3 2-16,0 4-23 15,0 0-21-15,0 0 2 0,0 0-23 0,0 0 0 16,0 0 9-1,0 0 1-15,0 11-7 0,0-1-10 32,0 84-651-32,0-65 120 15,0-14 18-15</inkml:trace>
        </inkml:traceGroup>
      </inkml:traceGroup>
    </inkml:traceGroup>
    <inkml:traceGroup>
      <inkml:annotationXML>
        <emma:emma xmlns:emma="http://www.w3.org/2003/04/emma" version="1.0">
          <emma:interpretation id="{A2E6F257-0F3F-4DEC-9623-58DAFE4BA626}" emma:medium="tactile" emma:mode="ink">
            <msink:context xmlns:msink="http://schemas.microsoft.com/ink/2010/main" type="paragraph" rotatedBoundingBox="4079,9261 21618,9154 21626,10489 4088,105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84BB70-4E6E-4CEC-8FF8-A4D829A7ABD6}" emma:medium="tactile" emma:mode="ink">
              <msink:context xmlns:msink="http://schemas.microsoft.com/ink/2010/main" type="inkBullet" rotatedBoundingBox="4081,9474 4749,9470 4755,10448 4087,10452"/>
            </emma:interpretation>
          </emma:emma>
        </inkml:annotationXML>
        <inkml:trace contextRef="#ctx0" brushRef="#br0" timeOffset="12745.93">1658 4422 2679 0,'0'-6'30'0,"15"-5"87"15,-15 11-51-15,0-3-11 0,0 3-19 16,0 0 6-16,0 0-15 0,0 14 3 16,0 7-8-16,0 4-19 0,0 8 10 15,0 53-6-15,9-38-2 0,-9 8 4 16,0-1-7-16,9 5-3 16,-9-4 2-16,12 4-3 0,-3-7-1 0,-3-1 0 15,0-1-30-15,8 38-183 16,-8-54 25-16,3-4-50 0,-3-4-107 15,0-8-219-15</inkml:trace>
        <inkml:trace contextRef="#ctx0" brushRef="#br0" timeOffset="13054.32">1753 4473 2220 0,'15'-32'-4'16,"-3"4"34"-16,3 5 0 0,0 0-18 16,0 2 0-16,0 4 5 0,6 1-11 15,-1 4-5-15,4 5 8 16,24 7-10-16,-27 0 3 0,2 16 8 16,-5 4-10-16,0 0-9 0,-3 7 27 15,-9 1-15-15,0 2-11 0,-6 0 27 16,-18 29-24-16,-3-30 59 0,0-1-21 15,-5-3-26-15,2-2 7 0,-3-3-11 16,-3-4 10-16,6 0-16 0,1-2 12 16,-4-5-26-16,-15 6-92 15,24-12-29-15,3 1-176 0,9-4-203 16</inkml:trace>
        <inkml:trace contextRef="#ctx0" brushRef="#br0" timeOffset="13341.64">2298 4430 2752 0,'0'-1'36'15,"-18"1"11"-15,-9 0 138 16,10 0-83-16,2 19 4 0,-3 3-30 15,3 7-14-15,0 4-28 0,-3 8-1 16,0 51-14-16,9-38-15 16,9-1 5-16,0 2-10 0,0-1 3 15,0 0-5-15,15-5-3 0,3-3 4 16,0-1-90-16,6-7-24 0,3-3-55 0,-4-6-15 16,4-4-68-16,0-4-90 0,-3-8-307 15</inkml:trace>
      </inkml:traceGroup>
      <inkml:traceGroup>
        <inkml:annotationXML>
          <emma:emma xmlns:emma="http://www.w3.org/2003/04/emma" version="1.0">
            <emma:interpretation id="{E438704A-F11A-4F5C-932B-1DAC21D5A777}" emma:medium="tactile" emma:mode="ink">
              <msink:context xmlns:msink="http://schemas.microsoft.com/ink/2010/main" type="line" rotatedBoundingBox="5291,9254 21618,9154 21626,10489 5300,10589"/>
            </emma:interpretation>
          </emma:emma>
        </inkml:annotationXML>
        <inkml:traceGroup>
          <inkml:annotationXML>
            <emma:emma xmlns:emma="http://www.w3.org/2003/04/emma" version="1.0">
              <emma:interpretation id="{C7553083-BA2D-411F-B28D-641C99321C2F}" emma:medium="tactile" emma:mode="ink">
                <msink:context xmlns:msink="http://schemas.microsoft.com/ink/2010/main" type="inkWord" rotatedBoundingBox="5291,9254 8184,9236 8192,10571 5300,10589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4950.3">4352 4672 2981 0,'0'-11'58'0,"0"1"36"16,0-1 70-16,0 11-77 15,0 0 1-15,0 0-7 16,0 80 32 0,0-22-80-16,12-25-20 0,0 1-7 0,0 1-8 15,-3 1 5-15,14 36 3 16,-14-36-6-16,0-3 4 15,-3-3-6-15,3 0 5 0,-9-5-24 0,0-1-12 16,0-7-29-16,0-4-31 0,0-5-39 16,0-4-16-16,0-4-6 0,0 0 21 15,-30-24-54-15,30 1 108 16,-11-6 14-16,2-6 18 0,9-2 6 16,-9-6 16-16,9-3 9 0,0-1 10 15,0 0-2-15,0-3 20 16,15-44 8-16,-1 50-9 0,4 4 26 15,0 4 1-15,0 5 4 0,0 3 10 16,3 3 7-16,0 8 10 0,-1 3-13 16,22 4 72-16,-18 10-52 0,-3 0-15 15,3 15-20 1,-4 2-9-16,-2 6-12 0,0 4-10 0,3 5 3 0,-3 4 0 16,-6 2-7-16,6 41 0 15,-10 60 61 1,-8-109-52-16,0 19 15 15,0-26-23-15,-17-2-1 0,2 1-2 16,-6-4-6-16,3 0 5 0,-6-6 3 16,3 1-1-16,-2-2-20 0,-1-5-27 15,-21-1-99-15,21-5 22 0,9 0-32 16,3-16-54-16,1-1-38 0,5-4-139 16,6-2-199-16</inkml:trace>
          <inkml:trace contextRef="#ctx0" brushRef="#br0" timeOffset="15385.2">5010 4280 2726 0,'0'-12'109'0,"0"7"-33"0,0 1-6 16,0 3 19-16,0 1-64 16,0 0 3-16,0 16-9 0,0 4-9 15,0 0-3-15,-9 2 5 0,9 3-8 16,0 0 6-16,0 1-6 0,0-1-5 16,0-4 2-16,0-2-8 0,0-4 4 0,0-3-7 15,0-3 6-15,0-2-90 16,0-7 30-16,0 0 6 0,0 0 12 15,0-17 19-15,0 1-1 16,0-2 25-16,0-3 0 0,0 2 2 16,0-1-7-16,0-18 12 0,0 22 47 15,0 2 1-15,0 4 4 0,0 3-15 16,0 4-10-16,0-2-7 0,0 5-17 16,0 0 9-16,0 0 0 0,0 0 0 15,0 17-14-15,0-4-1 16,0 2-10-16,0 0-23 0,0-5-95 15,12 3-89-15,-12 0-139 0,15-1-308 16</inkml:trace>
          <inkml:trace contextRef="#ctx0" brushRef="#br0" timeOffset="15771.78">5364 4072 2643 0,'0'-12'15'0,"0"12"-12"0,0 0 4 16,0 0 23-16,0 0 27 0,0 0 16 15,15 0-27-15,0 21-6 0,3 8 20 16,0 6 4-16,35 60 16 16,-23-36-46-16,0 3-10 0,5 7 0 15,-2 2-7-15,3-2-9 0,-6 1 2 16,-7 0 20-16,-2 1 1 0,15 64 10 16,-27-72-9-16,-9-2-2 15,0-4-1-15,0-1-13 0,0-5-18 0,-12-7 3 16,-3-6 8-16,-12 25-8 15,27-45-17-15,0 0-83 0,0-10-67 16,0-8-79-16,0 0-73 0,-15 0-230 16</inkml:trace>
          <inkml:trace contextRef="#ctx0" brushRef="#br0" timeOffset="13926.04">2887 4568 2617 0,'0'-12'36'0,"0"3"23"16,0 1 3-16,0 4 2 0,0 4 0 16,0 0-12-16,0 0-1 0,0 13 2 15,0 5-15-15,-14 36 28 16,14-19-45-16,0 7-9 0,0 3 1 16,0 4-12-16,0-1 5 0,0 3 0 15,11 2-2-15,4-5-11 0,-3 1 9 16,12 33-8-16,-12-47 8 0,-3-8-5 15,0-4 13-15,0-7-38 16,-9-9-56-16,0-7-18 0,0 0 3 16,0-17 6-16,0-37-50 0,0 23 85 15,0-8 23-15,-18-5 2 16,6-3 19-16,12-1 3 0,-15-2 2 0,3-2 5 16,12 1 7-16,0-1 3 0,0-44 54 15,0 56-10-15,0 4 7 16,18 4-3-16,-6 4 1 0,3 9-9 15,3 2 3-15,3 7-3 0,2 3-4 16,1 7 32-16,30 0 12 16,-27 15-62-16,-1 4-8 0,1 5-9 15,0 6-3-15,0 6 5 0,-6 3 1 16,2 2-11-16,-2 3 11 0,-9 3 1 0,0 39-8 16,-12-46 3-16,0-1-5 15,0-6 17-15,-18 0-11 0,-3-4-8 16,1-5 3-16,-1-3 4 0,-6-4 6 15,-3-3-13-15,-29 1-21 16,29-15-10-16,3 0-25 0,0 0-34 16,0-13-40-16,1-3-39 0,2 0-40 15,6 0-143-15,0-2-312 0</inkml:trace>
          <inkml:trace contextRef="#ctx0" brushRef="#br0" timeOffset="14390.94">3685 5025 2478 0,'0'7'9'0,"-12"-3"24"15,12 0 12-15,-15-4 2 0,4 0-12 16,2 0-31-16,9-12 2 0,0 1 4 16,-9-1-6-16,9 1-3 0,-6-4-4 15,3-1 3-15,0-3 7 0,-3-5-5 16,-3-26-15-16,3 24 23 16,3-2-15-16,0-4 0 0,3 0-1 15,0-1 13-15,0 1-10 16,0-26 1-16,18 29 21 0,-3 6 2 15,3 2 16-15,-1 4 17 0,1 6 2 16,0 1 17-16,3 5 2 16,18 5 83-16,5 32-33 15,1 11-39-15,-3 14-39 0,-22-28-30 16,-5 3-8-16,0 2 5 0,0 37 10 16,-9-37-11-16,-6 2-7 15,0 0-3-15,0 0-6 0,0-4-29 16,0-2-48-16,0-5-32 0,0-5-44 15,0-4-35-15,-12 5-300 16,12-16 50-16,0-5-201 0</inkml:trace>
        </inkml:traceGroup>
        <inkml:traceGroup>
          <inkml:annotationXML>
            <emma:emma xmlns:emma="http://www.w3.org/2003/04/emma" version="1.0">
              <emma:interpretation id="{033E6926-565D-4160-984C-1E33F74C24B8}" emma:medium="tactile" emma:mode="ink">
                <msink:context xmlns:msink="http://schemas.microsoft.com/ink/2010/main" type="inkWord" rotatedBoundingBox="8639,9334 10780,9321 10786,10309 8645,10322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0960.83">6239 4618 2172 0,'-6'0'33'0,"3"0"25"15,-3 0-4-15,6 0 2 0,-3 0-19 16,0 0-20-16,3 0-13 0,0 0 21 16,0 0 21-16,0 0 3 15,0 0 36-15,0 0-23 0,15 0 15 16,-6 0 1-16,-9 0 22 0,12 10 0 15,0-10-19-15,9 0 4 16,9 0-38-16,-13 0-14 0,7 0-12 16,3 0-8-16,0 0-6 0,6-13-6 15,-4 13 11-15,1-12-6 0,3 4-9 16,-6 8-59-16,-1 0-70 0,-2-6-72 16,-9 6-75-16,0-4-129 0,-6 4-212 15</inkml:trace>
          <inkml:trace contextRef="#ctx0" brushRef="#br0" timeOffset="21223.9">6317 4775 2046 0,'0'7'68'15,"0"-5"-1"-15,0 0 37 0,0-2-15 16,17 0-14-16,1 0 13 0,-3 0-42 16,9 0-11-16,0 0-10 0,6 0-10 15,-1-11-1-15,4 11-13 0,0-11 0 16,35-6 13-16,-38 17-6 0,-3-7-8 16,0 3-82-16,-7 4-39 0,-2-5-54 15,-3 1-109-15,-3 2-202 16</inkml:trace>
          <inkml:trace contextRef="#ctx0" brushRef="#br0" timeOffset="22141.31">7588 4189 2269 0,'-6'0'13'15,"-6"0"20"-15,3 0-8 16,-33 0 50-16,15 0-15 16,-38 13 81-1,38 12-20-15,3 2-25 16,15-12-52-16,0 4-2 0,-2 1 10 16,2 3-13-16,-9 4-9 15,3 3-8-15,3 0-10 0,0 1 5 0,0 4-3 16,3 1 18-16,9 1-5 0,0-1-9 15,0 0-8-15,0 3-3 0,21 33 16 16,3-37-9-16,-3-1-17 16,0-1 10-16,5-3 1 0,7 1-5 15,-3-1-6-15,6-2 3 0,-1 0 3 16,-2-3-1-16,44 18 4 16,-38-23-5-16,-3-4-3 0,5-1-3 15,-2-4 4-15,3-3 9 0,-3-3 4 0,41-4-13 16,-44-1 11-1,-1 0-8-15,1-11-4 0,-6-3-1 0,0 2 8 16,-4-4-4-16,1-3 2 0,-3-3 1 16,0 0-9-16,20-24 13 15,-23 20-5-15,-3 1-5 0,0-3-2 16,-3 0 8-16,0-2-8 0,-3-4 1 16,-6-2 1-16,0-2 2 0,-3-3 4 15,-3 1 1-15,0-2-2 0,0-40 4 16,-18 45-8-16,0-1 3 15,0 5-3-15,0 2-11 0,0 3 12 0,-3 4-1 16,-2-1-4-16,-1 5 9 0,-3 0-2 16,-33-18 4-1,34 19-5-15,-7 4 2 0,3 0-5 0,-38-6-8 16,35 10 12-16,-6 11-5 16,4 0 7-16,-4 0-13 0,-6 0 6 15,7 0 6-15,-4 11-3 0,0 2-8 16,3-1-32-16,4-1-59 0,-4-2-43 15,6 2-29-15,7-1-72 0,-1-3-204 16,6 5-313-16</inkml:trace>
        </inkml:traceGroup>
        <inkml:traceGroup>
          <inkml:annotationXML>
            <emma:emma xmlns:emma="http://www.w3.org/2003/04/emma" version="1.0">
              <emma:interpretation id="{31FF6E46-B3AA-409C-B84F-73FCA45FE86F}" emma:medium="tactile" emma:mode="ink">
                <msink:context xmlns:msink="http://schemas.microsoft.com/ink/2010/main" type="inkWord" rotatedBoundingBox="11278,9655 12128,9650 12131,10059 11281,10064"/>
              </emma:interpretation>
            </emma:emma>
          </inkml:annotationXML>
          <inkml:trace contextRef="#ctx0" brushRef="#br0" timeOffset="23401.58">8856 4651 2204 0,'15'3'32'0,"-15"-2"3"15,14-1 36-15,-5 1 43 0,3-1-30 16,-6 0-25-16,0 0-30 0,6 0 18 16,3 0-13-16,3 0-7 0,3 0-17 15,35 0-2-15,-26 0-13 16,6 0 9-16,-7 0 4 0,1 0-6 15,0 0-13-15,-3 0-40 0,-6 0-85 16,-1 0-94-16,-5 0-174 0,-6 0-211 16</inkml:trace>
          <inkml:trace contextRef="#ctx0" brushRef="#br0" timeOffset="23594.34">8975 4854 2279 0,'-3'2'-8'0,"3"2"-3"15,0-4 1-15,0 0 20 0,18 0-14 16,-4 0 7-16,7 0-16 16,3-12-49-16,0 12-73 0,9-11-107 15,-4 11-120-15,7-10-144 0</inkml:trace>
          <inkml:trace contextRef="#ctx0" brushRef="#br0" timeOffset="24369.31">9516 4593 2445 0,'0'-4'33'0,"-11"0"4"16,11 3 14-16,-12 1 5 0,12 0 4 15,-9 0-24-15,9 0-8 0,-15 14 13 16,15-1-24-16,0 1-5 16,0 1-3-16,0 1-11 0,0 2 4 0,0 4-3 15,0-3 5-15,0 0-4 0,0-1-15 16,0 11-102 0,0-17 53-16,0-4-10 0,0-1 4 0,0-3 12 15,0-4-36-15,0 0 7 0,0 0 3 16,0-14 12-16,0-2 45 0,0-21-11 15,0 13 6-15,0 0 26 16,0-3 21-16,9 2 41 0,-9-1 19 16,9 0 36-16,-9 3-8 0,6 1-14 15,-6 3 0-15,0-11 25 0,0 12-22 16,0 13-76 0,0 2-10-16,0 3-1 0,0 0 7 15,0 15-15-15,0 1 1 16,0 1 14-16,12 5-13 0,-12 1 7 15,11 4-9-15,-2 28 2 16,0-27 11-16,0 0-13 0,-3 1-3 16,0-4 10-16,0-1-10 0,0-5-4 15,0-2-4-15,3-4-55 0,-3-3-9 16,6-6-14-16,6-4-66 16,-12 0 98-16,6 0 16 0,-6 0 34 0,-1-16-11 15,1 3 19-15,-3-17 21 16,-3 16 11-16,0-1-2 0,0 2 15 15,0-2 11-15,0 2 7 0,-14 1-3 16,5 0 20-16,9 4-15 0,-15 0-5 16,6 2-5-16,9 1-14 0,-9 1-20 15,3 3 7-15,6 1-25 16,0 0 8-16,0 0-11 0,0 0-1 16,0 0 5-16,0 12 5 0,0 0-7 0,0-4-2 15,12 4 0-15,12 10-6 16,-15-11 11-16,2-1-7 0,-2 4-1 15,0-3 7-15,0-1-4 16,0 1 0-16,3 12 7 0,-6-15 4 16,-3 1-6-16,-3-3 4 0,0 0-5 15,0 1 8-15,0-3-6 0,-12 1 0 16,-3-1-11-16,3 2 5 0,0-2 8 16,-5-1 0-16,2-1-8 15,-15-1-86-15,18-1 18 0,-3 0-30 16,0 0-34-1</inkml:trace>
        </inkml:traceGroup>
        <inkml:traceGroup>
          <inkml:annotationXML>
            <emma:emma xmlns:emma="http://www.w3.org/2003/04/emma" version="1.0">
              <emma:interpretation id="{21425212-847E-4A64-A210-C41998FD33AA}" emma:medium="tactile" emma:mode="ink">
                <msink:context xmlns:msink="http://schemas.microsoft.com/ink/2010/main" type="inkWord" rotatedBoundingBox="12937,9433 14216,9425 14222,10499 12944,10507"/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5374.25">10514 4290 2151 0,'6'-11'42'0,"0"1"13"0,-3 6 29 15,2-2 2-15,-5 1-31 0,0 5-15 16,0 0 18-16,0 0 27 16,0 0 17-16,0 34 75 0,0-12-119 15,15 4-22-15,0 5 27 0,-3 6-18 16,-3 4-19-16,0 2-5 0,3 4-10 15,0 1-2-15,15 50 3 16,-15-52-8-16,-4-1-2 0,4-5 3 16,0 0-5-16,0-8-7 0,-3-4 5 15,0-5 5-15,-3-5-55 0,0-7 2 16,0 0-107-16,-6-11 57 16,0 0 34-16,0-12 9 0,0-6 19 0,-15-1-5 15,3-4 4-15,-3-7 9 16,0-1 15-16,0-2 16 0,-8-39-10 15,8 36 13-15,6-1-6 0,0-2-6 16,0 3 3-16,9 3 18 0,-6-2-6 16,6 8-16-16,0-2 14 0,0 4 1 15,30-14-13-15,-12 22 16 16,2 4 35-16,4 2-3 0,0 1-9 16,3 3 5-16,0 7-17 0,2 0-6 15,4 0-2-15,0 0-11 16,26 45 9-16,-32-17-6 0,3 2-9 0,-6 3 19 15,0 1-9-15,-6 5-3 0,-7-2-5 16,-2-1 6-16,-9 3 10 16,0 31-14-16,0-39 24 0,-20-3 3 15,-4-3-3-15,-3-4-4 0,3-4-7 16,-6-2-9-16,1-5-5 0,-7-3 2 16,3-3-4-16,-35-4-7 15,32 0-3-15,3 0-39 0,3-12-34 16,4 12-7-16,-1-13-31 0,6 2-61 15,3 0-137-15,6 3-273 0</inkml:trace>
          <inkml:trace contextRef="#ctx0" brushRef="#br0" timeOffset="26064.88">11430 4691 2767 0,'0'-6'65'0,"0"6"13"16,0 0-3-16,0 0-22 0,0 0-26 15,0 0-2-15,0 0 7 16,0 0-19-16,0 15-13 0,0-4 1 0,0 4-3 15,0-1 3-15,0 1 0 16,15 16-1-16,-3-17-4 0,0-2 4 16,0 0-2-16,3-3 1 0,3-5 2 15,-3 0-9-15,0-4-40 0,5 0-8 16,-2 0 9-16,3-14 7 0,-3-1 20 16,0 1 12-16,-12-2 6 15,6-19-3-15,-12 17 8 0,0 0 1 0,0 3-3 16,0-2 13-16,0 2 46 0,0 2-26 15,0 2-6-15,-12 5-10 16,12 1-7-16,-12 1-1 0,12 4-1 16,0 0-15-16,0 15 7 0,0 0-8 15,0 4 8-15,12 3 1 0,3 3-2 16,6 6 1-16,-7 5 3 0,7 3-3 16,18 47 0-16,-21-41 4 15,-6-1-4-15,0 1 4 0,-12 0-1 16,0-4-2-16,0-2 6 0,0-7-1 15,-15-1-5-15,3-4-1 0,-24 14 11 16,18-29-10-16,-3-6 0 16,1-6-3-16,-4 0-11 0,6 0-36 15,3-16-54-15,-3-5-47 0,3-2-44 16,3-5-113-16,-8-36-845 0</inkml:trace>
        </inkml:traceGroup>
        <inkml:traceGroup>
          <inkml:annotationXML>
            <emma:emma xmlns:emma="http://www.w3.org/2003/04/emma" version="1.0">
              <emma:interpretation id="{5FCB7846-6325-4C58-B385-B864F454DF6B}" emma:medium="tactile" emma:mode="ink">
                <msink:context xmlns:msink="http://schemas.microsoft.com/ink/2010/main" type="inkWord" rotatedBoundingBox="14963,9359 15534,9355 15540,10312 14969,10315"/>
              </emma:interpretation>
              <emma:one-of disjunction-type="recognition" id="oneOf7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6408.43">12541 4441 2703 0,'12'-12'28'0,"-6"-1"23"0,9 7 158 16,-13 6-81-16,1 14-23 16,0 7-21-16,-3 7-27 0,3 8-20 15,3 4-4-15,-3 9-18 0,0 3-2 16,3 2-7-16,9 54 15 16,-6-55-21-16,-3-5-4 0,0-3 2 15,0-5-1-15,-3-3-2 0,3-6-79 16,-3-5-42-16,0-6-25 0,-3-5-22 15,3-6-192-15,-3-9 162 0,0 0-50 16,0-15-72-16,0-4-40 0,0-2-39 16,0-5 72-16,0-4 75 0</inkml:trace>
          <inkml:trace contextRef="#ctx0" brushRef="#br0" timeOffset="26690.34">12603 4747 1636 0,'0'-39'89'0,"0"3"14"0,0 3 9 15,0 3-5-15,0-22 93 16,21 32-116-16,-6 1-5 0,0 4-11 15,3 0 21-15,3 3-10 0,-1 1 10 0,1 3-3 16,6 2 5-16,3 6-35 16,29 0 21-16,-26 0-60 0,-3 22-1 15,-3 0 0-15,2 4-10 0,-5 6 24 16,0 3-11-16,-3 2-4 0,-6 2-11 16,-3 1 16-16,-3 44-5 15,-9-44-6-15,0-3 1 0,-18-1-11 16,0-2 1-16,-6-6 5 0,-3-5-2 15,-3-2-3-15,1-7 2 0,-7-1-1 16,-38-4-2-16,41-9-14 16,-3 0-24-16,3 0-20 0,1-18-36 0,5 2-29 15,3-2-35-15,6-2-40 16,6-3-85-16,0-3-131 16</inkml:trace>
          <inkml:trace contextRef="#ctx0" brushRef="#br0" timeOffset="27123.89">13047 4177 2140 0,'0'0'55'0,"0"0"-3"16,0 0 26-16,0 0 126 15,0 0-94-15,0 0 2 0,0 0-12 0,0 0-9 16,12 0 19-16,-12 0 5 16,9 0-15-16,-9 0-1 0,0 0-8 0,9 17 15 15,-9 2-79-15,6 1-9 16,-6 0-6-16,0 3-12 0,0-4 15 16,5 1-8-16,1 15-5 15,-6-16-11-15,0-6 1 16,6 10-223-16,0-16 14 15,0 2-1369-15</inkml:trace>
        </inkml:traceGroup>
        <inkml:traceGroup>
          <inkml:annotationXML>
            <emma:emma xmlns:emma="http://www.w3.org/2003/04/emma" version="1.0">
              <emma:interpretation id="{859992AE-AD84-461D-8BB2-9C909710C6E2}" emma:medium="tactile" emma:mode="ink">
                <msink:context xmlns:msink="http://schemas.microsoft.com/ink/2010/main" type="inkWord" rotatedBoundingBox="16931,9686 18727,9675 18731,10236 16934,10247"/>
              </emma:interpretation>
              <emma:one-of disjunction-type="recognition" id="oneOf8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7987.35">14806 4517 2045 0,'-12'-4'27'0,"-3"2"18"16,-3 0 26-16,-2 0-2 0,-1 2-12 16,-6 0-10-16,3 0-15 0,-3 0-10 15,3 0-29-15,-23 14 19 16,29-3-6-16,3 4-10 0,3-3 8 15,3 6-6-15,3-2 3 0,3 2-10 16,3 0-3-16,0-2 13 0,15 18 5 16,0-18-3-16,3-1-4 15,0-3 5-15,6 2-16 0,2-4 19 0,7 1-18 16,3 2 20-16,9-1-6 0,-1 3-4 16,57 11 9-16,-56-12-12 15,-6 1 10-15,-4-3-5 0,-8 2-2 16,-6 0 10-16,-21-1-6 0,0-2-7 15,0-1 2-15,0 1 12 0,-33 10-16 16,13-15 6-16,-7 1 18 16,3-3 28-16,-9 0-12 0,-3-4-18 15,-2 0 3-15,-1 0-12 0,0 0-9 16,-2 0 12-16,-34-26-2 16,43 26-19-16,8-12 11 0,3 1-35 15,0 3-50-15,6 8-69 0,6-9-79 0,9 3-118 16,0 0-128-16</inkml:trace>
          <inkml:trace contextRef="#ctx0" brushRef="#br0" timeOffset="28373.59">15491 4655 2218 0,'0'-10'54'0,"0"-1"46"0,0 2 27 16,-18 3 16-16,-21-4 138 0,18 10-159 16,0 0 1-16,4 0-8 0,-7 0-9 15,3 19-11-15,0-2-35 0,3 2-17 16,0 1-17-16,0 2-5 0,-8 29 6 16,26-26-24-16,0 2-4 15,0-2-6-15,15-3 8 0,8 2-1 16,1-3-2-16,9-2 1 0,0-2-65 15,41 6-112-15,-32-16 74 16,-4-3-1-16,1-4 14 0,-6 0 21 0,0-11 13 16,-7-5 25-16,-5-1 16 15,-3-2 4-15,-9-3 12 0,-9-27 0 16,0 23 3-16,0 1-1 0,-21 1 5 16,0-1 0-16,-2 5-1 0,-1 3 0 15,0 2 0-15,0 2 0 0,3 6-12 16,-17 1-117-16,23 6-62 15,6 0-147-15,0 0-300 0</inkml:trace>
          <inkml:trace contextRef="#ctx0" brushRef="#br0" timeOffset="28794.42">15794 4720 2888 0,'0'-9'74'0,"0"2"79"16,0 3 21-16,0-1-29 0,0-1-57 16,0 6-22-16,0 0-7 0,0 0 25 15,0 17-60-15,0 3-2 16,12 2-10-16,0 6-3 0,0 4-4 16,0-3 2-16,-3 6-4 0,0 0-6 15,0-3 8-15,-3 25-73 0,0-36-37 16,-6-2-48-16,3-4-5 15,0-6-9-15,-1-9 25 0,-2 0 1 0,3 0 15 16,0 0 29-16,3-19 27 0,9-28 3 16,-3 20 58-16,0-3 12 15,3-2 28-15,3-3 20 0,0 2 22 16,3 1 29-16,-4 3-5 0,4 4 15 16,3 2-8-16,21-9 77 15,-21 21-130-15,-7 7-6 0,1 4-20 16,3 0-12-16,-3 0 4 0,-3 15-3 15,3 0-9-15,-6 5-1 0,8 22 2 16,-11-18-36-16,-3-3-90 16,-3-2-48-16,3 0-59 0,-6-2-46 0,0-2-146 15,0-4-264-15</inkml:trace>
        </inkml:traceGroup>
        <inkml:traceGroup>
          <inkml:annotationXML>
            <emma:emma xmlns:emma="http://www.w3.org/2003/04/emma" version="1.0">
              <emma:interpretation id="{63C292D8-9612-4D29-AB59-442FD8BBD8E5}" emma:medium="tactile" emma:mode="ink">
                <msink:context xmlns:msink="http://schemas.microsoft.com/ink/2010/main" type="inkWord" rotatedBoundingBox="19964,9318 21619,9307 21624,10161 19970,10171"/>
              </emma:interpretation>
              <emma:one-of disjunction-type="recognition" id="oneOf9">
                <emma:interpretation id="interp21" emma:lang="" emma:confidence="0">
                  <emma:literal>ME</emma:literal>
                </emma:interpretation>
                <emma:interpretation id="interp22" emma:lang="" emma:confidence="0">
                  <emma:literal>me</emma:literal>
                </emma:interpretation>
                <emma:interpretation id="interp23" emma:lang="" emma:confidence="0">
                  <emma:literal>Me</emma:literal>
                </emma:interpretation>
                <emma:interpretation id="interp24" emma:lang="" emma:confidence="0">
                  <emma:literal>mae</emma:literal>
                </emma:interpretation>
                <emma:interpretation id="interp25" emma:lang="" emma:confidence="0">
                  <emma:literal>mE</emma:literal>
                </emma:interpretation>
              </emma:one-of>
            </emma:emma>
          </inkml:annotationXML>
          <inkml:trace contextRef="#ctx0" brushRef="#br0" timeOffset="29641.39">17542 4301 2560 0,'0'-12'55'0,"0"2"75"0,0 3 57 16,0-7 183-16,0 5-251 15,0 2-28-15,0 3-19 0,0 4 43 16,0 0-7-16,0 0-32 0,0 21-27 16,0 5-8-16,0 4-12 0,17 49-4 15,-5-35-15-15,3-1-9 16,-3-3 0-16,0 1 0 0,0-3-4 16,0-2 3-16,-3-7 3 0,0-3-6 15,0 12-143-15,-9-25 34 16,0-4-62-16,0-9-12 0,0 0 1 0,0 0 26 15,0-17 40-15,-18-2 27 16,6-5 39-16,12-3 17 0,-24-48-2 16,15 35 32-16,0-2 9 0,9 0 3 15,0 1-5-15,0 7 32 0,0 2-10 16,0 5 29-16,0 6-13 0,15 4 14 16,9-2 113-16,-9 19-64 15,-3 0-24-15,0 0-23 0,-4 20-20 16,4 1-13-16,3 7-11 0,3 5-10 15,0 0 8-15,0 3 1 0,21 40-1 16,-19-40-8-16,-2-4 0 0,3-3-9 16,-3-2-12-16,-3-8-48 0,3-4-36 15,-3-5 13-15,-4-4 10 16,1-6-9-16,6-17-40 0,-9-5 94 16,-3 2 1-16,0-7 11 0,-3-5 19 15,0-4-1-15,3-6-3 0,-3-3 15 16,0-4-7-16,9-48 0 15,-3 49 55-15,-3 7 4 0,3 4-1 16,0 11 22-16,-3 6 27 0,0 20 37 16,5 0 17-16,-2 0-29 0,0 24-22 15,15 35 63-15,-9-21-115 16,0 4-15-16,-3 3-18 0,0 2 0 0,0 0-10 16,-1 0-5-16,4 0-11 0,-3-2 0 15,0-3 2-15,6 29-156 16,-12-44-44-16,0-4-54 0,-3-5-14 15,0 2-286-15,0-14 184 16,-3-6-166-16</inkml:trace>
          <inkml:trace contextRef="#ctx0" brushRef="#br0" timeOffset="30221.79">18705 4280 2450 0,'0'-8'48'0,"0"-1"17"0,0-2 37 16,-11-1 16-16,11 4-6 0,-33-6 16 16,3 4-50-16,18 10-45 15,-21 0-13-15,1 30-6 16,14-15-11-16,-21 25 3 15,21-18-6-15,3 6-8 0,3 1 4 16,0 0-4-16,7 0 4 0,5 1 2 0,0 2 6 16,0-4-4-16,0 0-9 0,41 19-4 15,-23-30-29-15,6-4-5 16,0-2-12-16,2-7 6 0,4-4 17 16,-3 0-5-16,6 0-13 0,-3 0-6 15,-1-11-7-15,25-15-7 16,-30 15 69-16,-6 0 1 0,-7-2 4 15,-2 4 0-15,-3-2-4 0,-6 4-1 16,0 1 5-16,0 6 45 0,0 0-11 16,-38 0 26-16,20 0-26 15,-3 0 2-15,-3 19 1 0,0 0-8 0,-2 1 15 16,2 5-11-16,0 2-9 0,3 0-21 16,3 5 4-16,-6 34 8 15,24-33-17-15,0-2 1 0,0-2 0 16,18 0 4-16,0-5-3 0,6-3-5 15,6-5 11-15,2-1-5 0,52 1 9 16,-40-16-13-16,4 0 4 16,3 0 1-16,-4 0-4 0,-2-15 7 15,-3 2-2-15,-7 0-3 0,-2-3 6 16,-3 1-10-16,3-16 4 16,-24 19-9-16,-9-1-39 0,0 2-54 15,0 2-79-15,0 1-122 0,0 3-353 0</inkml:trace>
        </inkml:traceGroup>
      </inkml:traceGroup>
    </inkml:traceGroup>
    <inkml:traceGroup>
      <inkml:annotationXML>
        <emma:emma xmlns:emma="http://www.w3.org/2003/04/emma" version="1.0">
          <emma:interpretation id="{6D8E1485-2C5A-45F3-9AAE-C305D75BCE5E}" emma:medium="tactile" emma:mode="ink">
            <msink:context xmlns:msink="http://schemas.microsoft.com/ink/2010/main" type="paragraph" rotatedBoundingBox="2949,12041 17904,11608 17945,13027 2990,13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92BF77-40BC-4921-9A8E-AE1D15645199}" emma:medium="tactile" emma:mode="ink">
              <msink:context xmlns:msink="http://schemas.microsoft.com/ink/2010/main" type="line" rotatedBoundingBox="2949,12041 17904,11608 17945,13027 2990,13460"/>
            </emma:interpretation>
          </emma:emma>
        </inkml:annotationXML>
        <inkml:traceGroup>
          <inkml:annotationXML>
            <emma:emma xmlns:emma="http://www.w3.org/2003/04/emma" version="1.0">
              <emma:interpretation id="{70CFB29F-A92C-4618-A8CA-1F9AB3CFAA22}" emma:medium="tactile" emma:mode="ink">
                <msink:context xmlns:msink="http://schemas.microsoft.com/ink/2010/main" type="inkWord" rotatedBoundingBox="2949,12041 5886,11956 5919,13098 2982,13183"/>
              </emma:interpretation>
              <emma:one-of disjunction-type="recognition" id="oneOf10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5213.85">554 7113 2093 0,'0'-103'187'16,"0"36"113"-1,0 49-252-15,0 8-11 16,0-5 53-16,0 37-36 16,0 5-30-16,0 6-12 0,0 8 3 0,0 4-6 15,0 10-8-15,0 1-7 16,15 5 5-16,3 61 3 0,-10-65-1 15,4-4-1-15,0-5-5 0,0-3 13 16,0-9-1-16,-6-4-7 0,3-7 3 16,-3-5 11-16,0-7-37 0,-6-5-74 15,0-8 62-15,0-13-15 16,-15-6-6-16,0-7-5 0,0-8 7 16,0-6 8-16,-3-5 14 0,4-7 18 15,-1-7 1-15,-6-71-9 16,15 64 19-16,6 5 1 0,0-2-13 0,0 7-3 15,18 8 7-15,3 5 6 16,5 14 15-16,7 1-10 0,3 9 0 16,50 7-6-16,-35 12 6 0,2 0-2 15,1 25 14-15,3 1-8 0,-1 3 3 16,-2 9-9-16,-1 4 7 0,-2 9 5 16,38 61-8-16,-50-45-1 15,-9 0 7-15,-7 5-15 0,-5 1 53 16,-18-2 18-16,0-3 18 0,0-1-22 0,0-3 0 15,-24-5 9-15,-35 37 83 16,26-59-104-16,-6-6-22 0,1-9-6 16,-1-8 0-16,-3-14-11 0,4 0-8 15,-1 0 4-15,0 0-16 0,10-17 11 16,-22-26-125-16,30 22 0 16,0-5-65-16,6 0-71 0,3-1-95 15,4-1-177-15</inkml:trace>
          <inkml:trace contextRef="#ctx0" brushRef="#br0" timeOffset="55648.39">1893 7400 2172 0,'-24'-17'64'15,"-2"2"5"-15,-1 6 45 0,-6 1 7 16,-35 5 73-16,26 3-117 16,-3 0-15-16,1 19-15 0,-1 1-19 15,0 4-16-15,7-1 6 0,-1 2-12 16,3 2-13-16,12-2 7 0,-2 23-1 16,26-27-8-16,0-5 9 15,18-1 4-15,11-4-29 0,7-3-28 0,3-3-32 16,5-5 11-16,4 0-4 0,0 0 5 15,47-17-46-15,-56 4 69 16,-4-1 30-16,-5-2-7 0,-3 4 21 16,-6-1 6-16,-9 1-8 0,0-1 20 15,-4 2-4-15,-5 0-2 16,0-4 70-16,-3 10-33 0,0 0-30 16,0 5 14-16,0 0-15 0,0 0 1 15,0 0 8-15,0 17-18 0,0-1 8 16,0 18-14-16,0-15 12 15,0-1-17-15,0 1 11 0,0 2-2 0,0 0-61 16,15-1-73-16,0-4-170 0,-3 1-233 16</inkml:trace>
          <inkml:trace contextRef="#ctx0" brushRef="#br0" timeOffset="56082.44">2206 6968 2225 0,'0'-24'10'0,"-12"12"0"0,12 4 60 15,0 8 39-15,0 0-29 0,0 20 3 16,0 8-29-16,36 46 12 0,-21-27-49 16,5 9-5-16,1 0-1 0,0 4-5 15,-3-2 3-15,3 2-5 0,-3-4-2 16,-1 0-1-16,-2-4-3 0,9 36-7 15,-18-52 13-15,0-7 5 16,0-5-21-16,-6-5-11 0,0-5-16 16,0-7-6-16,0-7 10 0,-15 0 16 15,0 0-4-15,-18-34 4 16,13 13 7-16,-1 0 10 0,-3-4 0 16,-3 0 8-16,0 5 3 0,1 2 6 15,2 4 9-15,-3 5-12 0,3 9 7 16,-14 0 17-16,20 20-29 15,-3 5-8-15,6 0 9 0,0 2-8 0,6 2 8 16,6-2-11-16,3 0 7 0,0-2-1 16,0-3-9-16,48 6-5 15,-15-17 24-15,2-11-20 0,4 0 17 16,6 0-58-16,2-17-74 0,1-2-94 16,-1-1-181-16,1-3-167 0</inkml:trace>
          <inkml:trace contextRef="#ctx0" brushRef="#br0" timeOffset="56409.04">2706 7444 2279 0,'-15'0'37'16,"-18"0"114"-16,15 0-49 16,-2 0-4-16,-4 13-22 0,3-13-12 15,-3 15-12-15,6-3-25 0,-3 2-16 16,4-1 1-16,-1 1-3 0,-3 16 12 15,21-18-25-15,0 3 4 0,0-2 10 16,18-1-10-16,3-1-6 0,2-2 2 16,10-1 12-16,6-2 1 15,2-6-20-15,52 0-7 0,-43 0-5 16,-2-14 3-16,-3-2 1 0,-4-1 16 16,-8-2 6-16,-6 3-7 0,-9-4 5 15,-18 1 3-15,0-17-8 16,-18 19-3-16,-6 1 19 0,-3 1-8 15,-11 4 2-15,-1 1-15 0,3 3 10 16,0 2-4-16,4 2-61 0,2 3-70 16,-9 0-383-16,30 0-28 0</inkml:trace>
          <inkml:trace contextRef="#ctx0" brushRef="#br0" timeOffset="56774.46">3367 7348 2333 0,'-15'0'15'0,"-9"0"10"15,-3 0 45-15,-6 0 0 0,-41 11 30 16,35-11-71-16,1 11-18 16,5-3-4-16,6 1-7 0,6-1-4 0,9 0-2 15,12 0 10-15,0 0-13 0,0 3 13 16,42 4-18-16,-15-5 16 15,3-2-3-15,5-1 8 0,1 1-14 16,0-2 15-16,-3 3-18 0,5-2 14 16,-5 2-1-16,0 1-2 15,23 9 2-15,-32-10 2 0,-6 0 13 16,-6 1-15-16,-3-1 28 0,-9-2 36 16,0 2-22-16,-18-3-21 0,0 3-7 15,-38 5 2-15,26-7-15 16,-3-1 8-16,-3-2-13 0,7 1-8 15,2-1 9-15,3-4-75 0,3 0-65 0,9 0-95 16,6 0-89-16,6-24-676 16</inkml:trace>
        </inkml:traceGroup>
        <inkml:traceGroup>
          <inkml:annotationXML>
            <emma:emma xmlns:emma="http://www.w3.org/2003/04/emma" version="1.0">
              <emma:interpretation id="{08A09585-D4E6-4FF0-AF41-C563C248AC65}" emma:medium="tactile" emma:mode="ink">
                <msink:context xmlns:msink="http://schemas.microsoft.com/ink/2010/main" type="inkWord" rotatedBoundingBox="6826,12143 8325,12099 8347,12882 6848,12926"/>
              </emma:interpretation>
              <emma:one-of disjunction-type="recognition" id="oneOf11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7321.69">4724 7001 2216 0,'0'-18'9'0,"0"5"-5"15,0 6 16-15,0-1 39 0,0 8 58 16,0 0-3-16,0 0-10 16,0 44 97-16,0-16-144 0,0 2 21 15,0 8-23-15,12 1-22 0,-12 2-9 16,21 44 6-16,-15-41-25 0,3-1-2 16,0-1-3-1,23 104 8-15,-20-116-5 0,0-4-7 16,6 14 21-16,-9-25-7 15,-6-5-3-15,-3-10-17 0,0 0-10 16,0 0-6-16,-18-13 17 0,0-3-5 16,-9-4 14-16,-2-3-12 15,-34-23 9-15,27 24 5 0,4 1-8 16,-1 7 8-16,0 5-8 0,3 9-1 16,4 0 10-16,8 0 5 0,-6 14 2 15,-12 29 6-15,24-20-22 0,3 2 10 16,9 3 5-16,0-2-12 0,0-1-2 15,0 1 9-15,24-6-6 16,6-3 7-16,9-4-11 0,50-6-1 16,-35-7 6-16,-1 0-23 0,4-20-49 15,2 1-55-15,-8-1-25 0,-1-2-69 16,-8 1-63-16,-3 1-197 0,-6-2-121 16</inkml:trace>
          <inkml:trace contextRef="#ctx0" brushRef="#br0" timeOffset="57665.89">5307 7326 2454 0,'0'-4'94'16,"-20"-1"6"-16,-1 1 34 0,0-2-23 16,-3 2-20-16,-3-1 5 0,-2 5-21 15,2 0-28-15,-3 0-22 0,-26 13-2 16,32 2-20-16,3 2 1 15,3 1-6-15,6 2-1 0,6 1-1 16,6-1 0-16,0 2 10 0,18-3-13 16,6-1 7-16,35 12-13 15,-23-19-29-15,6-4 8 0,-1-7-17 16,4 0 18-16,-3 0 13 0,2 0-16 0,-5-18 21 16,0 0 4-16,-6 0-6 15,17-19 27-15,-35 18-13 0,-15 0 7 16,0 2-3-16,0 0-3 0,-18 2 5 15,-9 3-7-15,-2 4-3 0,-4 0 11 16,0 5 0-16,-35 3-166 16,32 0-10-16,9 0-111 0,3 0-208 15,6 12-209-15</inkml:trace>
          <inkml:trace contextRef="#ctx0" brushRef="#br0" timeOffset="58027.93">5751 7221 2359 0,'0'-6'16'0,"-24"6"43"15,-26 0 76-15,23 0-98 16,-6 0-3-16,0 0-12 0,4 14-21 16,-4-1 2-16,3 2 1 0,3-2-1 15,3 1-13-15,-5 13 4 0,29-15 4 16,0 1-7-16,0-2 1 15,23-2 14-15,4 1-14 0,3-1 2 0,6-3 13 16,-1 0 0-16,4 2-15 0,36 5 5 16,-40-4-2-16,1 1 17 15,0-1-17-15,-1 2 11 0,-2 0 6 16,-9 0-11-16,-3-2 8 0,-9 1-11 16,-3 1 15-16,-9 9-11 15,-27-10 2-15,-9-1 8 0,-2-1-10 16,-7 1-5-16,0-4 3 0,-2 0-8 15,-1-3 2-15,0 1 11 0,4-3-4 16,-31 0-14-16,45 0-104 0,7-14-80 16,8 4-305-16</inkml:trace>
        </inkml:traceGroup>
        <inkml:traceGroup>
          <inkml:annotationXML>
            <emma:emma xmlns:emma="http://www.w3.org/2003/04/emma" version="1.0">
              <emma:interpretation id="{714319FD-CA01-4D9B-8A71-6810E4321EC7}" emma:medium="tactile" emma:mode="ink">
                <msink:context xmlns:msink="http://schemas.microsoft.com/ink/2010/main" type="inkWord" rotatedBoundingBox="8800,11965 12775,11850 12800,12727 8825,12842"/>
              </emma:interpretation>
              <emma:one-of disjunction-type="recognition" id="oneOf12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9889.17">9031 7329 2442 0,'18'-16'142'0,"-6"10"-126"0,6 3 7 0,3-3-16 16,6 1-3-16,-1-1-1 0,7 3-26 15,0-4-120-15,3 2-183 0,2 0-372 16</inkml:trace>
          <inkml:trace contextRef="#ctx0" brushRef="#br0" timeOffset="59724.5">9112 6929 2205 0,'12'-55'62'16,"-4"5"71"-16,1 6-5 0,-3 12-14 15,-6 6-10-15,0 10 29 0,0 16 14 16,0 0-7-16,0 16-16 0,0 11-21 16,0 59 77-16,0-34-134 0,0 10-13 15,18 2-15-15,3 5-1 0,-3-3 1 16,0-4-2-16,6-1-19 0,-1-1 3 16,4-6-69-16,30 41-329 15,-36-56 120-15,-7-6-96 0,-2-8-264 16</inkml:trace>
          <inkml:trace contextRef="#ctx0" brushRef="#br0" timeOffset="60206.38">9668 7133 2813 0,'-21'0'130'0,"4"0"51"0,-7 10-2 16,3 1-32-16,-6-11-50 0,0 14-26 16,7-3-36-16,-4 5-4 0,3-1-13 15,-6 18-5-15,21-14-14 16,6 0-3-16,0 0-6 0,15-1-46 16,6 0-19-16,9-3-34 0,-1-2 17 15,7-4-6-15,6-4 12 16,41-5-59-16,-41 0 95 0,-1 0 19 15,-5-20 10-15,-3 1 14 0,-6-2 8 16,-6-1 0-16,-7-2-11 0,-14-1 3 0,0-21 9 16,-17 24 3-16,-7 3-12 15,-3 4 7-15,-3 2-2 0,0 1-21 16,7 6-87-16,-4-1-65 0,9 5-121 16,3 2-306-16</inkml:trace>
          <inkml:trace contextRef="#ctx0" brushRef="#br0" timeOffset="60557.93">10231 7071 2689 0,'0'-8'55'0,"-24"8"29"0,-6-7 36 15,1 7-5-15,-4 0-9 0,-3 0-28 16,-38 0 1-16,41 0-58 15,0 15-17-15,6 1-2 0,7-1-10 16,8-2 3-16,6 0-28 0,6 2-41 16,0 1-16-16,18-2 14 0,29 14-7 15,-17-14 61-15,3 0 13 16,-1-1-3-16,4 1 19 0,3-3-11 16,0 1 10-16,-1 1-2 0,1-2-8 15,0-3 5-15,26 12 3 0,-41-12 53 16,-6 0 27-16,-18-4-17 0,0 3-22 15,0 0-14-15,-30 0-14 0,-9-1-4 16,-5 3-3-16,-10-2-1 16,-65 5-14-16,57-7 2 0,5-2-40 15,6-2-67-15,10-1-100 0,5 0-117 16,12 0-289-16</inkml:trace>
          <inkml:trace contextRef="#ctx0" brushRef="#br0" timeOffset="58822.11">6495 7347 2352 0,'-30'14'-10'0,"7"-5"4"0,2-1-2 0,3 1 0 15,9-9-3-15,9 7 7 0,0-1-2 16,12 5 8-16,9-8 7 16,3-3-8-16,5 0-14 0,4 0 22 15,6 0-9-15,2 0-4 0,-2-11 7 16,6 0 2-16,-1-2-11 16,37-15 27-16,-48 14-24 0,-7-1 8 0,-5 0 2 15,-6 0 56-15,-15-1 15 16,0 2 12-16,0 2 20 0,0 2 2 0,-42 2 77 15,22 8-115-15,-4 0-9 16,3 0-20-16,0 22 8 0,3-1-24 16,6 0-7-16,3 3-12 0,9 3 3 15,0-1-7-15,0 29-4 16,21-28 1-16,0-4-8 0,6-1 11 16,3-2-10-16,-1-2 2 0,4-4-35 15,-3-6-10 1,59-2-212-16,-6-34 29 15,-56 10 171-15,-3-2 28 0,0-2 10 0,21-28-10 16,-31 22 37 0,-2-2-6-16,-3 0 54 0,-9 3 37 0,0 3-3 15,0 3-20-15,0 4-30 0,0 6-11 16,0 2 2-16,0 9 37 16,0 0-39-16,0 0-7 0,0 12 9 15,15 2-7-15,3 0-2 0,0 2-5 16,3 1-5-16,8 2-2 0,4-2-5 15,30 19 5-15,-36-20 1 16,2-4-6-16,-5-1 4 0,-6-4-3 16,-3-2-8-16,0-5-29 0,-6 0-21 0,0 0 3 15,0-40 7-15,-9 19 25 16,0-5 4-16,0-3 5 0,0-1 7 16,0-1 5-16,0 1 8 0,0 2 27 15,0 5 3-15,0 4-14 0,-12 0 105 16,12 19-34-16,0 0 5 15,0 18-18-15,0 2 3 0,0 6-20 16,0 3-5-16,0 3-14 0,0 4-29 16,0 0 0-16,0 36-2 15,0-39-13-15,0-2-9 0,0 0-127 16,14-6-97-16,4-1-102 0,-3-8-108 0,0-4-366 16</inkml:trace>
          <inkml:trace contextRef="#ctx0" brushRef="#br0" timeOffset="59518.83">7867 7259 2262 0,'-14'0'7'0,"2"27"37"16,0-27-9-16,12 9-10 0,0-9 3 15,0 8-27-15,0-8 12 0,18 0-9 16,2 0-5-16,10 0-2 0,36 0-1 15,-28 0 14-15,1 0 5 0,-3-16-10 16,0 4-14-16,-7-4 9 0,-2 0 1 16,-3 1 9-16,-6-3 44 0,-3 0 36 15,-3-11 115-15,-12 16-107 16,0 3-7-16,0 5-3 0,-24 5 15 16,3 0 9-16,0 0-17 0,-3 15-13 15,0 4-22-15,1 2-20 0,-22 28 10 16,27-21-35-16,6 0-10 15,0 0-1-15,12 0 3 0,0 0-6 16,0 1-3-16,18-4 1 0,0-1 1 16,9-3-3-16,29 4-66 0,-20-18-22 15,-3-7-2-15,3 0-2 0,-4 0 20 16,-2-21 20-16,-3-1 28 0,-3-1 10 16,-4 0-1-16,-5-3 7 15,9-26 13-15,-15 27-2 0,-6 5 6 16,0 1 6-16,-3 7 5 0,0 1 11 15,0 5 18-15,0 6-2 0,0 0 5 16,0 17 2-16,0 2-36 16,0-2-3-16,0 3 3 0,0 4-3 15,0-5-5-15,0 2 6 0,12-2-9 16,-12-2-2-16,12 0-6 0,0 6-2 16,0-16 14-16,-12-7-56 0,6 0-35 15,3 0-9-15,-3 0-5 0,-1-15 35 16,4-1 23-16,0-4 6 0,-3-1 16 15,21-34-7-15,-15 25 11 16,0-1 11-16,0 0 2 0,6 4-7 16,-3 2 10-16,-1 5 22 0,-2 5 26 15,3 7 34-15,0 8 8 16,15 0 34-16,-18 17-78 0,-3 2-3 0,3 0-15 16,2 5-12-16,-2-1-7 15,3 1-2-15,-3 1-4 0,3 0-8 16,3-1 0-16,21 20-224 0,-27-27 27 15,-1-1-54-15,4-4-71 16,-6-2-194-16,0-6-130 0</inkml:trace>
        </inkml:traceGroup>
        <inkml:traceGroup>
          <inkml:annotationXML>
            <emma:emma xmlns:emma="http://www.w3.org/2003/04/emma" version="1.0">
              <emma:interpretation id="{CB4B693B-6FD2-4E8C-8C62-24222E62956B}" emma:medium="tactile" emma:mode="ink">
                <msink:context xmlns:msink="http://schemas.microsoft.com/ink/2010/main" type="inkWord" rotatedBoundingBox="13729,11947 14296,11931 14316,12608 13749,12625"/>
              </emma:interpretation>
              <emma:one-of disjunction-type="recognition" id="oneOf13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1092.09">11451 6773 3111 0,'9'-9'92'16,"0"9"-14"-16,-9 0 15 0,0 0 19 15,0 0-4-15,0 21-28 0,0 2-19 16,0 4-23-16,0 10-20 0,0 6 4 16,-30 50 5-16,18-45-19 15,-2 0-8-15,2 0 8 0,0-5-4 16,-3-3 2-16,3-8-5 15,-15 37-79 1,15-43-109-16,12-26 92 0,0 0 9 16,0 0 13-16,0-19 12 0,15-26-5 15,0 15 46-15,0-3 13 16,0-6-1-16,6-3 5 0,0-5-2 16,-1-1-1-16,7-1 6 0,-3-2 5 0,0 3 23 15,32-30 58-15,-35 48-14 16,3 11 14-16,-6 8 10 15,3 11 13-15,-6 0-26 0,-4 23-18 0,4 5-17 16,0 5-6-16,18 56 0 16,-18-38-38-16,3 4 7 0,3 0-6 15,-4-2 7-15,4-3-16 0,-6-2-38 16,-3-6-46-16,0-3-47 0,-3-10-50 16,-6 14-278-16,-3-31 175 0,0-5-140 15,-15-7-299-15</inkml:trace>
          <inkml:trace contextRef="#ctx0" brushRef="#br0" timeOffset="61269.53">11457 7123 2523 0,'-12'0'147'0,"12"0"-34"16,0 0 20-16,0 0-6 0,0 0 4 15,0 0-16-15,0 0-36 0,18 0-31 16,3 0-16-16,3 0-7 0,0 0-5 0,14 0-13 15,1 0-16-15,3-10-126 0,2 0-109 16,1 10-126-16,-3-12-312 0</inkml:trace>
        </inkml:traceGroup>
        <inkml:traceGroup>
          <inkml:annotationXML>
            <emma:emma xmlns:emma="http://www.w3.org/2003/04/emma" version="1.0">
              <emma:interpretation id="{EB16E79A-C0B5-457D-AD16-A43895C1E737}" emma:medium="tactile" emma:mode="ink">
                <msink:context xmlns:msink="http://schemas.microsoft.com/ink/2010/main" type="inkWord" rotatedBoundingBox="15396,12219 16138,12198 16163,13078 15422,13100"/>
              </emma:interpretation>
              <emma:one-of disjunction-type="recognition" id="oneOf14">
                <emma:interpretation id="interp30" emma:lang="" emma:confidence="0">
                  <emma:literal>-y</emma:literal>
                </emma:interpretation>
                <emma:interpretation id="interp31" emma:lang="" emma:confidence="0">
                  <emma:literal>-g</emma:literal>
                </emma:interpretation>
                <emma:interpretation id="interp32" emma:lang="" emma:confidence="0">
                  <emma:literal>-yo</emma:literal>
                </emma:interpretation>
                <emma:interpretation id="interp33" emma:lang="" emma:confidence="0">
                  <emma:literal>-ya</emma:literal>
                </emma:interpretation>
                <emma:interpretation id="interp34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62156.13">13163 7179 2045 0,'-18'-10'72'0,"6"10"25"0,-15-19 170 15,1 8 117 1,2 6-182 0,0 3-8-16,15 2-116 0,-3 0-30 15,0 0-10-15,6 0-14 0,0 0-1 16,0 17-1-16,3-6-11 0,3 4-6 16,0 0 11-16,0-2-6 0,0 2-15 15,36 18-32-15,-18-17-13 16,0-6-27-16,32 11-64 15,-23-16 76-15,3-2-13 0,0-3 2 16,-1 0 4-16,7 0-2 0,-3-14 24 0,-3-3 11 16,-4-1 15-16,-2-3 24 15,3 0 3-15,-3-2-9 0,-6 0 10 0,-3-3 35 16,-3 1 9-16,-4 2 28 0,1 4 8 16,-9 2-23-16,0 4-27 0,0 4-12 15,0 3-10-15,0 1 21 16,0 5-25-16,0 14 3 0,0 2-7 15,12 4 1-15,-12 1 10 0,21 6-5 16,0 5 2-16,3 4-3 0,3 3-4 16,23 52 6-16,-23-43-6 15,-3 5-3-15,-3 2-2 0,-6 3 7 0,-4-3 6 16,-11-3 33-16,0-1 15 0,0-2-7 16,-20-5-6-16,-28 20 69 15,18-41-76-15,-6-6-8 0,-41-2 14 16,35-15-31-16,-2 0-1 15,2 0-16-15,0-19-16 0,10-2-105 16,-1 1-70-16,9-3-48 0,3-1-63 16,21-3-144-16,0 0-330 0</inkml:trace>
        </inkml:traceGroup>
        <inkml:traceGroup>
          <inkml:annotationXML>
            <emma:emma xmlns:emma="http://www.w3.org/2003/04/emma" version="1.0">
              <emma:interpretation id="{710D91CD-C2B7-435C-965A-A48BA42B4315}" emma:medium="tactile" emma:mode="ink">
                <msink:context xmlns:msink="http://schemas.microsoft.com/ink/2010/main" type="inkWord" rotatedBoundingBox="17209,11925 17912,11905 17931,12560 17228,12581"/>
              </emma:interpretation>
              <emma:one-of disjunction-type="recognition" id="oneOf15">
                <emma:interpretation id="interp35" emma:lang="" emma:confidence="0">
                  <emma:literal>B</emma:literal>
                </emma:interpretation>
                <emma:interpretation id="interp36" emma:lang="" emma:confidence="0">
                  <emma:literal>13</emma:literal>
                </emma:interpretation>
                <emma:interpretation id="interp37" emma:lang="" emma:confidence="0">
                  <emma:literal>3</emma:literal>
                </emma:interpretation>
                <emma:interpretation id="interp38" emma:lang="" emma:confidence="0">
                  <emma:literal>33</emma:literal>
                </emma:interpretation>
                <emma:interpretation id="interp39" emma:lang="" emma:confidence="0">
                  <emma:literal>73</emma:literal>
                </emma:interpretation>
              </emma:one-of>
            </emma:emma>
          </inkml:annotationXML>
          <inkml:trace contextRef="#ctx0" brushRef="#br0" timeOffset="62449.03">14821 6866 3180 0,'0'-6'50'15,"0"-1"43"-15,0 1-5 0,0 6-17 16,-15 0 23-16,6 0-13 0,9 0-1 15,0 16-31-15,0 2-14 0,0 9-8 16,0 8-10-16,0 45 2 0,0-36-14 16,0-1-4-16,0 1-2 15,12-3-7-15,-12-5-64 0,12-7-76 0,-12-3-49 16,12-6-42-16,-12-4-61 0,0 1-825 16</inkml:trace>
          <inkml:trace contextRef="#ctx0" brushRef="#br0" timeOffset="62918.7">14863 6868 1813 0,'20'-21'59'0,"4"1"31"16,3 1-6-16,101-40 250 16,-63 47-200-1,-29 12-72-15,0 0 14 0,0 0-15 16,-1 0-14-16,-2 0-20 0,0 0-6 15,-6 0-10-15,14 11 26 16,-29-11-21-16,-12 15-9 0,0-5 6 16,-18 6-10-16,-5 3 6 0,-16 3-4 15,-6 1-8-15,-8 3 15 0,-1-1-5 16,-56 23 15-16,59-28-23 0,10-2-7 16,5-1 11-16,6-1 5 0,9-6-11 15,9 3 3-15,12-5 1 0,0-2 3 16,0 0-1-16,51-1-19 15,-15-5 6-15,2 0 7 0,1 0-10 16,3 0 5-16,-1 0 4 0,1-11 3 16,3 11 2-16,-7-9 2 0,4 9-3 15,36 0 7-15,-46 0-12 16,-2 12 9-16,-3 4-1 0,-6 2-3 16,-6-1 11-16,-15 1 9 0,0 2 16 15,0 2 10-15,-24 0 39 0,-42 28 134 16,25-28-94-16,-7 2-19 15,-6-3-16-15,1-2-41 0,-4-2-8 0,-2-2-17 16,5-3-4-16,1-3-17 0,-34 1-177 16,57-5-73-16,4-5-104 15,5 0-330-15</inkml:trace>
        </inkml:traceGroup>
      </inkml:traceGroup>
    </inkml:traceGroup>
    <inkml:traceGroup>
      <inkml:annotationXML>
        <emma:emma xmlns:emma="http://www.w3.org/2003/04/emma" version="1.0">
          <emma:interpretation id="{AE4559E7-2DB8-4F85-B76C-559FB642C45A}" emma:medium="tactile" emma:mode="ink">
            <msink:context xmlns:msink="http://schemas.microsoft.com/ink/2010/main" type="paragraph" rotatedBoundingBox="3323,13712 27863,12831 27924,14552 3385,15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AC7FED-8DD4-4140-939B-E05E2399E0DA}" emma:medium="tactile" emma:mode="ink">
              <msink:context xmlns:msink="http://schemas.microsoft.com/ink/2010/main" type="line" rotatedBoundingBox="3323,13712 27863,12832 27924,14552 3385,15432"/>
            </emma:interpretation>
          </emma:emma>
        </inkml:annotationXML>
        <inkml:traceGroup>
          <inkml:annotationXML>
            <emma:emma xmlns:emma="http://www.w3.org/2003/04/emma" version="1.0">
              <emma:interpretation id="{BFC34606-D47C-4B4E-8C11-7F27F381CD57}" emma:medium="tactile" emma:mode="ink">
                <msink:context xmlns:msink="http://schemas.microsoft.com/ink/2010/main" type="inkWord" rotatedBoundingBox="3337,14097 5102,14034 5130,14805 3365,14869"/>
              </emma:interpretation>
              <emma:one-of disjunction-type="recognition" id="oneOf1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7090.72">1953 9339 2490 0,'0'-8'45'16,"0"1"48"-16,0 1 38 0,-21-1 6 0,3-1-4 15,-6 4-12-15,3 4-21 16,-2 0-19-16,-28 19 12 0,27-4-70 16,-3 4-10-16,10 4-2 0,-4 3-4 15,9 2-2-15,3-3-11 0,9-1-13 16,0 24-48-16,86 7-100 16,-17-42 8-1,-31-13 84-15,-2 0 6 0,3 0 32 16,-3-15 12-16,-7-2 13 15,22-27 1-15,-36 18 14 0,0-3-11 16,-15 2 12-16,0-3-5 0,-48-68 13 31,0 71 6-31,25 20-19 0,-1 7 7 0,3 0-24 16,0 0-29-16,0 0-68 0,3 0-61 16,4 17-72-16,2-2-179 15</inkml:trace>
          <inkml:trace contextRef="#ctx0" brushRef="#br0" timeOffset="66715.94">1441 9028 1944 0,'9'-5'31'0,"3"-14"129"15,-6 10-67-15,-3-2 28 0,-3 2-13 0,0-3 6 16,0 2 3-16,0 0 0 15,0 4-31-15,-15 0-19 0,0-2-4 16,-21-3 9-16,15 6-40 0,-6 5-23 16,1 0 1-16,-4 0-3 0,0 0-2 15,-3 0-7-15,1 16 8 0,-1-4-8 16,0 1 5-16,-23 18 0 16,29-15-8-16,3 3-2 0,6 1-1 15,0-3-7-15,3 4 8 0,9 1 5 16,6-1-7-16,0 3 9 0,27 28-21 15,3-29 15-15,9-1 2 0,2-1-1 16,7-2 2-16,0-1 6 0,5-1 2 16,1 1-5-16,-7-3 5 15,1 4-5-15,38 11 4 0,-47-12-6 16,-9-3 0-16,-6 1 4 0,-4-2 0 16,-5 4-9-16,-3 0 13 0,-6 1-10 15,-6 0 5-15,0 1 9 0,-18 13 1 16,-23-1-1-1,14-20 5-15,-6-2 4 16,-205 7 36 0,158-29-61-16,41 12 1 15,0-15 6-15,4 6-2 0,-1 9 5 16,-24-9-54-16,39 1-55 0,4 8-55 16,5 0-56-16,3 0-51 15,9 0-144-15,0 0-216 0</inkml:trace>
          <inkml:trace contextRef="#ctx0" brushRef="#br0" timeOffset="67494.04">2295 9211 2935 0,'0'-3'98'0,"0"1"-1"0,0 2 18 16,0 0-3-16,0 0-33 0,0 21-20 0,0-6-23 15,0 6-11-15,0 3-6 16,0 1-3-16,0 2-12 0,0-1-7 0,15 2 1 16,-3 0 0-16,0-3-9 0,-3 15-105 15,-3-25 33-15,0-5-10 16,-6-3-11-16,6-7 15 0,-6 0 28 16,3 0 26-16,0-20 13 0,5-3 0 15,1-2 12-15,12-30 5 16,-6 25 2-16,-3 4 0 0,3 0 31 0,0 5-4 15,0 5 9-15,-3 3-10 16,5 5 10-16,-5 8-11 0,0 0-4 16,21 0 10-16,-18 0-23 15,3 0 19-15,-6 0 15 0,6 0-17 0,-1 14 5 16,1 5-12-16,-3 6-8 0,-6 4 6 16,0 3-9-16,-3 36-61 15,-6-32-29-15,0-3-45 16,0 25-202-16,0-36 94 0,0-1-123 15,0-6-231-15</inkml:trace>
        </inkml:traceGroup>
        <inkml:traceGroup>
          <inkml:annotationXML>
            <emma:emma xmlns:emma="http://www.w3.org/2003/04/emma" version="1.0">
              <emma:interpretation id="{9E34825E-49A2-495B-9E4A-40A4EB54D614}" emma:medium="tactile" emma:mode="ink">
                <msink:context xmlns:msink="http://schemas.microsoft.com/ink/2010/main" type="inkWord" rotatedBoundingBox="6386,14132 6863,14115 6886,14759 6409,14777"/>
              </emma:interpretation>
              <emma:one-of disjunction-type="recognition" id="oneOf1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8001.79">4001 9039 2558 0,'24'-11'13'16,"-4"6"53"-16,10-3 199 15,-18 8-71-15,-3 0-11 0,-3 0-13 16,0 20-42-16,-3 1-29 0,0 2-17 16,0 37 51-16,-3-24-97 15,0 3-7-15,-15 4-5 0,15 2-13 0,-21 1-4 16,9-1-4-16,-3-2 7 0,3-4-4 15,-2-3-55-15,5-6-37 16,-3-8-38-16,-3 5-165 0,9-19 129 16,6-8 0-16,0-17-7 15,0-1 122-15,0-2 19 0,0-7 15 16,0-7 3-16,15-6-5 0,0-2 12 16,0-8-5-16,-1 3 3 0,4-5 3 15,-3-1 17-15,0 5 31 0,6 3 13 16,-3 5 26-16,6 6-12 0,-4 2 13 0,4 11 11 15,24-11 45-15,-24 28-29 16,-4 4-8-16,4 0-11 0,-6 17-26 16,6 6-16-16,-9 9-16 0,3 5-22 15,-6 8-5-15,2 6-1 0,4 54 5 16,-6-51-2-16,-9-2-10 16,3-7-9-16,-6-2-32 0,0-9-58 15,0-5-59 16</inkml:trace>
          <inkml:trace contextRef="#ctx0" brushRef="#br0" timeOffset="68168.99">4025 9299 2692 0,'-12'0'37'0,"0"0"3"0,9 0-5 0,3 0 7 15,0 0-17-15,0 0-2 0,21 0-8 16,32 0-6-16,-17-16-11 16,3 2-119-16,2 2-105 0,7 2-195 15,0-1-293-15</inkml:trace>
        </inkml:traceGroup>
        <inkml:traceGroup>
          <inkml:annotationXML>
            <emma:emma xmlns:emma="http://www.w3.org/2003/04/emma" version="1.0">
              <emma:interpretation id="{9984B34F-BDA4-4085-9B22-756FDD750A88}" emma:medium="tactile" emma:mode="ink">
                <msink:context xmlns:msink="http://schemas.microsoft.com/ink/2010/main" type="inkWord" rotatedBoundingBox="7613,14197 9540,14128 9575,15107 7648,15176"/>
              </emma:interpretation>
              <emma:one-of disjunction-type="recognition" id="oneOf1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8728.54">5224 9277 3176 0,'0'-10'269'0,"0"10"-97"16,-12 0-40-16,12 0-49 0,0 0-16 15,-9 0-15-15,9 0-21 0,0 14-5 16,0-1-13-16,0 3 8 0,0 18-18 16,0-13 3-16,0-2 4 0,0 3-6 15,15-2-8-15,3 0-13 16,0-6-12-16,6-3 2 0,0-4-58 16,2-7-31-16,37 0-121 0,-33-21 138 15,-4 0 13-15,1-1 33 0,-9 1 19 16,3-1 20-16,-9-1 0 0,-6-2 10 15,0 1 8-15,-6-3 5 16,0-18 104-16,0 26-34 0,-12 6 8 16,12 3-27-16,-15 4-17 0,3 4 12 15,12 2-6-15,-12 0-3 0,12 0 7 16,0 36 14-16,0-18-43 0,0 6 0 16,0 2-17-16,0 1 6 15,15 4-9-15,9 1 0 0,0 3-3 0,11 2 8 16,1 5 6-16,33 46-11 15,-37-42-3-15,-2 0 1 0,-6-3 1 16,-3-1 12-16,-9-5-10 0,-6-2-4 16,-6-6 13-16,0-4 13 0,-21-2-3 15,-33 18 11-15,15-27-32 16,-5 1-2-16,-1-6-1 0,3-3 2 16,1-3-7-16,2-3-72 0,6 0-117 15,4 0-126-15,8-12-86 16,-3-23-907-16</inkml:trace>
          <inkml:trace contextRef="#ctx0" brushRef="#br0" timeOffset="69445.36">6299 9142 3275 0,'3'-8'65'0,"0"5"47"16,-3 0 21-16,3 3 22 0,0 0-1 15,3 0-6-15,14 19 17 16,-5 0-115-16,0 2-7 0,3 3-15 16,-3 3 5-16,0 4-19 0,0 2 9 15,-6-2-20-15,-3 5 6 0,3 24-7 16,-7-35-17-16,-2-5 6 15,0-3-21-15,0-3-51 0,0-14-51 16,0 0-28-16,0 0-5 0,-11 0 3 16,11-17 12-16,-12-28-102 15,3 13 164-15,9 1 24 0,0-7 18 16,0-1 22-16,0-1 1 0,0 0 12 0,15 0 0 16,0 0 10-16,-1 5-5 15,25-28 12-15,-18 38-8 0,3 6 26 16,3 2 4-16,2 7 8 0,-2 3-12 15,3 7 36-15,0 0 7 0,-4 0 7 16,-2 15-13-16,15 27 42 16,-27-16-61-16,-12 3-11 0,0 3-3 15,0-1-3-15,-15-1-10 0,-6 1-11 16,0-6 2-16,3-1 2 0,-26 12-1 16,29-22-5-16,0-5-1 15,6-1-33-15,0-8-12 0,9 0-23 0,0 0 3 16,0 0 2-16,0 0-3 0,0-16-13 15,42-11-25-15,-24 13 71 16,2 1 11-16,4 2 7 0,3 4-2 16,0 7 19-16,6-6-8 0,-4 6 9 15,7 0-8-15,-3 0 19 0,41 42 43 16,-41-14-30-16,0 4-9 16,-3-1 24-16,-10 6 2 0,-5-2 21 15,-3 2 9-15,-12-3 13 0,0 2 23 16,0-7-9-16,-56 20 36 15,26-32-83-15,-9-6-22 0,0-5-1 16,-5-6-12-16,-1 0-5 0,-2 0-9 0,-4-15 7 16,3-1-7-16,1-1-22 15,-34-18-195-15,46 23 7 0,5 1-57 16,3-5-46-16,6 0-131 0,6 6-379 16</inkml:trace>
        </inkml:traceGroup>
        <inkml:traceGroup>
          <inkml:annotationXML>
            <emma:emma xmlns:emma="http://www.w3.org/2003/04/emma" version="1.0">
              <emma:interpretation id="{61AB87D7-60D3-488F-A286-27720D0AE371}" emma:medium="tactile" emma:mode="ink">
                <msink:context xmlns:msink="http://schemas.microsoft.com/ink/2010/main" type="inkWord" rotatedBoundingBox="10473,14223 12627,14146 12655,14924 10501,15002"/>
              </emma:interpretation>
              <emma:one-of disjunction-type="recognition" id="oneOf1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9796.72">8067 9544 2361 0,'0'-3'66'0,"15"0"64"16,3-3 75-16,-4 0 63 0,4-4 28 16,-6 1-46-16,6 0-57 0,-6-1-34 15,-3 4 5-15,9 6 60 0,-12 0-158 16,-6 17-3-16,6 2-41 0,-6 4-6 15,6 6 7-15,-6 2-21 0,0 0 0 16,6 2-4-16,0 27-227 16,-3-32-47-16,0-7-88 0,-1-3-25 15,1-3-76-15,0-5-367 0</inkml:trace>
          <inkml:trace contextRef="#ctx0" brushRef="#br0" timeOffset="70184.66">8495 9400 2508 0,'3'-10'74'0,"0"4"12"0,-3 5 14 16,3 1 33-16,3 0 42 0,-6 0 20 15,6 0-28-15,-6 20-20 0,6-2-35 16,0 18 85-16,-6-15-142 16,0 0-22-16,0 2-9 0,0 2-11 15,0 1-6-15,0-8-3 0,0 3 4 16,15-4-17-16,-15-3 9 15,15-2-145-15,-6-12 14 0,-9 0-27 16,9 0 10-16,-3-13 29 0,0-2 17 16,0 3 18-16,3-2 39 0,6-4 5 0,2-2 18 15,22-24 8-15,-21 21 5 16,6 1 9-16,-3 2 35 0,-4 2 4 16,4 3 26-16,-3 8-4 0,-3-4 9 15,0 11 9-15,15 0 93 16,-15 0-102-16,-4 22-18 0,4-4-17 15,-3-1-11-15,-6 8-4 0,-3-1-15 16,0 4-5-16,-3-3-49 0,0 3-50 16,0 16-267-16,0-20 124 0,0-4-46 15,0-4-36-15,15-2-190 16,0-5-98-16</inkml:trace>
          <inkml:trace contextRef="#ctx0" brushRef="#br0" timeOffset="70578.72">9317 9436 2528 0,'0'-22'51'0,"0"-2"81"16,0 5 30-16,-21 0 44 0,3 5-1 15,0 0 0-15,-2 4-13 0,-4 6-27 16,-24 4 46-16,24 17-155 0,1 0-20 16,-4 2-11-16,0 1-22 0,6 3 0 15,0 1-7-15,9 2-36 0,12 3-44 16,0-3-57-16,21 36-184 15,3-35 157-15,6-5 18 0,6-6 31 16,-1-1 11-16,4-8 2 0,-3-7-1 16,2 0 4-16,1-18 32 0,33-24 2 15,-40 15 42-15,-8-6 30 16,-3-2-5-16,-3-5-9 0,-3-4 17 16,-6-3 28-16,-6-8 33 0,0 3 27 15,-3-4 62-15,0-46 278 16,0 62-239-16,0 5-55 0,0 10-58 0,-12 9 2 15,12 16 10-15,0 0-12 0,0 0-16 16,0 14-26-16,0 5-18 16,0 42 10-16,0-28-13 0,0 8-17 15,0 0-3-15,12-1-45 0,-4 6-75 16,4-1-93-16,0-1-80 0,0 0-58 16,3-2-105-16</inkml:trace>
          <inkml:trace contextRef="#ctx0" brushRef="#br0" timeOffset="70938.01">9737 9425 2635 0,'-15'0'12'0,"15"0"15"0,-9 0-1 0,9 0-10 15,122-35 10 16,-57 27-24-31,-26-3-8 16,-3 3 6-16,3-3 10 0,-4 1-13 16,1-3 0-16,0-6 9 0,-9 0 11 15,-4 0 32-15,-5-1 18 0,-6-1 39 16,-12 1 30-16,0 1 9 0,0 4-8 16,-15 2-3-16,-18-6 99 15,7 19-135-15,2 0-1 0,0 0-16 0,3 22-14 16,-3 2-33-16,7 0-3 0,-4 8-7 15,9 3-11-15,3 5-1 0,9 38-20 16,0-39-25-16,15 2-48 16,6-3-66-16,2-5-65 0,7-3-34 15,3-7-33-15,6 0-11 0,5-7-93 16,4-6-174-16</inkml:trace>
        </inkml:traceGroup>
        <inkml:traceGroup>
          <inkml:annotationXML>
            <emma:emma xmlns:emma="http://www.w3.org/2003/04/emma" version="1.0">
              <emma:interpretation id="{7007E1E1-7932-40A7-9D49-31600B8C3355}" emma:medium="tactile" emma:mode="ink">
                <msink:context xmlns:msink="http://schemas.microsoft.com/ink/2010/main" type="inkWord" rotatedBoundingBox="13119,14281 15171,14207 15200,15009 13147,15082"/>
              </emma:interpretation>
              <emma:one-of disjunction-type="recognition" id="oneOf20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1402.23">10746 9335 2483 0,'0'-25'104'0,"0"3"77"16,0 1 40-16,0 9-24 0,0 4-2 0,-15 1 202 15,6 7-233-15,9 17-46 16,0 3-16-16,0 6-9 0,0 6-34 16,0 7-13-16,0 1-17 0,0 4 8 15,12 5-21-15,18 51-3 16,-15-52-15-16,-1 1-4 0,1-8-75 15,-3 0-56-15,0-10-25 0,0-2 26 16,-6-4 10-16,-6-8-58 0,3-6-23 16,-3-11-178-16,0 0 239 0,-15-15 25 15,0-6 17-15,0-2 26 16,0-10 37-16,1-4 18 0,-1-6-7 0,-3-6 15 16,3-6 17-16,-6-54-23 15,21 53 15-15,0 4 19 0,0 0-16 16,0 4-3-16,18 5 15 0,0 5-9 15,6 4 34-15,2 5 36 0,37-14 87 16,-33 29-50-16,-1 7 29 16,-2 7 15-16,0 0-28 0,-3 0 4 0,-3 25-3 15,-3-1-40-15,-4 6-29 16,-2 6-23-16,0 33 59 16,-12-32-47-16,0-2-19 0,0-1 2 15,-18-3-7-15,-2-3-15 0,-4-4-2 0,-3-3 5 16,-3-3-11-16,0-6 2 0,-35 3-128 15,2-15-207 1,37 0 79-16,2-16-59 0,3 2-172 16,6-3-327-16</inkml:trace>
          <inkml:trace contextRef="#ctx0" brushRef="#br0" timeOffset="71824.06">11609 9192 2705 0,'-12'0'79'16,"0"0"58"-16,3 0 64 0,-3 0-11 15,3 0 50-15,4 0-176 16,-1 0-29-16,6 0-13 0,0 0-8 15,0 0 1-15,23 0-14 16,82 0 5-16,2 0-5 16,15 0-5-16,-57 0-41 15,-2 0-51-15,-7 0-47 0,57 0-222 16,-23 0-129 0,-58 0 54-16,-2 0-269 0</inkml:trace>
          <inkml:trace contextRef="#ctx0" brushRef="#br0" timeOffset="72360.14">12431 9111 2482 0,'0'-8'57'0,"-15"1"57"16,6 1 44-16,3 3 11 0,6-2-39 16,0 2-19-1,-9 3 208-15,3 36-174 16,-3 24-102-16,9-38-40 15,0 2-2-15,0 49 8 16,0-49-19-16,0 13-90 16,0-7-56-16,0-22 57 15,0-2-32-15,0-6-3 0,0 0 20 16,0 0 53-16,0-96-46 16,12 70 107-16,-12 0 4 15,6-30 57-15,-6 31 2 0,6-2 6 16,0 4 4-16,0 3-35 15,0 3 4-15,0 3-24 0,-3 3-1 0,6 3-5 16,-3 1-5-16,5 3-2 0,1 4 0 16,3 0 4-16,15 0 17 15,-9 0-21-15,0 0 0 0,2 15 7 16,-2 0-7-16,3-1-2 0,0 3-5 16,-3 1 5-16,3 0 6 0,11 29 7 15,-20-27 3-15,-6 0 6 16,-3-1 26-16,-6 0 19 0,0-3 7 15,0-2 2-15,0-6-3 0,0-1-29 16,-21 0-8-16,-6 2 3 16,13-9-42-16,-1 0 4 0,-3 0-4 15,6 0 6-15,-6 0-2 0,0 0-7 0,3 0-1 16,0 0-16-16,1 0-42 0,-16 0-136 16,18 0 60-16,0 13-25 15,0-1-15-15,3 0-19 0,0-2-54 16,3 1-63-16,0-1-207 0</inkml:trace>
        </inkml:traceGroup>
        <inkml:traceGroup>
          <inkml:annotationXML>
            <emma:emma xmlns:emma="http://www.w3.org/2003/04/emma" version="1.0">
              <emma:interpretation id="{2F2B70AA-55BD-42BB-9BF0-39C616C4E0FC}" emma:medium="tactile" emma:mode="ink">
                <msink:context xmlns:msink="http://schemas.microsoft.com/ink/2010/main" type="inkWord" rotatedBoundingBox="16496,13932 21327,13759 21361,14691 16529,14864"/>
              </emma:interpretation>
              <emma:one-of disjunction-type="recognition" id="oneOf21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6210.27">16964 8979 2335 0,'15'-8'86'0,"-12"-3"24"16,0 3 8-16,-3-2-3 0,0 1 3 15,6-1-1-15,-6 4-14 0,0 1-25 0,3 0-14 16,-3 5 40-16,0 0 177 16,0 16-154-16,0 3-16 0,0 2-16 15,0 5-19-15,0 5-11 0,0 3-15 16,0 1-16-16,0 2-20 0,0-2-6 16,0 35 2-16,0-35-12 15,0-8 12-15,0-2-12 0,0-4-2 16,0-5 11-16,0 3-6 0,9-9-64 15,-9-1-48-15,0-9-147 16,0 0 147-16,0-22 0 0,0-5 3 16,0 1 0-16,0-10 23 0,0-4 22 15,0 0 7-15,0-4 21 0,0-3 12 16,15-44-4-16,0 49 27 0,-4-1-6 16,7 5 4-16,0 8-3 0,-3-2 0 15,6 7 4-15,0 4 0 0,3 4 8 16,2 0-11-16,28 0 8 15,-27 13 3-15,2 4 5 0,-2 0 42 16,-3 0-10-16,-3 17 10 0,-3 0-2 16,-6 2-5-16,-6 3-6 0,-6 3-16 15,0 23 11-15,-18-23-25 16,-3-1-6-16,-3-4 4 0,0-4-9 16,0-4 8-16,4 2-7 0,2-6-4 15,0-2-30-15,6-1-34 0,6-5-86 16,6 0 73-16,0 0-7 0,0-17 2 15,21 1 0-15,0 4 32 0,0-3 22 16,2 2 8-16,4 1 16 0,30-8 3 16,-30 16-3-16,2 4 4 15,-2 0 5-15,3 0 2 0,-6 0 6 16,2 0 2-16,-8 15 24 0,3 4-9 16,-3 1-12-16,6 30 18 15,-21-20 3-15,-3 2 9 0,0 0 12 0,0-1 9 16,-21-1 12-16,0 0 5 15,-3-6 5-15,0-2 0 0,-5-3-19 16,-28 9 41-16,27-21-79 16,1-7-10-16,2 0-9 0,-21 0-11 15,24 0-33-15,4-18-43 0,2 2-67 16,3 0-67-16,0 5-49 0,6-5-67 16,-3 3-125-16,6-6-262 0</inkml:trace>
          <inkml:trace contextRef="#ctx0" brushRef="#br0" timeOffset="76510.09">17881 8683 2781 0,'9'-9'39'16,"-3"3"36"-16,0 0 15 0,3 2 15 15,-6 4 19-15,3 0 24 0,3 0-16 16,5 14-18-16,25 29 84 16,-9-14-112-16,3 6-16 0,2 5-12 15,4 4-16-15,3 5-11 0,-4 2 5 0,-2 4 20 16,-6-1-20-16,0 2-5 16,-4 52 2-16,-26-56-13 0,0-1-2 15,0-6-15-15,-20-4 5 0,-1-8-7 16,-3-5-56-16,0-4-75 0,-3-7-85 15,1-6-87-15,-16-8-414 16,24-3 105-16</inkml:trace>
          <inkml:trace contextRef="#ctx0" brushRef="#br0" timeOffset="76747.88">18545 8892 2834 0,'0'11'0'0,"0"-11"5"0,0 0-5 16,0 4 21-16,18-4-20 15,5 0-8-15,4 0 8 0,9 0-6 16,3 0-93-16,2 0-96 0,4 0-172 15,0 0-351-15</inkml:trace>
          <inkml:trace contextRef="#ctx0" brushRef="#br0" timeOffset="76922.76">18658 9065 2653 0,'-3'2'1'15,"3"-2"25"-15,0 0-3 0,0 0 8 16,21 0-15-16,2 0-3 0,7-13 0 16,3 13-13-16,44-9-126 0,-38-1-84 15,3 10-235-15</inkml:trace>
          <inkml:trace contextRef="#ctx0" brushRef="#br0" timeOffset="74784.27">15616 8907 2505 0,'0'-4'45'16,"0"-3"59"-16,0-2 174 16,0 7-106-16,0 2 20 0,0 0-28 15,0 0-27-15,0 21-13 0,-18 0-19 16,3 5-34-16,-3 5-3 0,-15 39 12 15,12-35-57-15,4 2-12 16,-1-2-8-16,3-4 8 0,0-2-3 0,3-3-10 16,0-1 3-16,3-6-13 15,0-4-10-15,0 6-107 0,9-21-2 16,0 0-13-16,0 0 1 0,0-19 30 16,15-2 4-16,3-4 12 0,3-6 21 15,0-5 22-15,0-1 20 0,29-49-4 16,-26 45 31-16,0-2 2 15,-3 6 0-15,0-2 10 0,-4 7 49 16,-2 4 22-16,0 6-8 0,-3 2-15 16,0 9-20-16,0 1 197 15,-6 10-144-15,0 0-2 0,0 15-3 0,-3 6-22 16,3 5-15-16,0 3-12 16,3 6-18-16,-1 2 0 0,-2 4-1 15,15 48 2-15,-12-45-13 0,-3 0 11 16,0-6-8-16,0 1-14 0,0-5-41 15,-3-5-65-15,0-4-69 0,0-5-47 16,-3-1-15-16,0 2-426 16,0-21-65-16</inkml:trace>
          <inkml:trace contextRef="#ctx0" brushRef="#br0" timeOffset="74970.4">15476 9108 2700 0,'-6'-1'54'0,"3"-1"31"0,3 0-10 16,0-1-27-16,0 0-9 0,0 0-15 15,41-2 1-15,-14 2-19 16,0-1-3-16,9 1 1 0,0 3-93 16,2 0-88-16,-2 0-101 0,3 0-219 15,-1 0-220-15</inkml:trace>
          <inkml:trace contextRef="#ctx0" brushRef="#br0" timeOffset="75350.54">16193 9393 2589 0,'-15'7'72'0,"3"-7"34"15,0 0-10-15,12 0-24 0,-11 0-27 16,11 0 0-16,-6-16-8 0,6 3-8 15,0-4-15-15,0-25-6 16,0 18 2-16,0-3-4 0,0-3 1 16,0 1-4-16,8-3-5 0,-8-4-1 0,12 5 2 15,-3-3 4-15,0 4-7 16,9-31 26-16,-6 34-5 0,0 2-8 16,6 5 25-16,0 1-10 0,5 3 17 15,4 5 0-15,-3 2 21 0,6 2 7 16,32 7 92-16,-38 0-105 15,6 0-11-15,-6 19-11 0,0 3 32 16,-1 0-19-16,-5 2-7 0,0 4-16 16,-6-1 2-16,-3 2-7 0,-9 31-2 15,0-35-4-15,0-2-18 16,0 1-20-16,0-4-54 0,-12-2-56 0,0-5-53 16,12 0-39-16,0-5-13 0,0 0-37 15,0-4-607 1</inkml:trace>
          <inkml:trace contextRef="#ctx0" brushRef="#br0" timeOffset="73646.43">14101 8957 1691 0,'3'-20'37'16,"-3"0"64"-16,0 0 25 0,0 3 12 15,2 0-20-15,-2-1-9 16,0-11 104-16,0 19-100 0,0 0-5 16,0 3-5-16,0 2-16 0,0 1 33 15,0 4 50-15,0 0 148 0,0 22-226 16,0 1-28-16,0 1-21 0,0 6-12 16,0 3-23-16,0 6 6 0,0-1-10 15,-11 7 3-15,11-3-7 0,0-3 3 16,0 2-7-16,0 34-44 15,0-40-90-15,0-6-65 0,0-1-62 16,0-3-43-16,0-4-113 0,0-5-304 16</inkml:trace>
          <inkml:trace contextRef="#ctx0" brushRef="#br0" timeOffset="73928.8">14109 8876 2065 0,'0'-21'5'0,"0"-13"63"0,18 19-33 16,0 2 11-16,3 0-17 0,3 3-13 15,0 2-12-15,2 1 2 0,4 3 13 16,-3 4 17-16,3 0-2 0,20 14 33 16,-29 1-5-16,-6 4-16 15,0 1-1-15,-6 3 21 0,-9 2 3 0,0-2 19 16,0 2-18-16,-21-2-5 15,3-2-9-15,-23 15 11 16,17-24-55-16,0 1 2 0,3-2-8 0,3-5-3 16,-3 0-10-16,6-3-74 0,1 1-67 15,2-4-83-15,0 1-153 0</inkml:trace>
          <inkml:trace contextRef="#ctx0" brushRef="#br0" timeOffset="74235.77">14952 8770 2742 0,'0'-11'46'15,"0"3"75"-15,0 0 57 0,-24-1 16 16,6 2-21-16,-3 6-36 0,-5 1-1 15,2 0-27-15,-3 17-23 0,-39 27 44 16,37-12-94-16,-1 4-10 16,0 6 0-16,6 4-7 0,4 4-18 15,2 2 9-15,12 0-10 0,6 1 9 16,0 2-26-16,0 52-24 16,18-56-43-16,2-3-53 0,1-5-46 15,-3-5-44-15,0-3-39 0,0-4-1 0,0-6-58 16,5-4-108-16</inkml:trace>
        </inkml:traceGroup>
        <inkml:traceGroup>
          <inkml:annotationXML>
            <emma:emma xmlns:emma="http://www.w3.org/2003/04/emma" version="1.0">
              <emma:interpretation id="{BECBBCEB-695E-4292-B121-62E07D7B42BC}" emma:medium="tactile" emma:mode="ink">
                <msink:context xmlns:msink="http://schemas.microsoft.com/ink/2010/main" type="inkWord" rotatedBoundingBox="21902,13650 26271,13493 26303,14399 21935,14555"/>
              </emma:interpretation>
              <emma:one-of disjunction-type="recognition" id="oneOf22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7500.4">19494 8901 2075 0,'15'-30'16'15,"6"1"35"-15,0 2 50 0,6 5-9 16,-1 1-14-16,1 2 19 0,0 3 15 15,29-6 68-15,-26 15-114 16,-6 3-20-16,0 4-6 0,-6 0 23 0,3 0 16 16,-12 0-17-16,-1 15-8 0,-5 1-9 15,-3 0-15-15,-14 22 3 16,-7-18-26-16,0 0 0 0,-3-3-5 16,-3 4 2-16,-3-3 6 0,1-4-19 15,-4-1-20-15,3 1-37 0,-17 3-169 16,26-12 55-16,-3-1-36 15,9-3-155-15,6-1-247 0</inkml:trace>
          <inkml:trace contextRef="#ctx0" brushRef="#br0" timeOffset="77248.65">19676 8796 2807 0,'-18'-12'86'15,"3"1"72"-15,3 1 40 0,3 2-32 16,-3 1-63-16,6 3-6 0,-3 4 18 16,6 0-20-16,-8 15 17 15,8 0-75-15,3 6-14 0,0 5-8 16,0 40 14-16,14-30-25 16,-14 0 0-16,15 6-3 0,-3 2-79 15,-3-3-84-15,-9 34-284 16,0-38 209-16,0-4-26 0,0-1-34 0,0-8-121 15,0-8-185-15</inkml:trace>
          <inkml:trace contextRef="#ctx0" brushRef="#br0" timeOffset="77773.43">20069 8607 3038 0,'0'-13'86'0,"0"2"94"0,0 0 63 16,-18 2-10-16,6 1-40 0,0 5-45 15,3 3-50-15,-9 0-20 0,6 19-29 16,-8 34-5-16,11-19-25 0,0 7-25 16,9 3 4-16,0 2-6 15,0 2 3-15,0 2-21 0,23-4-18 0,-11 0-44 16,21 44-167-16,-15-54 68 15,0-2-37-15,0-6-30 0,3-3-17 16,-1-6-29-16,4-3-92 0,0-7-209 16</inkml:trace>
          <inkml:trace contextRef="#ctx0" brushRef="#br0" timeOffset="78206.32">20578 8654 2968 0,'6'-22'81'16,"-3"8"32"-16,0-5 134 0,-3 14-109 16,0 5 24-16,0 0-12 0,0 0-32 15,0 24-31-15,0-2-5 0,0 4-7 16,-12 6-28-16,0 0-25 0,-9 42 25 16,18-36-37-16,-3-2-12 15,-6-4 12-15,6 0 7 0,-3-6-21 16,3-2-13-16,6-7-43 0,-6-3-27 15,6-3-46-15,0-6-178 0,0-5 159 16,0 0 26-16,0-24 16 16,12 4 33-16,0-4 14 0,3-4 15 15,0-3 23-15,0-2 0 0,21-40 22 16,-16 37-1-16,-2 0 18 0,0 2 46 16,0 5 12-16,0 2 15 0,-3 5 16 15,6 7 42-15,-10 7-10 0,4 8-2 16,6 0 65-16,-9 20-140 15,3 4 7-15,0 4-35 0,0 1 1 16,3 5-19-16,-4 2 1 0,7-2-7 16,3 2-2-16,-6 2-4 0,21 23-138 15,-24-33-12-15,-9-8-48 0,-1-2-17 16,-5 3-288-16,0-13 163 16,-20-7-195-16,-1-1-285 0</inkml:trace>
          <inkml:trace contextRef="#ctx0" brushRef="#br0" timeOffset="78383.6">20491 8816 2780 0,'0'0'30'0,"0"0"126"16,0 0-47-16,18 0-8 0,0 0-32 0,6 0-19 15,0 0-17-15,8 0-12 0,-5 0-13 16,3 0-62-16,0 0-86 0,32 0-350 15,-35 0 18-15,0 0-283 16</inkml:trace>
          <inkml:trace contextRef="#ctx0" brushRef="#br0" timeOffset="78658.94">21253 8412 2952 0,'0'-4'16'0,"0"4"68"0,0 0 99 15,0 0 38-15,0 12-9 0,0 3-41 16,15 5-38-16,-3 5-40 0,-3 5-20 16,15 40 3-16,-12-31-62 15,0 4 5-15,3 2-9 0,-3-1-9 16,2-2 12-16,4 0-80 0,-6-1-33 15,-3-5-50-15,3 0-32 16,-12 28-217-16,0-37 183 0,-21-4-27 16,3-2-46-16,-2-3-154 0,-4-6-255 0</inkml:trace>
          <inkml:trace contextRef="#ctx0" brushRef="#br0" timeOffset="78953.19">21623 8546 2697 0,'0'-9'51'0,"0"3"44"0,0 2 32 16,0 1 36-16,0 3 30 0,5 0-5 0,7 0 1 15,3 15-55-15,-3 2-27 0,24 34-8 16,-12-22-77-16,-6 6-6 16,23 41 14-16,-23-36-19 15,-3-2-13-15,3-2-78 0,-6-1-92 16,-3-4-73-16,0-2-46 0,0-3-32 16,-3-4-66-16,-6-3-301 0</inkml:trace>
          <inkml:trace contextRef="#ctx0" brushRef="#br0" timeOffset="79267.09">21751 8543 2627 0,'0'-12'25'16,"14"1"18"-16,-2 2 31 0,-6-1 8 15,27-9 67-15,-12 11-98 16,3-1-14-16,8 3-18 0,4 2-10 15,3-1 5-15,2 5-7 0,-2 0 3 16,0 0-5-16,26 17-1 0,-44 0 0 16,-9 0-4-16,-12 2-4 0,0 4 6 15,0 0-5-15,-24 2 3 0,3 2 11 16,-11-2 1-16,-1 0-8 0,-41 17 20 16,41-25-18-16,-3-3 7 15,3-4-7-15,10-2-1 0,-4-2 1 16,0-3-17-16,15-3-22 0,-6 0-55 15,9 0-42-15,6 0-222 16,3-13 36-16,0 2-233 0</inkml:trace>
          <inkml:trace contextRef="#ctx0" brushRef="#br0" timeOffset="79547.87">22417 8453 2920 0,'-29'-5'174'15,"2"3"63"-15,-6 0 13 0,0 2-20 16,-5 0-61-16,5 0-47 16,-24 31 29-1,-2 77-43-15,53-73-100 0,6-2 11 0,0 4-21 16,0-1 15-16,38 35-28 15,-20-36 12-15,9-2-26 0,18 30-108 16,-18-37 1-16,-1 0-41 16,-5-6-66-16,3 0-15 0,-6-4-49 15,3-5-87-15,-6-5-243 0</inkml:trace>
          <inkml:trace contextRef="#ctx0" brushRef="#br0" timeOffset="80274.62">22813 8632 2695 0,'0'-6'59'0,"0"1"44"0,0 5 18 0,0 0 54 16,0 0 9-16,0 0-22 16,0 18 36-16,0 1-128 0,0 3-9 15,0 0-20-15,0 6-4 0,0-3-11 16,0 4-3-16,0-3-15 0,0 4-1 15,0 17-7-15,0-27 6 0,-18-4-12 16,18-1 6-16,0-5-32 0,0-2-39 16,0-5-60-16,0-3-32 0,0 0-7 15,0 0-12-15,0-36-129 16,12 16 165-16,0-3 10 0,0-2 20 16,-6-5 21-16,9-4 39 0,-3-2 18 15,9-36-20-15,-6 36 53 16,2 3 20-16,4-2 39 0,-3 3 3 15,0 5 19-15,21-13 36 16,-19 25-54-16,-5 5 18 0,3 1-12 16,21 7 73-16,-27 2-54 15,0 0-1-15,3 0-3 0,-3 14-7 0,-7 2-3 16,1 1-9-16,-6-2-10 16,0 0-14-16,0 3-13 0,0 0-13 0,0 0 12 15,-11-2-19-15,11 0 12 0,-18-5-14 16,6 1-6-16,3 1-16 0,9-6-44 15,-12-2-18-15,6 2-22 0,6-6 8 16,-9 2 26-16,9 0-64 16,-6-3 82-16,6 0 9 0,0 0 12 15,0 0 7-15,0 0 14 0,0 0 6 16,21-12-2-16,-9 12 3 0,0-10-7 16,20 10 11-16,-11 0 5 0,-9 0-7 15,9 0 0-15,-3 0 9 16,-3 0-3-16,3 11 13 0,-6 2 17 15,2-1 0-15,-8 4-7 0,6 17 20 16,-12-14-41-16,0 0 1 0,0-2 18 16,0 2 10-16,-12 0 13 0,-8-4 8 15,2 0 10-15,-3-3-4 0,-3 0-2 16,-24 2 22-16,25-10-48 16,-4-2-9-16,0-2-13 0,3 0 0 15,-3 0-2-15,7 0-4 0,-4 0-2 16,3-11-15-16,-12 1-101 15,21-1 6-15,6 0-56 0,6 4-85 16,0-2-128-16</inkml:trace>
          <inkml:trace contextRef="#ctx0" brushRef="#br0" timeOffset="80586.62">23694 8355 2609 0,'6'0'20'0,"-6"0"45"0,0 0 42 0,0 0 23 16,6 12-4-16,-6 5-11 0,6 2-16 15,0 6-24-15,9 38 67 16,-3-27-89-16,0 3 1 0,9 2-13 15,-4-1-14-15,4 4-4 0,-3-1-11 16,-3-1-4-16,-3 1 4 0,-6 0 23 16,-6 41 11-16,0-46-32 0,-12 1 2 15,-6-3-6-15,-3-1 5 16,0-6-21-16,4-2-42 0,-4-5-95 16,-3-2-87-16,-15 5-407 15,30-15 6-15</inkml:trace>
        </inkml:traceGroup>
        <inkml:traceGroup>
          <inkml:annotationXML>
            <emma:emma xmlns:emma="http://www.w3.org/2003/04/emma" version="1.0">
              <emma:interpretation id="{89462F35-C819-4C0C-8179-36B0369EC5C2}" emma:medium="tactile" emma:mode="ink">
                <msink:context xmlns:msink="http://schemas.microsoft.com/ink/2010/main" type="inkWord" rotatedBoundingBox="26733,12872 27863,12831 27904,13978 26775,14019"/>
              </emma:interpretation>
              <emma:one-of disjunction-type="recognition" id="oneOf23">
                <emma:interpretation id="interp47" emma:lang="" emma:confidence="0">
                  <emma:literal>/</emma:literal>
                </emma:interpretation>
                <emma:interpretation id="interp48" emma:lang="" emma:confidence="0">
                  <emma:literal>.</emma:literal>
                </emma:interpretation>
                <emma:interpretation id="interp49" emma:lang="" emma:confidence="0">
                  <emma:literal>'</emma:literal>
                </emma:interpretation>
                <emma:interpretation id="interp50" emma:lang="" emma:confidence="0">
                  <emma:literal>o</emma:literal>
                </emma:interpretation>
                <emma:interpretation id="interp51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05374.07">24358 8713 643 0,'0'-2'83'0,"0"2"7"0,0 0 10 16,0 0 58-16,0 0-44 0,0 0 10 16,0-1-21-16,0 1-12 0,0-2 17 15,0-4 40 1,0 2 9-16,0-3-87 0,0 4-23 16,0-2 12-16,0 2 2 0,0 0-10 15,0-2-23-15,0 2 15 0,0 0-16 0,-12-1 45 16,12 0-47-16,0 3 18 15,0-1-17-15,0 1-5 0,0 1 1 16,0 0 4-16,0 0 10 63,0 23 135-63,0-17-156 15,0 1-8-15,0 1 6 0,12-4-12 16,-12 4 5-16,9 1-14 0,3-1 11 15,9 8-3-15,-9-8 5 16,0-4 7-16,-6 4-11 0,2-1-4 16,-2-1 8-16,0-2-6 0,0 0-5 15,0 1 15-15,-6-1-10 0,0-1-4 16,6 0 9-16,-6 2 1 62,21 26-7-62,-21-31-5 16,0 0 21-16,0 0-10 16,0 0 7-16,0 0-10 15,0 0 12-15,0 0 62 0,0 0-31 16,12 0-1-16,-12 0-25 0,9-12-16 16,3-1 2-16,6-6 3 15,8-6-1-15,1-6-6 16,-15 11 3-16,6-4-3 0,3 1-7 15,-6-6 8-15,29-38-2 16,-20 31 8-16,3-3-9 0,-6 2 2 16,9 0-2-16,-4-8-3 0,1 5 5 15,6-1 1-15,160-213-5 32,-109 159 6-32,-57 70-12 15,-4-3 7-15,10 1 6 0,65-69 2 16,-80 76 1-1,-3 3-3-15,18-22 2 16,-21 21-13 0,0-2 7-1,-12 18-1-15,0 2 2 0,0-2 7 16,0 1-10-16,0 1-2 16,0 0 8-16,0 0-10 15,0 0-27-15,0 0-188 16,0 0-980-1</inkml:trace>
        </inkml:traceGroup>
      </inkml:traceGroup>
    </inkml:traceGroup>
    <inkml:traceGroup>
      <inkml:annotationXML>
        <emma:emma xmlns:emma="http://www.w3.org/2003/04/emma" version="1.0">
          <emma:interpretation id="{5006309F-A116-46DA-B52D-137DE6550343}" emma:medium="tactile" emma:mode="ink">
            <msink:context xmlns:msink="http://schemas.microsoft.com/ink/2010/main" type="paragraph" rotatedBoundingBox="3339,15636 22865,15493 22876,17054 3350,17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01D92-B894-4D50-AC8A-7868A96CA0E3}" emma:medium="tactile" emma:mode="ink">
              <msink:context xmlns:msink="http://schemas.microsoft.com/ink/2010/main" type="line" rotatedBoundingBox="3339,15636 22864,15492 22876,17054 3350,17198"/>
            </emma:interpretation>
          </emma:emma>
        </inkml:annotationXML>
        <inkml:traceGroup>
          <inkml:annotationXML>
            <emma:emma xmlns:emma="http://www.w3.org/2003/04/emma" version="1.0">
              <emma:interpretation id="{41C1E951-E9F1-4489-84DE-52BC55CFE6DF}" emma:medium="tactile" emma:mode="ink">
                <msink:context xmlns:msink="http://schemas.microsoft.com/ink/2010/main" type="inkWord" rotatedBoundingBox="3342,16021 5348,16006 5354,16871 3348,16886"/>
              </emma:interpretation>
              <emma:one-of disjunction-type="recognition" id="oneOf2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83833.68">1866 11340 1842 0,'0'-5'85'0,"0"0"31"0,0 1 14 16,0-1-17-16,0 4-3 0,0-1-2 15,0-5-13-15,0 6 5 0,-20 0 56 16,11 1-75-16,0 0-9 16,0 0-3-16,-3 0-9 0,0 20 1 15,-3-3-6-15,3 3-14 0,-3 0-2 0,0 5-3 16,-8 27 19-1,11-24-34-15,6 0-9 0,3-2 7 0,3 2-10 16,0-4-17-16,15 2-9 0,9-5 1 16,2-2-16-16,7-2-31 0,41 2-114 15,-32-19 94-15,-3 0 13 16,3 0 12-16,-7 0-1 0,1-18-1 16,-6 1 8-16,-3-2 10 0,-4-3 20 15,-2-2 5-15,3-24-5 16,-15 22 14-16,-6 1 9 0,-3 2 6 15,0-2-7-15,0 0-7 0,-21 0 4 16,0 5 12-16,3 1 11 0,-5 2 0 16,-25-8-1-16,21 18-2 15,0 7-16-15,1 0 10 0,-1 0-15 0,3 0 3 16,-3 16 1-16,0 0-3 0,4 4-69 16,-25 23-339-16,30-20-125 15</inkml:trace>
          <inkml:trace contextRef="#ctx0" brushRef="#br0" timeOffset="84274.48">2352 11441 2695 0,'9'-9'76'15,"-6"0"39"-15,-3 3 12 0,3 5-10 16,-3 1-20-16,0 0-13 0,0 0-1 16,0 12 14-16,0 1-80 15,0 3 2-15,0 0-10 0,0 2-2 16,0 3-3-16,0-3-4 0,0 1 1 16,0 0 1-16,0-5-6 0,8 10 0 15,-8-16-6-15,0-4-15 16,0-4-17-16,0 0-26 0,9 0 1 15,-3 0-10-15,0-12 0 0,3-3 15 0,3-2 16 16,21-27-18-16,-15 16 57 16,3 3-1-16,2-5-1 0,4 0 10 15,-3 3 6-15,6 0 37 0,-6 3 20 16,-1 3-1-16,4 2 6 16,21-7 89-16,-27 19-107 0,0 7-5 15,-4 0-14-15,1 0-11 0,0 0-3 16,-3 18 5-16,0 2-10 0,0 2-1 15,20 25-49-15,-26-22-78 0,3-1-72 16,-6 1-64-16,3 1-95 16,-6-5-212-16</inkml:trace>
          <inkml:trace contextRef="#ctx0" brushRef="#br0" timeOffset="82515.42">1322 11050 1701 0,'15'-12'83'0,"-3"0"31"0,-4 3 39 15,-5 3-12-15,3 0 0 0,-6-2-12 16,0 1-22-16,0-9 64 16,0 8-117-16,-12 0-2 0,12-5-9 15,-11 1 8-15,-1 5 3 0,0-4-3 0,3-2-5 16,-3 5-5-16,0-4-8 0,-21-11 38 16,12 16-48-16,-2-2-7 15,2 7 7-15,-3 2-5 0,-6 0-9 16,-3 0 6-16,1 0-10 0,-1 17-3 15,6-2 4-15,-29 25-5 16,35-19-8-16,9 4 1 0,12 2 4 16,0 2-9-16,0 1 8 0,0 0-3 15,27 1-4-15,5-2 5 0,10 3 7 16,50 30-3-16,-35-34 2 16,0-2-8-16,-4-4 14 0,4 2-4 0,-1-2-7 15,-8-3 0-15,-4 3 9 16,-2-3-2-16,-6 2-12 0,14 17 0 15,-32-19 8-15,-9 1 8 0,-6 0 3 16,-3 16 14-16,0-19-8 16,-21 0 5-16,1 1 3 0,-7-6 13 15,0 1 15-15,-6-2-3 0,-2-7-2 16,-1-4-20-16,-3 0 1 16,-44 0-11-16,47-15-16 0,-3-2 3 15,7-2-7-15,-1 3-4 0,0 0-1 16,3-1-24-16,7 2-52 0,-1 2-56 0,6-1-73 15,9 3-45-15,-3 5-67 0,12-3-187 16,0-1-259-16</inkml:trace>
        </inkml:traceGroup>
        <inkml:traceGroup>
          <inkml:annotationXML>
            <emma:emma xmlns:emma="http://www.w3.org/2003/04/emma" version="1.0">
              <emma:interpretation id="{991B2277-BE5D-4C79-8B20-479D4E1CB6B0}" emma:medium="tactile" emma:mode="ink">
                <msink:context xmlns:msink="http://schemas.microsoft.com/ink/2010/main" type="inkWord" rotatedBoundingBox="6393,16147 8205,16133 8211,17030 6400,17044"/>
              </emma:interpretation>
              <emma:one-of disjunction-type="recognition" id="oneOf2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84885.29">4266 11131 2533 0,'9'-6'66'0,"-9"4"61"0,0-2 29 0,0 4 34 16,0 0-3-16,0 0-21 0,-15 0-29 15,0 22-45-15,-24 23 13 16,21-18-71-16,-3 1-19 0,-2 0-1 15,5 6-11-15,-6-2 5 0,3-1 1 16,3 2-8-16,3-4-6 0,-2 1 2 16,-10 16-147-16,15-27 43 15,3-5-9-15,3-6-9 0,3-4 1 16,3-4 14-16,0 0 26 0,0-12 0 16,18-6 25-16,21-33-3 15,-19 20 46-15,1-5 11 0,0-5 2 16,0-4-5-16,0-1 15 0,-3-1-15 0,-1 2 8 15,1-1 43-15,0 4 14 16,15-25 106-16,-18 42-78 0,-3 7 20 16,3 5 27-16,-4 13 0 0,1 0 12 15,0 0-16-15,3 0-44 0,0 19-22 16,3 4-23-16,21 33 19 16,-16-25-49-16,-5 3-6 0,3 0 2 15,-3 2-5-15,-3 2-31 0,3-2-41 16,-9-4-55-16,0 2-55 0,-6-3-36 15,0 25-280-15,-3-34 184 16,0-2-253-16</inkml:trace>
          <inkml:trace contextRef="#ctx0" brushRef="#br0" timeOffset="85082.38">4126 11311 2526 0,'0'0'1'0,"0"0"36"0,0 13 100 16,18-13-71-16,2 8-30 15,4-8-12-15,6 0-13 0,0 0 5 16,9 0-11-16,2 0-94 0,1 0-78 0,41 0-572 16,-41 0 56-16</inkml:trace>
          <inkml:trace contextRef="#ctx0" brushRef="#br0" timeOffset="85616.53">5162 11248 3088 0,'3'0'171'16,"-3"0"-33"-16,0 0 0 0,0 0-30 15,0 0-36-15,0 0-4 0,0 0-20 16,0 13-15-16,0-1-7 0,0 3-10 16,0 18-9-16,14-14-17 15,-2-3-17-15,3 1-9 0,0-5 3 16,6 1-19-16,3-5-7 0,3-8-19 16,-1 0-18-16,4 0-8 15,30-13-66-15,-31 1 119 0,-5-7 28 16,0 0 11-16,-3-3-3 0,-3 0 6 15,-9 2 15-15,-9-4 6 0,0 0-1 16,0-14 118-16,0 21-56 0,0 2 5 16,-15 4-19-16,15 3-20 0,-12 8-5 15,0 0 9-15,12 0-5 0,-9 0 8 16,9 15 11-16,0 14 46 16,0-9-78-16,0 4-9 0,15 3-3 15,0 6-7-15,6 1 4 0,0-1-6 16,8 6-1-16,-2 2 1 0,3-1 4 15,26 42-1-15,-29-42-4 0,-6 0-12 16,0-3 8-16,-9-1 12 16,-6-4-13-16,-6-5 2 0,0-4 12 15,-21-3-12-15,0-4-3 0,-35 4 13 16,17-17-5-16,3-3-14 0,-6 0 10 16,4 0-18-16,2 0-66 0,0-14-56 15,4 3-47-15,2-3-53 0,6 1-31 16,-15-16-348-16,30 15 28 15</inkml:trace>
        </inkml:traceGroup>
        <inkml:traceGroup>
          <inkml:annotationXML>
            <emma:emma xmlns:emma="http://www.w3.org/2003/04/emma" version="1.0">
              <emma:interpretation id="{1978323D-3EEA-46CB-B989-B393343F37C1}" emma:medium="tactile" emma:mode="ink">
                <msink:context xmlns:msink="http://schemas.microsoft.com/ink/2010/main" type="inkWord" rotatedBoundingBox="8890,16230 9476,16226 9480,16834 8894,16838"/>
              </emma:interpretation>
              <emma:one-of disjunction-type="recognition" id="oneOf2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85912.45">6468 11257 3011 0,'12'-13'54'0,"12"-5"148"16,-12 11-28-16,-6 4-5 16,3 3-15-16,0 0-36 0,-3 15-47 0,6 4-23 15,-6 4-12-15,3 3-18 0,-3 5-3 16,8 35-4-1,-11-34-11-15,3 2-46 0,0-7-66 0,-6-1-70 16,3-3-45-16,0-4-49 0,-3-2-15 16,0-6-22-16,0 0-137 0</inkml:trace>
          <inkml:trace contextRef="#ctx0" brushRef="#br0" timeOffset="86411.99">6582 11203 2194 0,'0'-25'46'0,"8"-11"76"32,10-4 85-32,-9 31-177 15,0 3-9-15,15-3 27 0,-9 3 2 16,3 2 27-16,8-3-20 0,1 3-13 16,0-2-14-16,0 5-4 0,0 0 32 15,-1 1 23-15,-5 0 13 16,6 29 55-16,-27-12-99 0,0 2-17 15,0 2-12-15,-15 5-1 0,-6-2-8 16,-2-1 0-16,-1-2-2 0,-6 0-10 16,-21 13-2-16,31-20 3 0,2-3-1 15,3-5-6-15,6-1-15 0,3-1-3 16,6-4 1-16,0 0 9 16,0 0 7-16,12 0-5 0,18-14-2 15,-13-2 9-15,1 5 6 0,0 0-6 16,0 0 3-16,3 11 0 0,-3-11 6 15,3 11-9-15,-4 0 11 0,1 0-12 16,24 0 11-16,-21 15-6 16,0-1 8-16,-1 6-6 0,1 1 6 15,-3 4 6-15,3 3-2 0,-6 0 10 16,-6 3 3-16,-9-1 12 0,0 31 114 16,-15-35-61-16,-3 1-4 15,-6-6-9-15,-6-1-10 0,1-3-3 0,-4-6-26 16,0-3-7-16,0-4-19 15,-35-4 1-15,35 0-5 0,3-15-55 16,-2 0-88-16,2 0-86 0,3-4-70 16,-3 2-31-16,1-2-43 0,2-1-231 15</inkml:trace>
        </inkml:traceGroup>
        <inkml:traceGroup>
          <inkml:annotationXML>
            <emma:emma xmlns:emma="http://www.w3.org/2003/04/emma" version="1.0">
              <emma:interpretation id="{DB06DC06-33CF-4D0F-ABEF-08C8046D3C64}" emma:medium="tactile" emma:mode="ink">
                <msink:context xmlns:msink="http://schemas.microsoft.com/ink/2010/main" type="inkWord" rotatedBoundingBox="10931,16275 14575,16249 14580,16902 10936,16929"/>
              </emma:interpretation>
              <emma:one-of disjunction-type="recognition" id="oneOf2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88293.68">10957 11515 2500 0,'-27'0'43'0,"4"0"17"0,-1 0 60 16,6 0 16-16,0 0-25 0,6-11-42 15,3 11-26-15,9-6 12 16,0-3-45-16,21 9 1 0,3 0 11 16,6-5 21-16,2 5-7 0,7 0-5 15,3 0 4-15,2 0 7 0,61 0 30 16,-52 0-48-16,4 0-5 0,2 0-10 15,-2 0 0-15,2 0-10 16,4 0-9-16,-4 0-47 0,1 0-82 0,-7 0-60 16,49-10-304-16,-58 10 11 15,-5 0-285-15</inkml:trace>
          <inkml:trace contextRef="#ctx0" brushRef="#br0" timeOffset="88781.51">11987 11258 2589 0,'0'-4'67'0,"-12"-2"23"0,12 4 22 0,-9 2 2 15,9 0 46-15,-6 0 24 0,-9 12 113 16,15 5-189-16,0 2-41 16,0 7-6-16,0 0-18 15,0 41 15-15,0-28-51 0,0-2 0 16,0-1 6-16,0 0-10 0,-20-4-1 15,20-4-13-15,0-4-30 0,-15-5-39 16,15-5-61-16,0-6-55 0,0-8-18 16,0 0 35-16,0 0 23 0,0-23 31 15,0-30-46-15,0 22 130 16,0-3 9-16,0-4 15 0,0-3 26 0,0-2-2 16,0 2 43-16,0 2 35 0,0-1 12 15,0 5 10-15,0-25 71 16,0 37-98-16,0 5-18 0,0 5-27 15,0 5-7-15,0 3-13 0,0 5-3 16,15 0 1-16,-3 0-13 0,5 0 10 16,28 31-9-16,-27-13 13 15,9 4-16-15,-4 1 9 0,-5 4-4 16,3 1 1-16,-6 3 7 0,-3 2-3 16,0-1 8-16,-3 29 78 15,-9-34-7-15,0-1 5 0,0-7-3 16,-30 11 22-16,9-16-81 0,3-6-18 15,-5-1-7-15,2-3-1 0,-3-1-67 16,3-2-74-16,-3 2-98 0,3-3-87 16,4 0-96-16,-1 0-378 0</inkml:trace>
          <inkml:trace contextRef="#ctx0" brushRef="#br0" timeOffset="87270.03">8510 11269 2849 0,'0'-23'78'0,"0"-13"175"16,0 23-145-16,0 6 32 0,0 3 7 15,0 4-10-15,0 0-43 0,0 26-29 16,0-1-25-16,0 6-5 0,0 6-24 16,0 44 11-16,18-39-21 15,-9-2 3-15,3-1-9 0,-12-4 5 0,12-4-27 16,-6-7-9-16,3-3-5 0,-3-4-12 15,0-6-45-15,-6-4-134 16,0-7 136-16,0 0 24 0,0-21 20 16,0-3 12-16,0-2 13 0,0-3 21 15,0-5 0-15,0-7 0 0,0 0 3 16,0-51 2-16,0 46 2 0,0 2 9 16,15 5 47-16,-15 1 9 15,12 10-10-15,-12 9-11 0,11 1 39 16,-2 9 33-16,3 9 21 0,6 0 34 15,-6 20-128-15,-3 2-18 0,9 4-8 16,0 1-4-16,3 4-8 0,2 1-1 16,1-1 14-16,6 2-11 0,32 27-4 15,-35-33-6 1,3-6-2-16,-3-7-2 0,26 6-16 16,-32-20-16-16,0 0-24 0,-6 0-7 15,18-42-15-15,-21 18 52 16,-3-5 23-16,-4-3-1 0,-2-4 2 0,-3 0 12 15,0 3-1-15,0 0 17 16,0 2 44-16,0 5-16 0,0 4-17 0,0 11 17 16,0 1 22-16,-8 10 3 0,8 0 1 15,0 0-2-15,0 20-4 0,0 3-6 16,0 3-20-16,0 1-1 0,0 7-31 16,14 1 8-16,1 38-3 15,0-33-23-15,-3-4 20 0,0 1-10 16,0-2-61-16,0-5-81 0,0 0-78 15,3-5-49-15,-4-3-34 0,1-4-25 16,21-3-439-16,-15-15 52 16</inkml:trace>
          <inkml:trace contextRef="#ctx0" brushRef="#br0" timeOffset="87813.23">9772 11154 2542 0,'0'-12'55'0,"-17"4"57"16,2-3 31-16,-12-6 159 16,12 13-183-16,0-5 4 0,0 5 14 15,-3 4-1-15,1 0-13 0,-22 0 38 16,21 14-127-16,-3 0-13 0,-3 0-2 16,7 4-10-16,2 0-2 15,0 5 0-15,3-1-7 0,6 1 2 16,6 21-12-16,0-24 4 0,0 1-2 15,24-4-10-15,-6-2 3 0,5-2-20 16,1-4-10-16,0-1-21 0,3-2 3 16,3-2 0-16,-1-4 4 0,1 0 4 15,3 0 3-15,-3 0 25 0,23-11 1 16,-29 11 25-16,-6-12 1 16,-3 3-9-16,-6 9 1 0,-9-10 9 15,0 10 0-15,0 0 8 0,-21 0 22 0,0 0 16 16,-27 0 81-1,28 13-54-15,-4 1-7 0,0 5 1 0,0-2 4 16,3 2-14-16,3 3-18 0,4 1-16 16,5 2-7-16,0 22 5 15,9-22-15-15,0 0-1 0,26 1-7 16,1-3 1-16,3-1 2 0,6-2 1 16,2-1-4-16,7-5-3 0,3-3 10 15,5-6 2-15,57-5-9 16,-53 0 7-16,2-17-3 0,1-2 16 15,0 2-10-15,-7-4-5 0,-5 2-6 16,-4 0 12-16,-11 0 2 0,18-7 3 16,-39 18-36-16,-6 4-67 0,-3 4-99 15,-3-5-94-15,0 5-70 0,0 0-39 16,-18 0-136-16,-3 0-286 0</inkml:trace>
        </inkml:traceGroup>
        <inkml:traceGroup>
          <inkml:annotationXML>
            <emma:emma xmlns:emma="http://www.w3.org/2003/04/emma" version="1.0">
              <emma:interpretation id="{50FDE0FA-BF6A-458A-939D-D5E63D6192FC}" emma:medium="tactile" emma:mode="ink">
                <msink:context xmlns:msink="http://schemas.microsoft.com/ink/2010/main" type="inkWord" rotatedBoundingBox="15622,16031 19978,15998 19986,17075 15630,17107"/>
              </emma:interpretation>
              <emma:one-of disjunction-type="recognition" id="oneOf2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93615.77">13910 10944 2344 0,'0'0'31'16,"0"0"50"-16,0 0 24 0,-18 0 28 15,6 20 11-15,0 1-8 0,0 2-7 16,1 7-3-16,2 4-18 0,-12 44 78 16,12-31-131-16,-3 0-14 0,0 2-20 15,0-1-13-15,3 3 10 0,6-2-12 16,-3 1-4-16,6-1-2 0,0 0-1 16,0 43-43-16,18-47-81 15,-3-5-67-15,0 1-33 0,-3-5-25 16,6-6-23-16,2-1-134 0,-2-7-177 15</inkml:trace>
          <inkml:trace contextRef="#ctx0" brushRef="#br0" timeOffset="94154.91">14532 11152 2651 0,'0'-2'24'0,"0"1"36"0,0 1 44 16,0 0 13-16,-18 0 8 0,3 16-16 16,-2 2 2-16,-16 29 59 0,18-12-95 15,-3-1 29-15,3 7-32 0,-3 4-29 16,0-2-11-16,4 2-5 15,2-5-25-15,-3 1 7 0,3-2-6 0,-9 22-9 16,15-37 3-16,3-5-8 16,0-9-48-16,3-1-19 0,0-9-31 15,0 0-6-15,0 0-5 0,12-15 19 16,3 0-14-16,21-36-54 16,-19 17 115-16,4-2 25 0,-3-6 14 15,0-2 0-15,0-1 5 0,0-3 4 16,-6 2 10-16,3 0-3 0,5-30 127 15,-11 44-40-15,-3 7-30 0,-3 6-12 16,3 8-24-16,-3 3 32 0,0 8 10 16,0 0-13-16,3 0 24 0,0 19-11 15,6 6-11-15,12 34 65 16,-6-24-78-16,-1 2-9 0,1 0-19 16,0 3 10-16,-3 2-21 0,3-1 4 15,-3-1 1-15,0-1 0 0,9 32-3 16,-19-37 7-16,1-5-4 15,-6-2-3-15,0-5-15 0,0-3-75 16,0-4-71-16,0-3-72 0,0-5-58 16,0 1-103-16</inkml:trace>
          <inkml:trace contextRef="#ctx0" brushRef="#br0" timeOffset="94354.24">14309 11491 2417 0,'-6'0'19'16,"6"0"69"-16,0 0 43 0,0 0 8 15,18 0-4-15,0 0-29 0,5 0-38 16,40 0-6-16,-24 0-40 0,2-13-13 16,7 3-6-16,-3 10-38 0,-1-11-114 15,-2 2-121-15,-3 9-182 16,-4 0-343-16</inkml:trace>
          <inkml:trace contextRef="#ctx0" brushRef="#br0" timeOffset="94763.91">15178 11656 2599 0,'-15'5'23'0,"3"-1"26"0,-3-1 27 0,6-1-7 15,1-2-24-15,8 0-22 0,0 0-13 16,0 0 1-16,0 0-3 16,0 0 0-16,0 0-9 0,0 0 10 15,0-14-2-15,0-3-13 0,0-1 4 16,0-2 8-16,26-30-9 16,-17 20-2-16,0-2 9 0,3-2-5 15,0 0 5-15,0-2-4 0,3 0-8 16,12-29 1-16,-13 38 1 15,-2 5 5-15,3 5 4 0,-3 2 8 16,-3 6 2-16,0 1 49 0,-3 8-14 0,9 0 99 16,-6 0-104-16,-3 16 46 15,38 57 99 1,-35-50-169-16,9 28-1 16,-15-25-11-16,3 1 1 0,0 30 0 15,-6-28-11-15,0-4 1 16,0 2 3-16,0-4-101 0,0-4-68 15,0 0-58-15,0 7-315 16,0-11-570-16</inkml:trace>
          <inkml:trace contextRef="#ctx0" brushRef="#br0" timeOffset="93009.71">13202 10894 2159 0,'0'-13'14'0,"0"3"42"0,0 1 12 15,0-1 57-15,0 10-79 16,0 0-13-16,0 0-17 0,0 0 43 15,0 0 18-15,0 0 20 0,0 18 0 16,0 0-3-16,0 2 7 0,0 38 50 16,0-19-75-16,0 2-28 0,0 0-10 15,0 3-20-15,0 7-3 0,0-4-2 16,0-3-8-16,11 1-1 0,-11-1 3 16,12 35-5-16,-12-43-8 15,9-4 3-15,0-3 7 0,-9-4-15 16,9-3-114-16,0-3-53 0,-3-5-16 15,0-3-58-15,6 2-409 16,-3-13 133-16</inkml:trace>
          <inkml:trace contextRef="#ctx0" brushRef="#br0" timeOffset="93328.6">13258 11022 1606 0,'0'-25'38'15,"0"3"-22"-15,0 8 7 0,12 2 54 16,-12 1-30-16,15 3 0 0,0 1-28 16,0 2 17-16,11-4 27 15,-11 8-13-15,0-2-9 0,3 0-19 16,0 2 1-16,3 1-18 0,-3 0 9 16,0 0-12-16,2 0 10 0,16 32 131 15,-21-10-52-15,-3 2-12 0,-6 2-4 16,-6 37 32-16,0-28-67 15,-18 0 23-15,0-1-26 0,0-3-6 16,-3 1-21-16,4-5 3 0,-1-5-10 16,-3 1 9-16,9-6-17 0,-6-2 9 15,9-4-9-15,0-4-28 0,0-2-59 16,9-5-69-16,0 0-45 0,0-13-418 16,0-1 160-16</inkml:trace>
          <inkml:trace contextRef="#ctx0" brushRef="#br0" timeOffset="95500.7">15666 11170 2812 0,'-15'0'57'16,"3"0"54"-16,12 0-16 0,0 15-15 15,0 5 2-15,0 4-20 0,0 1-23 16,0 5-14-16,0 1-7 0,18 39 2 16,-6-38-14-16,-12-2-3 15,12-3 2-15,-12-3 5 0,9-7-1 0,-9-2-5 16,6-5 2-16,-6-5 3 0,0-1-26 15,0-4-164-15,0 0 59 16,0-12 3-16,0-2 0 0,0-5 16 16,0-1-1-16,0-6 0 0,0-4 25 15,0-2 40-15,0-2 9 0,12-42-15 16,0 40 49-16,0 0-18 16,0 0 9-16,6 4 10 0,2 3 5 15,1 1 38-15,3 7-7 0,0 4 16 16,29-8 43-16,-26 25-60 15,-3 0 14-15,3 0-10 0,-6 0-18 16,-1 15-3-16,1-5-11 0,-3 7 3 0,-3-3 35 16,-6 6-1-16,0 9 10 15,-9-10-14-15,0-2-23 0,0 1-4 16,-18-4-2-16,0 5-14 0,0-7 4 16,0 2-2-16,1-3-3 0,-1-1 2 15,-9 2 5-15,12-10 2 16,6 1-8-16,3-2-10 0,6-1 6 15,0 0-10-15,0 0 0 0,0 0 12 16,0 0-2-16,0-14-1 0,24 2-5 16,-6 12 4-16,-3-9 3 15,3 9-3-15,2-9 3 0,1 9 0 0,3 0 1 16,3 0 6-16,-3 0-9 0,-3 0 11 16,29 34-7-16,-29-14-3 15,0 2 2-15,-9 3 11 0,0 0-4 16,-3 2 14-16,-4-2 18 0,-5-1 13 15,0-1-10-15,0 2 12 16,-38 13 4-16,17-22-36 0,-3 0-3 16,-23 6 5-16,20-17-13 15,3 2-4-15,-6-4-6 0,0-3-2 16,4 0 0-16,2 0-3 0,0 0-11 0,3-15-76 16,3-1-52-16,3 0-44 0,3-1-61 15,4-2-102-15,8 0-270 0</inkml:trace>
          <inkml:trace contextRef="#ctx0" brushRef="#br0" timeOffset="95797.51">16470 10948 2504 0,'0'-10'27'16,"0"3"-26"-16,0 2 18 0,0 2 48 16,0 3 48-16,0 0 8 0,0 11-15 15,15 10-32-15,3-1 38 0,0 10 9 16,5 6-10-16,28 46 97 16,-24-42-147-16,-3 3-24 0,2 5-9 15,-2-4-17-15,-3 1 2 0,-3-2-1 16,-6 3-9-16,-3-4 9 0,-3 3 13 15,-6 33 12-15,0-41-30 16,0-6-8-16,-15-6-17 0,3-3-64 16,0-3-73-16,-3-6-51 0,15-6-79 0,0-2-64 15,-9-5-845-15</inkml:trace>
          <inkml:trace contextRef="#ctx0" brushRef="#br0" timeOffset="96170.85">17050 11290 2209 0,'-14'11'5'0,"5"-11"-6"16,6 8 4-16,3-8 7 0,0 0-3 0,0 0 51 15,20 0-1-15,4 0-8 0,3-15 26 16,3 7-1-16,3-1-9 0,2 0-19 15,1 9-21-15,3-13-3 0,-4 5-16 16,1 0 5-16,0 4-13 0,-6 4-6 16,23 0-243-16,-35 0-48 15,-3 0-284-15</inkml:trace>
          <inkml:trace contextRef="#ctx0" brushRef="#br0" timeOffset="96386.78">17119 11377 2099 0,'-6'8'24'0,"6"-3"46"15,0-2 27-15,0 0 22 0,15 3 54 16,-3-3-119-16,3-2 24 16,5-1-20-16,-2 3 28 0,12-3-31 15,-3 0-15-15,9 0-16 0,-1 0-9 16,1 0-6-16,41 0-11 15,-41-13-75-15,-3 13-89 0,-3-11-107 16,-4 3-313-16</inkml:trace>
        </inkml:traceGroup>
        <inkml:traceGroup>
          <inkml:annotationXML>
            <emma:emma xmlns:emma="http://www.w3.org/2003/04/emma" version="1.0">
              <emma:interpretation id="{04C8D1E6-19D5-48CD-AC27-FEF974270A4C}" emma:medium="tactile" emma:mode="ink">
                <msink:context xmlns:msink="http://schemas.microsoft.com/ink/2010/main" type="inkWord" rotatedBoundingBox="20402,16039 21965,16027 21970,16781 20407,16792"/>
              </emma:interpretation>
              <emma:one-of disjunction-type="recognition" id="oneOf29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97571.4">18161 10894 1725 0,'0'-5'23'0,"0"-2"29"16,0-2 138-16,0 3-94 15,0 1-32-15,0 2 15 0,0 3 12 0,0 0-2 16,0 0 3-16,0 0-7 0,0 0-28 16,0 0-5-16,0 0 53 15,-12 0-56-15,-3 14 3 0,0-3 2 16,6 3 18-16,-3 1-20 0,0 2-3 15,-6-2-3-15,4 6-17 0,-1 3-2 16,-6 27 41-16,9-24-37 16,0 3-7-16,6 1-3 0,0 1-8 15,6 0-8-15,0-3 47 0,0-1-10 16,0-1-11-16,0 28-1 16,0-30-21-16,15 0-5 0,0-1 5 15,0-2-2-15,3-2-6 0,-1 0-4 0,4-3 7 16,0 0 2-16,9-1-1 0,32 6-8 15,-32-11-3-15,-3 1 11 16,32 6 1 31,132 11 8-47,-176-40-11 0,3 11-6 16,0-17 6-16,35-25 2 15,-17 6-3-15,-18 20 1 16,-3-6-4-16,-3 3-1 0,2-5-1 15,-2 2 9-15,9-28-6 16,-12 25 3-16,0-2-5 0,0-24 5 16,-3-12 11-1,-6 43-14-15,-18-28 0 16,3 34 3-16,0 0 0 16,0 0-2-16,4 0-8 0,-10 4 7 0,3 0-1 15,0-1 2-15,-3-4-6 0,0 6 3 16,0-3-3-16,1-1 5 0,2 1 1 15,3-2-2-15,0 3 5 0,0 0-3 16,3 4-1-16,-3-1-3 0,3-1 0 16,-17-2 0-16,11 11-4 15,3 0-35-15,-6 0-48 0,-3 0-53 16,0 0-75-16,1 0-43 0,-1 20-106 16,-6-5-307-16</inkml:trace>
          <inkml:trace contextRef="#ctx0" brushRef="#br0" timeOffset="118001.69">19405 11386 1616 0,'0'0'1'0,"0"-17"-6"15,0 17 14-15,0-26-8 16,0 12 210 15,0 5-11-15,-12-2 18-16,12 7-167 15,0 0-21-15,-15 1 27 0,6-2-32 32,9-9 75-32,0 10-73 15,0 2-20-15,0 2 23 0,0 0-26 16,0 0 2-16,0 0 15 16,0 0-23-16,0 0-5 0,0 0 5 15,0 0-4-15,0 0 3 16,0 11 12-16,0-1-3 0,0 5-4 15,0-3-6-15,15 2 4 0,0 1 6 16,-3 0-8-16,3 1 0 0,-6-4 0 16,-3 0 11-16,3-4-7 0,-3 2-8 15,-6-5 20-15,0 1-20 0,0-3 14 16,0-3-15-16,0 0 21 0,0 0-14 16,0 0 12-16,0 0-5 0,0 0 8 15,0 0-24-15,0 0 9 0,0 0-1 16,0 0 1-16,0-15 4 0,0 3-10 15,0-2 3-15,0 0-8 0,0-2 8 16,0-13 7-16,-12 13-4 16,12 4 6-16,-18-3-13 0,9 4 0 15,9-4 19-15,-18 4-10 0,12 0-9 16,6 1 7-16,-9 3 4 16,3-8-9-16,6 11 8 0,0 0-4 15,0 3-2-15,0 1-6 0,0 0-1 16,0 0 8-16,0 0-7 0,0 0 8 15,0 0 5-15,0 0-9 0,0 13 3 16,0-2 47-16,15-3 3 0,-15 2-19 16,18 0-14-16,-6 10 0 15,0-9-11-15,-3 0-6 0,-9 0 4 16,15 0-8-16,-4 1 8 0,-2 0-3 16,9 6 8-16,-9-8-13 15,-3-6 13-15,-6 1 0 0,6-1-5 16,-6 0-1-16,0-2 8 15,0-1-8-15,0-1-3 0,0 0 18 0,0 0-4 16,0 0-6-16,0 0-6 16,0 0-2-16,0 0 3 0,0 0-8 15,0-8 3-15,0 8 10 0,0-12 3 0,0 2-12 16,0 3-4-16,0 1 11 0,0 1 5 16,0 0-18-16,0 0 12 0,0 2-11 15,0-3 3-15,0 6 10 16,0 0-13-16,0-2 11 0,0 2-9 15,0 0 0 48,0 32-4-63,0-23 10 16,12-1-3-16,-12-4 1 31,15-4-1644-16</inkml:trace>
        </inkml:traceGroup>
        <inkml:traceGroup>
          <inkml:annotationXML>
            <emma:emma xmlns:emma="http://www.w3.org/2003/04/emma" version="1.0">
              <emma:interpretation id="{6E14531D-DDE5-469B-9D22-B3C7A5BFF8B2}" emma:medium="tactile" emma:mode="ink">
                <msink:context xmlns:msink="http://schemas.microsoft.com/ink/2010/main" type="inkWord" rotatedBoundingBox="21945,15499 22865,15493 22873,16604 21954,16611"/>
              </emma:interpretation>
              <emma:one-of disjunction-type="recognition" id="oneOf30">
                <emma:interpretation id="interp58" emma:lang="" emma:confidence="0">
                  <emma:literal>/</emma:literal>
                </emma:interpretation>
                <emma:interpretation id="interp59" emma:lang="" emma:confidence="0">
                  <emma:literal>.</emma:literal>
                </emma:interpretation>
                <emma:interpretation id="interp60" emma:lang="" emma:confidence="0">
                  <emma:literal>'</emma:literal>
                </emma:interpretation>
                <emma:interpretation id="interp61" emma:lang="" emma:confidence="0">
                  <emma:literal>,</emma:literal>
                </emma:interpretation>
                <emma:interpretation id="interp62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118951.98">19566 11381 491 0,'-9'4'39'0,"9"-1"-8"16,-12 2 85-16,9-2-71 16,3 0 0 31,-12 26 1048-32,12-25-880-15,0-4-144 16,0 0 74-1,0 0-98-15,0 0-35 16,0 0 21 0,0 0 3-16,0 0 20 15,0 0-30 1,0 0 27 0,0 0-48-16,0 0 7 0,15 0 0 15,-15-11-4 1,59-36-7-16,-38 16-15 15,51-68 22 1,-55 76-8 0,76-88 11-1,23-30 8 1,-27 38-2 0,-5 2 19-16,-31 37-13 15,36-48-12 1,-41 50-16-16,-9 6 14 15,-30 40-2 1,0 2-14-16,-3 2 14 0,5-2-10 31,37-44 12-31,-39 50-6 0,0-2 3 16,-6 6-7-16,0-2 11 0,0 3 21 16,0 1-16-16,-3-1 3 0,3 3-1 15,-3-3-20-15,0 1 13 0,0 2-8 16,0-2-5-16,0 2 12 0,0 0-5 15,0 0-1-15,0 0 3 0,0 0-5 16,0 0-3 47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46.9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E0ECD9A-7867-44B0-8EC0-4EAB2907AB97}" emma:medium="tactile" emma:mode="ink">
          <msink:context xmlns:msink="http://schemas.microsoft.com/ink/2010/main" type="writingRegion" rotatedBoundingBox="2737,9559 2703,14376 2088,14372 2123,9555"/>
        </emma:interpretation>
      </emma:emma>
    </inkml:annotationXML>
    <inkml:traceGroup>
      <inkml:annotationXML>
        <emma:emma xmlns:emma="http://www.w3.org/2003/04/emma" version="1.0">
          <emma:interpretation id="{08F82C13-1ED1-4D7F-8E82-D0F01CF9E669}" emma:medium="tactile" emma:mode="ink">
            <msink:context xmlns:msink="http://schemas.microsoft.com/ink/2010/main" type="paragraph" rotatedBoundingBox="2737,9559 2703,14376 2088,14372 2123,9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A62F57-FFFF-4892-83D1-A4F0A69AED78}" emma:medium="tactile" emma:mode="ink">
              <msink:context xmlns:msink="http://schemas.microsoft.com/ink/2010/main" type="line" rotatedBoundingBox="2737,9559 2703,14376 2088,14372 2123,9555"/>
            </emma:interpretation>
          </emma:emma>
        </inkml:annotationXML>
        <inkml:traceGroup>
          <inkml:annotationXML>
            <emma:emma xmlns:emma="http://www.w3.org/2003/04/emma" version="1.0">
              <emma:interpretation id="{298229CA-85DD-4B58-8A6F-92A3487A4126}" emma:medium="tactile" emma:mode="ink">
                <msink:context xmlns:msink="http://schemas.microsoft.com/ink/2010/main" type="inkWord" rotatedBoundingBox="2737,9559 2733,10162 2144,10157 2149,9555">
                  <msink:destinationLink direction="with" ref="{FA21A0FE-0591-403D-BFA6-8DFD446FAE8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 35 1910 0,'0'-10'39'0,"-12"3"45"0,12-1 5 16,0 5 5-16,0-3 88 15,0 4-76-15,0 2 14 0,0 0-3 16,15 0-12-16,0 0-20 0,0 0-4 15,0 0-18-15,6 14 5 0,-1-2-15 16,22 9 10-16,-24-10-49 16,0 0 5-16,3 3-4 0,-3-2-11 0,-1 2-1 15,1-3-5-15,-3 2-24 0,3-1-61 16,-3-2-44-16,9 7-257 16,-15-12 65-16,0 0-230 0</inkml:trace>
          <inkml:trace contextRef="#ctx0" brushRef="#br0" timeOffset="-261.79">12-42 2256 0,'0'-3'71'0,"0"1"17"0,0-1 11 0,0 1 13 16,0 1-9-16,0 0-23 0,0-1 7 16,0 0 13-16,0 2-4 15,0 0 126-15,0 0-104 0,0 0-1 16,0 0 7-16,0 0-22 0,0 0-21 15,0 0-27-15,0 0-24 0,0 0-16 16,0 0 2-16,0 14 61 16,0 2-26-16,0-2-20 0,0 2-2 15,0 0 3-15,0 4-19 0,0 3 8 0,0 1-9 16,0 2-10-16,0 2 2 16,0 29-2-16,0-27 10 0,0-4-8 15,0 3 9-15,0-2-13 0,0-1-12 16,0-3 16-16,0-1-11 0,0-2 10 15,0 19 15-15,0-24-30 16,0-3 16-16,0-1-13 0,0-1-19 16,0-2-48-16,0-3-78 0,0-1-48 15,0-2-38-15,0-2-41 0,0 0-389 16,0 0 100-16,0 0-176 16</inkml:trace>
          <inkml:trace contextRef="#ctx0" brushRef="#br0" timeOffset="278.44">509-94 2390 0,'3'0'55'16,"-3"0"16"-16,0 0 27 0,0 0 3 0,0 0-4 15,0 0 1-15,-18 0-3 0,1 16 0 16,-1 0-15-16,-15 13 67 16,12-10-103-16,0-3-7 0,3 2-16 15,1 0 0-15,-1 1-15 0,3-2 2 16,0 1-14-16,3-1-23 0,0-2-65 16,-3 12-174-16,12-16 115 15,0-2-46-15,0 1-42 0,3-1-104 16,0-3-160-16,0 0-53 0</inkml:trace>
          <inkml:trace contextRef="#ctx0" brushRef="#br0" timeOffset="605.26">488-70 2647 0,'6'-7'93'0,"-6"4"39"0,3 3 25 15,-3 0 3-15,0 0-28 0,0 0 12 16,0 0 29-16,0 11 24 16,0 16 90-16,0-13-160 0,0 3-27 15,0 4-11-15,0 1-24 0,15 3-24 16,-6 1 4-16,3 0-16 0,-12 2-9 16,12-1-14-16,3 25 5 15,-9-28 8-15,0-1-9 0,0-3-17 16,-6 1 18-16,6-2-19 0,-6 0 5 15,0-2 0-15,0-2 17 0,0 2-5 16,0 10-37-16,0-16-5 0,0-2-29 16,0-2-72-16,0-2-86 15,0-2-94-15,0-3-100 0,0 0-70 16,0 0-328-16</inkml:trace>
        </inkml:traceGroup>
        <inkml:traceGroup>
          <inkml:annotationXML>
            <emma:emma xmlns:emma="http://www.w3.org/2003/04/emma" version="1.0">
              <emma:interpretation id="{4DB0E84D-1F21-4CAF-8B91-A72CA693D2D0}" emma:medium="tactile" emma:mode="ink">
                <msink:context xmlns:msink="http://schemas.microsoft.com/ink/2010/main" type="inkWord" rotatedBoundingBox="2707,13302 2699,14376 2088,14372 2096,13297">
                  <msink:destinationLink direction="with" ref="{5E246F60-7312-413F-B6D2-BCA95E9252FE}"/>
                  <msink:destinationLink direction="with" ref="{FA21A0FE-0591-403D-BFA6-8DFD446FAE85}"/>
                </msink:context>
              </emma:interpretation>
              <emma:one-of disjunction-type="recognition" id="oneOf1"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#</emma:literal>
                </emma:interpretation>
                <emma:interpretation id="interp5" emma:lang="" emma:confidence="0">
                  <emma:literal>ª</emma:literal>
                </emma:interpretation>
              </emma:one-of>
            </emma:emma>
          </inkml:annotationXML>
          <inkml:trace contextRef="#ctx0" brushRef="#br0" timeOffset="3601.49">420 3671 3005 0,'-6'-14'61'0,"3"5"36"0,0 9 28 16,0 0 25-16,3 0 267 15,0 0-210-15,0 21-22 0,0 0-9 0,0 11-57 16,15 2 0-16,-3 8-1 0,-3 8-41 16,3 6 8-16,-3 4-27 15,0 59 9-15,0-58-42 0,-4-5-17 16,-2-3 17-16,3-1 4 0,0-6-42 15,0-4 15-15,0-8 7 0,-3-2-15 16,3-8 21-16,3 14-106 16,-6-26 4-16,3-5-39 0,-6-6-102 15,6-1-184-15,-6 0-103 0,6 0-72 0,-6-20-366 16</inkml:trace>
          <inkml:trace contextRef="#ctx0" brushRef="#br0" timeOffset="3051.51">-50 3913 2602 0,'-3'0'61'0,"0"12"28"0,3-12 57 0,0 11 8 16,0-1 22-16,0 4-3 0,0 0 1 15,0 9-4-15,0 5 10 0,15 44 75 16,-15-32-191-16,12 3 9 16,-12 1-18-16,8 1-7 0,1-1-30 15,0 0 3-15,0-2-7 0,-9 0 5 16,6-4-21-16,3 35 4 0,-6-40-1 16,-3-5 2-16,0-2-7 15,0-3-2-15,0-4-49 0,0-6-61 0,0-2-81 16,0-3-89-16,0-1-70 0,-12-7-377 15,12 0 190-15,0-17-150 16</inkml:trace>
          <inkml:trace contextRef="#ctx0" brushRef="#br0" timeOffset="3324.16">-27 4125 2430 0,'-8'-17'87'0,"8"1"25"0,0 5 18 0,-9 2 5 15,9 0 12-15,0 3 24 0,0 0 42 16,0 1-29-16,20 1-13 16,28 4 65-16,-21 0-161 0,0 0-4 15,-1 16-12-15,7 2-5 0,-3 0-17 16,-3 5-4-16,-3 2-22 0,2 2 0 16,25 29-16-16,-30-28 17 15,3-1-15-15,-4-1 7 0,-2-2-3 16,3-3-33-16,-3-3-79 0,-3-1-68 15,3-6-70-15,-3-1-53 0,5-1-326 16,-8-9 159-16,-3 0-289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03.13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371B58A-FB04-43BD-95F6-F3FF211D21B2}" emma:medium="tactile" emma:mode="ink">
          <msink:context xmlns:msink="http://schemas.microsoft.com/ink/2010/main" type="writingRegion" rotatedBoundingBox="884,15060 2878,15369 2731,16316 737,16006"/>
        </emma:interpretation>
      </emma:emma>
    </inkml:annotationXML>
    <inkml:traceGroup>
      <inkml:annotationXML>
        <emma:emma xmlns:emma="http://www.w3.org/2003/04/emma" version="1.0">
          <emma:interpretation id="{37367540-6EBB-408A-97AB-FE1A9D56A862}" emma:medium="tactile" emma:mode="ink">
            <msink:context xmlns:msink="http://schemas.microsoft.com/ink/2010/main" type="paragraph" rotatedBoundingBox="884,15060 2878,15369 2731,16316 737,16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4BE820-0264-48B9-8D27-E992CDF8C62C}" emma:medium="tactile" emma:mode="ink">
              <msink:context xmlns:msink="http://schemas.microsoft.com/ink/2010/main" type="line" rotatedBoundingBox="884,15060 2878,15369 2731,16316 737,16006"/>
            </emma:interpretation>
          </emma:emma>
        </inkml:annotationXML>
        <inkml:traceGroup>
          <inkml:annotationXML>
            <emma:emma xmlns:emma="http://www.w3.org/2003/04/emma" version="1.0">
              <emma:interpretation id="{AF1F9FA9-5B4F-4856-B124-8B1D5BE90C24}" emma:medium="tactile" emma:mode="ink">
                <msink:context xmlns:msink="http://schemas.microsoft.com/ink/2010/main" type="inkWord" rotatedBoundingBox="884,15060 2431,15300 2284,16246 737,160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479 456 2611 0,'0'-7'26'0,"-12"-6"131"16,0 8-72-16,3 3 4 0,9 2-11 0,-15-1-12 15,6 1-16-15,3 0-8 0,-3 0-5 16,4 0 6-16,-10 29-7 16,9-16-15-16,0 1-6 0,3-2 0 15,3 3 1-15,-3-3-4 0,3 2-3 16,0 0-10-16,0-3 3 0,0 0-5 16,18 9 2-16,-3-13 3 15,-4 1-3-15,1-7-2 0,3 2-24 16,3-3-15-16,0 0-20 0,0 0 11 15,0-14-3-15,0-1 7 0,17-21-6 16,-20 16 38-16,-3 4 6 0,-3-4 9 16,-6 1-11-16,0-3 12 15,-3 6 0-15,0 1-1 0,0 0-2 16,-15 4 1-16,-15-6 4 0,12 16-11 16,1 1 7-16,-4 0-5 0,3 0-8 15,0 0-13-15,0 0-41 0,0 14-24 16,0 0-39-16,4-3-60 15,-7 14-438-15,12-14 66 0</inkml:trace>
          <inkml:trace contextRef="#ctx0" brushRef="#br0" timeOffset="618.02">866 334 2397 0,'0'0'56'0,"0"0"9"0,0 0 6 16,0 0 18-16,0 0 15 0,0 0 12 15,0 0-8-15,21 0-24 0,23 0 15 16,-20 0-76-16,0 0-13 0,0 0 2 16,3-11-14-16,-1 11-12 0,-2-8-51 15,-3 8-53-15,0-6-25 0,-6 6-57 16,12 0-433-16,-16 0 16 15</inkml:trace>
          <inkml:trace contextRef="#ctx0" brushRef="#br0" timeOffset="364.81">1042 79 2624 0,'-9'-10'9'0,"9"6"24"15,0 4 24-15,0 0-5 0,0 0 9 16,0 0 12-16,0 15 16 0,0 23 103 15,0-16-107-15,0 3-12 0,0 2-14 16,0 4 4-16,0 0-18 0,0 3-5 16,11 1-6-16,1 2-3 0,-3-4-12 15,9 35 4-15,-6-34-15 16,0-2-7-16,-6-4 1 0,3-5-14 16,-3-2-45-16,-3-1-68 0,0-6-42 15,0-3-48-15,-3-5-4 0,3 4-336 16,-3-10 9-16,0 0-117 15</inkml:trace>
          <inkml:trace contextRef="#ctx0" brushRef="#br0" timeOffset="-559.84">-360 118 2276 0,'0'-3'20'0,"0"3"4"0,0 0 3 0,0 0-14 15,0 0 11-15,0 0 28 0,0 0 4 16,11 0 73 0,4 0-67-16,-3 0 22 0,6 0 0 0,6 0 3 15,3 0 7-15,2-10-1 0,1 10 3 16,6-10-11-16,-3 10-5 0,41-16 44 15,-38 9-93-15,0 3-4 16,-1-1-17-16,-5 1 10 0,0-1-16 16,-3 2-5-16,-7-1-2 0,-2 0-35 15,-6 2-67-15,3-1-265 16,-12 1 102-16,-3 2-125 0,0 0-298 16</inkml:trace>
          <inkml:trace contextRef="#ctx0" brushRef="#br0" timeOffset="-1038.98">0 43 2310 0,'0'-11'49'0,"0"0"19"0,0 0 37 15,0-3 116-15,0 7-118 16,0 5-15-16,0-2 2 0,0 4-17 16,0 0-10-16,0 0-26 0,0 0 5 15,0 0 29-15,0 0 21 0,0 34 90 16,0-11-101-16,0 0-14 16,0 8-1-16,0 4 4 0,0 3-25 0,0 7-2 15,0-1-11-15,0 5-1 0,0 2-18 16,12 43 9-16,-6-49-25 15,-6-3 15-15,8 1-14 0,1-4-1 16,0 0 10-16,-3-5-9 0,3 1 8 16,0-2-14-16,-3-4-6 15,9 22-54-15,-9-35-8 0,0-3-47 0,0-3-38 16,-3-3-48-16,0-4-24 16,0 0-37-16,-3-3-89 0,0 0-228 15</inkml:trace>
        </inkml:traceGroup>
        <inkml:traceGroup>
          <inkml:annotationXML>
            <emma:emma xmlns:emma="http://www.w3.org/2003/04/emma" version="1.0">
              <emma:interpretation id="{7DE7B9F8-2646-4739-8CC4-EF51D86ED907}" emma:medium="tactile" emma:mode="ink">
                <msink:context xmlns:msink="http://schemas.microsoft.com/ink/2010/main" type="inkWord" rotatedBoundingBox="2808,15766 2817,15768 2814,15783 2805,15781"/>
              </emma:interpretation>
            </emma:emma>
          </inkml:annotationXML>
          <inkml:trace contextRef="#ctx0" brushRef="#br0" timeOffset="1244.81">1604 563 3104 0,'0'0'103'0,"0"0"73"0,0 0 35 0,9 0-16 16,-9 0-32-16,0 0-64 16,0 0 0-16,0 0-87 0,0 0-70 15,0 0-83-15,0 0-71 0,0 0-67 16,0 0-40-16,0 0-96 0,0 0-343 15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1.0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E246F60-7312-413F-B6D2-BCA95E9252FE}" emma:medium="tactile" emma:mode="ink">
          <msink:context xmlns:msink="http://schemas.microsoft.com/ink/2010/main" type="inkDrawing" rotatedBoundingBox="1703,10885 12883,9519 13432,14011 2251,15376" semanticType="callout" shapeName="Other">
            <msink:sourceLink direction="with" ref="{4DB0E84D-1F21-4CAF-8B91-A72CA693D2D0}"/>
            <msink:sourceLink direction="with" ref="{AA68D38C-F619-4704-BB4D-A5C77A59612C}"/>
          </msink:context>
        </emma:interpretation>
      </emma:emma>
    </inkml:annotationXML>
    <inkml:trace contextRef="#ctx0" brushRef="#br0">-956 2364 905 0,'36'0'139'16,"-18"0"-71"-16,3 0 28 16,3 0-15-16,-1 0 7 0,-2 0-21 15,0-10-4-15,3 10-37 0,3-11-1 16,-7 4 7-16,28-10 15 15,-21 12 1-15,0-3 13 0,-1 1 9 16,4 0-20-16,3-2 2 0,0 1-1 16,2 1 12-16,1 1-23 0,45-9 39 15,-43 10-75-15,1-2 7 0,-3 3 9 16,2 4-20-16,1 0-6 0,-3 0 14 16,2 0-14-16,4 0 16 0,0 0-11 15,50-11 8-15,-47 0-11 16,5 3-5-16,4-1 19 0,-1 9-6 15,4-7 5-15,0-3 11 0,-1 10 2 16,1-7-10-16,-1-1-3 0,57 2 6 16,-62-2-29-16,0 6 12 15,-1 2 12-15,1-5-3 0,-4 0-19 16,1 2 0-16,-3-2 9 0,2-1 6 16,-2 5 6-16,50-5-15 0,-53 1 6 15,3 3-2-15,-1-1 9 0,1-1-1 16,-1 4-6-16,1-3 3 0,0 0-15 15,-1-2 2-15,4 4 16 16,41-3-7-16,-44 0 10 0,0 3-6 16,5-4 6-16,-2 2-10 0,5 0-1 15,-2 3 10-15,3-7-4 0,-1 4 1 16,57-5-6-16,-56 3-12 16,0 1 9-16,-4 0 9 0,1-1-2 15,-1 5-1-15,1 0-1 0,-3 0-13 16,-1 0 12-16,1 0-5 0,44 0 17 15,-47 0-14-15,-1 0 17 0,-2 0 7 16,3 0-2-16,-4 0-6 0,-2 0 5 16,6 0-9-16,-1 0-19 0,4 0 15 15,44 0 9-15,-44 0-10 16,0 0-17-16,-1 0 19 0,1 0-6 16,-1 0 10-16,1 0-16 0,0 0-1 15,-4 0 5-15,7 0 5 0,53 0-4 16,-59 0-6-16,-1 0 0 0,1 0 14 15,0 0-7-15,-1 0-4 0,-2 0 6 16,-3 0 9-16,2 0 9 16,4 0-1-16,35 0-3 0,-41 0-13 15,-3 0 2-15,3 0-1 0,-4 0 9 16,-2 0-17-16,-3 0 1 0,2 0 2 16,4 0-1-16,-6-15 1 15,35 15 7-15,-29 0 5 0,-3 0-13 16,3 0 11-16,2-12 3 0,1 12-7 15,0-13-6-15,-1 13 13 0,4-11-14 16,38 1 8-16,-41 10 0 16,-3-7-13-16,3 2 12 0,2-1-4 0,-2 6 2 15,0 0-16-15,2 0 3 16,1 0 19-16,0 0-6 0,47-12-5 16,-47 0 2-16,-1 1 0 0,7 2-2 15,-3 0-7-15,2 9 10 0,1-9 5 16,-1 0-7-16,1 9 6 0,0-4 6 15,47-6 9-15,-53 7-25 16,-1 1 7-16,1-3 0 0,-3 3-8 16,2-2 3-16,1-1 9 0,-3 5-9 15,5 0 9-15,4 0-1 16,44 0-5-16,-44 0-6 0,-3-10 14 16,2 10 16-16,-2 0-11 0,0 0 0 15,2-10-8-15,-2 10-2 0,-4-8 0 16,10 8-6-16,41-8 0 0,-47 8 1 15,0-5 8-15,-1 0 6 0,1 5-14 16,-3-1-5-16,-1-3 7 0,4 1 2 16,0-1 6-16,41-1-9 15,-44 1 1-15,2 2-2 0,4-2 1 16,-4 2-4-16,4-2 9 0,-3 1-8 16,5 2 3-16,4-2 7 0,0 1-3 15,53-2-21-15,-57 0 27 0,4 1 4 16,2-1 3-16,-2 0-9 0,-6 2-4 15,-1 0 14-15,4-5 12 16,-4 7-17-16,4-4 12 0,47-1-2 16,-50 3-26-16,0-2 16 0,2 3-6 15,4 1-15-15,-1 0 16 0,4 0-3 16,-1 0 2-16,4 0-1 0,3 0-6 16,64 0-8-16,-64 0 18 15,-3 0-12-15,2 0 5 0,-2 0 13 16,-7 0-8-16,1 0-1 0,-7 0 12 15,-2 0-7-15,0 0-2 16,32 0-13-16,-41 0 10 0,-3 0-1 0,-1 0-1 16,-2 0-2-16,-3 0-6 15,-6 0-44-15,-3-13-41 0,-7 13-81 16,-11-11-644-16</inkml:trace>
    <inkml:trace contextRef="#ctx0" brushRef="#br0" timeOffset="-10193.4">-935 6117 2061 0,'0'-4'-9'0,"0"1"19"16,0-1 25-16,0 4 1 0,-9 0 1 16,9 0 7-16,0 0 19 15,0 0-34-15,0 0 4 0,0 0 0 16,0 0-9-16,0 0 13 0,0 0 14 15,0 0-12-15,0 0-12 0,33 0-3 16,-18 0 0-16,3 0-5 0,0 0-6 16,5 0-11-16,4 0-2 0,0 0 12 15,3 0-6-15,-1 0-4 16,4 0 4-16,30-10-5 0,-31 0-3 16,-2 10 5-16,0-8-12 0,0 0 9 15,0 0 4-15,2 1-5 0,-2 1-3 16,-3-2-3-16,3 3 17 0,32-10-16 15,-32 9 13-15,0 0-11 16,2-1 0-16,-2 1 10 0,0-4-15 16,3 3 18-16,-7 1-17 0,4-1 6 15,0 1 3-15,32-5-13 16,-35 6 15-16,6 0-7 0,-3 0 12 0,0 0-11 16,2-2-7-16,1 1 17 0,3-1-11 15,2 1-1-15,1 1 3 16,45-10 12-16,-40 12-4 0,-2-5-15 15,0 1 5-15,-1 1 8 0,1-1-8 16,2 3 9-16,-2-2-12 0,3 3 10 16,44-8 6-16,-47 9-20 15,-1-2 17-15,-2 3-10 0,0-3 6 16,3 4-5-16,-4 0 6 0,-2 0 1 16,3 0-7-16,-1 0-2 0,43 0 9 15,-43 0-6-15,1 0 9 0,3 0-7 16,-4 0 7-16,4 0-6 0,0 0 0 15,-1 0 3-15,4 0-11 16,-3 0 10-16,50 0-23 0,-41 0 33 16,-4 0-3-16,4 0-7 0,-3 0-6 15,-1 0 11-15,-5 0-10 0,5 0-1 16,-5 0 3-16,0 0-1 16,38 0-2-16,-44 0 10 0,3 0-6 15,-1 0-5-15,1 0 1 0,-3 0 4 16,-4 0 4-16,4 0-13 0,0 0 2 15,3 0 14-15,38 0-14 0,-38 0 8 16,2 0-1-16,4 0-7 0,-3 0 12 16,-1 0-11-16,4 0 12 0,-6 0-12 15,5 0-3-15,40 0 14 16,-43 0 2-16,-2 0-10 0,0 0-3 16,-1 0 2-16,1 0-2 0,0 0 2 15,-6 0 1-15,5 0 5 0,1 0-1 16,32 0 12-16,-38 0-23 15,3 0 8-15,3 0 6 0,-1 0-3 0,-2 0-7 16,0 0 9-16,-1 0 0 16,1 0 2-16,3 0-5 0,32 0-9 15,-35 0 3-15,0 0 6 0,5 0 2 16,-2 0 1-16,6 0-1 16,-1 0 0-16,1 0-7 0,3 0-1 0,-1 0-1 15,52 0 1-15,-52 0 2 16,1 0 0-16,-4 0 12 0,4 0-6 15,-3 0 1-15,2 0 0 0,-2 0-1 16,0 0-2-16,47-11-3 16,-44 11 4-16,-4 0-19 0,-2-9 23 15,3 9-5-15,-1 0-9 0,4-7 10 0,-4 7 1 16,4-5-10-16,-3 0 8 16,50-1-6-16,-47 4 12 0,-1 2-7 15,-2-2-1-15,3 0-1 0,-4 1 2 16,1-1 5-16,-1 1-12 0,4 0 13 15,0-1-1-15,41 2-13 16,-41 0 14-16,-4-4-4 0,-2 4-11 16,3 0 4-16,-1 0 3 0,-2 0 0 15,0 0 0-15,-1 0 0 0,1 0 12 16,44 0-12-16,-47 0 10 16,9 0-5-16,-4 0 3 0,4 0-1 15,2 0-16-15,-2 0 12 0,3-8-1 16,-1 8 8-16,4 0-10 0,47-7-7 15,-53-1 13-15,-1 8-6 0,1-7 5 16,0 7-5-16,-1 0-3 0,1 0 1 16,-6-2 7-16,2 2 2 0,1 0 0 15,41 0-4-15,-44 0-8 16,0 0 6-16,-4 0-5 0,1 0 1 16,3 0 4-16,-4 0 5 0,-2 0 3 15,3 0 1-15,29 0-16 16,-35 0 4-16,-3 0-1 0,-1 0 8 15,1 0-1-15,-3 0-5 0,0 0 7 16,0 0 1-16,2 0 10 0,1 0-21 16,33 0 22-16,-34 0-19 0,4-13 6 15,-3 13 3-15,6-10-6 0,-7 10-3 16,7-9-3-16,0 9 13 0,0-6-8 16,2 1 10-16,43-1 4 15,-43 4-15-15,-2-1 4 0,3 2 2 16,-4-3-1-16,4 3-4 0,0 1 5 15,-6 0 2-15,2 0 3 0,1 0-7 16,29 0-10-16,-38 0 18 16,0 0-3-16,-6 0-1 0,-3 0 1 0,-3 0 13 15,-6 0 26-15,0 0 3 16,-7 0-15-16,1 0 2 0,0 0-9 16,-3 0-25-16,0 0-10 0,0 0-32 15,0 0-42-15,0 0-38 0,0 0-68 16,-14 0-208-16,2 0-285 0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3.1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86FB66B-6B23-4060-9C93-BE30FFBEDCF9}" emma:medium="tactile" emma:mode="ink">
          <msink:context xmlns:msink="http://schemas.microsoft.com/ink/2010/main" type="inkDrawing" rotatedBoundingBox="1928,12799 12822,12159 12835,12390 1942,13030" shapeName="Other"/>
        </emma:interpretation>
      </emma:emma>
    </inkml:annotationXML>
    <inkml:trace contextRef="#ctx0" brushRef="#br0">0 680 953 0,'9'1'43'0,"0"-1"5"16,0 0 25-16,12 0 121 16,-10 0-70-16,4 0-25 0,0 0-5 15,0 0-1-15,0 0-28 0,0 0 19 16,6-9 9-16,3 0-6 0,2 9-6 16,34-19 29-16,-24 8-53 15,2 1-18-15,4-1 7 16,0 0-13-16,-1 1-17 0,1-1-6 0,3 3 5 15,-4-3-17-15,4 5 2 0,41-5 3 16,-41 6 5-16,-3 2-4 16,-1-2-3-16,1 2-11 0,0 0 9 0,-4-3 5 15,7 2-6-15,0 0 5 16,-1 1 28-16,48-5 6 0,-44 3-24 16,3 3-5-16,-1-2-10 0,4-1-1 15,2 0 3-15,7-2 7 0,-1-1-10 16,7-1 9-16,74-9 3 15,-69 9-9-15,1-1 3 0,-4 0-1 16,4 2-2-16,-4 0-3 0,-6 1-2 16,1 0 2-16,-1 2-2 0,-2-1 5 15,59-2 6-15,-65 5-5 16,-1 0 2-16,-5-2-5 0,2 3 2 0,-2-1 6 16,-1 0-5-16,4 0-10 0,3 1 7 15,-1-3 7-15,66-2-15 16,-59 4 10-16,2-2 5 0,1 1-2 15,-4-3 1-15,-2 3 3 0,2-4-4 16,-2 1-8-16,2 3 3 0,-2-4-4 16,62-5 7-16,-63 9-3 15,4 0-4-15,-1 0 12 0,1 1-15 16,-4 3 5-16,4-2 13 0,-4 0-3 16,1 0-7-16,3 0 4 0,59-3-13 15,-63 2 8-15,-8 0 15 16,2-1-11-16,4 0-6 0,-1-1 0 0,1 1 5 15,0-2-9-15,5-1 10 0,63-4 8 16,-59 6-3-16,-1-1-16 16,-2 1 16-16,-1-1-1 0,-2 2-15 15,-4-1 15-15,-5 1-18 0,2 2 15 16,-2-2-8-16,38 0 11 16,-44 1 0-16,-3 1-10 0,-4 0 12 15,7-1-16-15,-3 2 3 0,-1-4 2 16,7 4-3-16,2-4 23 0,4 0-9 0,50-6-15 15,-47 5 14 1,-1 1-9-16,4-2 5 0,-1 2-1 0,1 2-2 16,-1-1 6-16,1 0-11 0,3 2 18 15,-4-1 8-15,57-1 37 16,-56 3-27-16,-1 0-15 0,-2 1 0 16,2 0-5-16,-2 0-5 0,2 0 7 15,1 0-16-15,-1 0-5 0,4 0 2 16,53 0 18-16,-65 0-6 15,2 0 0-15,-2 0-14 0,-4 0 11 16,-2 0-11-16,3 0 2 0,2 0 15 16,-2 0-3-16,6 0-15 15,53-9 2-15,-54 9 15 0,1-6-11 16,-1 6 9-16,-2-6-12 0,0 6-5 0,-1 0 19 16,-2-4-8-16,2 4-7 0,46 0 6 15,-52 0 9-15,1 0 1 16,3 0-5-16,-4 0-13 0,7 0 2 15,0 0 7-15,2 0-5 0,1 0 6 16,2 0 5-16,51 0-8 16,-53 0 6-16,-3 0 3 0,-4 0-6 15,4 0-3-15,-1 0 10 0,1 0-2 16,0 0 3-16,2 0-9 0,-2 0 8 0,62 0-2 16,-57 0-4-16,-2 0 0 15,3 0 5-15,-1 0 2 0,1 0-3 16,-1 0-13-16,1 0 10 0,-1 0-5 15,1 0 12-15,56 0 1 16,-56 0-21-16,-4 8 2 0,1-8 8 16,-1 0-3-16,1 0 4 0,-6 0-4 15,-4 0-5-15,-5 0 11 0,-3 0-9 16,23 0-5-16,-41 0-8 16,-3 0-10-16,0 0-22 0,-3-8-45 15,0 8-17-15,-6-11-88 0,0 0-190 16,-4 1-269-16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13.39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94F840-0C32-45F6-A3ED-7DC39092825C}" emma:medium="tactile" emma:mode="ink">
          <msink:context xmlns:msink="http://schemas.microsoft.com/ink/2010/main" type="writingRegion" rotatedBoundingBox="19276,1124 19612,2300 18555,2603 18218,1426"/>
        </emma:interpretation>
      </emma:emma>
    </inkml:annotationXML>
    <inkml:traceGroup>
      <inkml:annotationXML>
        <emma:emma xmlns:emma="http://www.w3.org/2003/04/emma" version="1.0">
          <emma:interpretation id="{90A49EB0-BC22-42C7-94CA-DBAE16D60546}" emma:medium="tactile" emma:mode="ink">
            <msink:context xmlns:msink="http://schemas.microsoft.com/ink/2010/main" type="paragraph" rotatedBoundingBox="19276,1124 19612,2300 19260,2401 18923,1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C7B5E4-E1E1-44A8-904C-5852CDA9960A}" emma:medium="tactile" emma:mode="ink">
              <msink:context xmlns:msink="http://schemas.microsoft.com/ink/2010/main" type="inkBullet" rotatedBoundingBox="19276,1124 19387,1511 19034,1612 18923,1225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8 47 1670 0,'-9'0'69'0,"9"12"22"0,0-12 5 0,0 7-16 0,0-7 11 16,0 0-11-16,0 0-1 0,0 0-11 0,0 0-26 16,0 0-12-16,0 0 0 0,0 0-19 15,0 0 17-15,0 0-4 0,0 0 0 0,0 0 3 0,0 0-3 16,0 0-2-16,0 0 2 0,0 0-9 15,0 0-7-15,0 0 2 0,0 0-3 0,0 0 2 16,0 0-7-16,0 0-2 0,0 0 7 0,0 0-3 16,0 0 4-16,0 0-5 0,0 0 1 0,0 0-4 15,0 0 3-15,0 0 3 0,0 0-7 0,0 0 5 16,15 0 3-16,-15-12-10 0,12 12 0 0,6 0 10 16,-6-10-12-16,3 10 4 0,0-10 4 0,-3 10 1 15,3-11-3-15,2 2-2 0,4 3-4 0,-3 6 6 16,-3-6 1-16,-3 6-1 0,-3 0-2 0,3 0 3 15,-3 0 3-15,-3 0 0 0,-6 0-4 16,6 0 2-16,-3 11-8 0,0 0 5 0,2-1 4 0,1 0-7 16,-3 3 4-16,0 0-2 0,-3 2 6 15,0 1-7-15,0-3 1 0,0-1 9 0,0-1-5 16,0-1-6-16,-12-3 7 0,12 1-7 0,0-3 5 16,0 1-10-16,-11-1 13 0,11 0-9 0,-12 2 7 15,6-1 3-15,6-3-12 0,-12 1 12 0,6 0-9 16,6-2 0-16,0 0 4 0,0-2-1 0,0 0 3 15,0 0-2-15,0 0-6 0,0 0 5 0,0 0-4 16,0 0 2-16,0 0 2 0,0 0-10 0,0 0 2 16,0 0-3-16,0-8 16 0,0 8-7 0,15-10 1 15,0 5 3-15,-15 5-8 0,12 0 15 0,5 0-15 16,-5-6 5-16,0 6-1 0,3-7 7 16,-3 7-11-16,0 0 5 0,3 0 2 0,-3 0-4 15,0 0 7-15,-1 0 0 0,1 0-6 0,0 0 4 16,-6 0-2-16,0 13-3 0,0 0 6 0,0-3-1 15,-6 1-6-15,0 1 8 0,0-1-4 0,0-1-1 16,0 3 2-16,0-2 5 0,0 0 3 0,-18 1-2 16,6 1 14-16,0-4-8 0,1 2 7 0,11-1 2 15,-15-2 14-15,3-1 2 0,0-1 1 0,0-1-11 16,0-2-7-16,6 2-3 0,-3-3 1 0,0 0-11 16,6 0 4-16,-3 0-5 0,3-2-6 0,-3 2-1 15,3-1 2-15,3 0-2 0,-6-1-4 0,0 0 1 16,1 0-5-16,-1 0-4 0,3 0-26 15,3 0-50-15,0 0-25 0,0 0-24 0,0 0-50 16,0 0-86-16,0 0-166 0,-15 0-115 0</inkml:trace>
      </inkml:traceGroup>
      <inkml:traceGroup>
        <inkml:annotationXML>
          <emma:emma xmlns:emma="http://www.w3.org/2003/04/emma" version="1.0">
            <emma:interpretation id="{6ECB02F9-CCD3-4E4B-AB56-FD942C96F29C}" emma:medium="tactile" emma:mode="ink">
              <msink:context xmlns:msink="http://schemas.microsoft.com/ink/2010/main" type="line" rotatedBoundingBox="19503,2025 19584,2308 19332,2380 19251,2097"/>
            </emma:interpretation>
          </emma:emma>
        </inkml:annotationXML>
        <inkml:traceGroup>
          <inkml:annotationXML>
            <emma:emma xmlns:emma="http://www.w3.org/2003/04/emma" version="1.0">
              <emma:interpretation id="{6FD6C319-B0B6-4FE3-A03D-ABA7AEFE4A47}" emma:medium="tactile" emma:mode="ink">
                <msink:context xmlns:msink="http://schemas.microsoft.com/ink/2010/main" type="inkWord" rotatedBoundingBox="19503,2025 19584,2308 19332,2380 19251,2097"/>
              </emma:interpretation>
              <emma:one-of disjunction-type="recognition" id="oneOf1"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º</emma:literal>
                </emma:interpretation>
                <emma:interpretation id="interp4" emma:lang="" emma:confidence="0">
                  <emma:literal>°</emma:literal>
                </emma:interpretation>
                <emma:interpretation id="interp5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784.21">482 970 1780 0,'0'-5'51'0,"0"5"-2"0,-12-5 26 0,12 5-11 16,-9 0 8-16,9 0 4 0,-12 0 0 0,6 0-18 16,0 0-2-16,0 0 1 0,0 11-11 0,0-11-5 15,0 12-10-15,-3-1-1 0,3-2-4 0,0 2 9 16,3 1-14-16,-3-1 4 0,6-1-7 0,0 4-3 16,0 0 9-16,0-3 3 0,0 1-10 0,0 1-7 15,0-3-1-15,0-2-2 0,0 0 4 0,15 0 1 16,-6-4-3-16,-9 1 0 0,15-5 0 0,-6 0 6 15,0 0-1-15,-9 0-14 0,6 0 3 0,0 0 3 16,3 12-8-16,-3-12 4 0,3 0 3 16,0 0 0-16,0 0-6 0,-1 0-1 0,4 0 4 15,0 0-1-15,-3 0-3 0,3-12-5 0,-3-1 10 16,0 1-6-16,0 1 1 0,-3-2 1 0,0 1 0 16,0-3-1-16,0 4 3 0,0-1 0 0,-3-1-4 15,-3 2 8-15,0 2-8 0,0-2 3 0,0 0 1 16,0 0 0-16,0-1-3 0,0 2 0 0,-12 2 0 15,12-2 6-15,-18 0-6 0,6 0-2 0,-3 2 4 16,3-2-11-16,0 2 8 0,6 3-33 0,-6 0-22 16,6 1-20-16,-5 2-20 0,2 0-45 0,3-1-53 15,-3 3-83-15,3 0-182 0,0 0-58 0</inkml:trace>
        </inkml:traceGroup>
      </inkml:traceGroup>
    </inkml:traceGroup>
    <inkml:traceGroup>
      <inkml:annotationXML>
        <emma:emma xmlns:emma="http://www.w3.org/2003/04/emma" version="1.0">
          <emma:interpretation id="{CA5EECA8-9AC1-4034-9D61-D3FDF93AC47D}" emma:medium="tactile" emma:mode="ink">
            <msink:context xmlns:msink="http://schemas.microsoft.com/ink/2010/main" type="paragraph" rotatedBoundingBox="18373,1399 18965,1399 18965,2382 18373,23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E9C112-036B-4174-9E80-AA3CEAFF1D83}" emma:medium="tactile" emma:mode="ink">
              <msink:context xmlns:msink="http://schemas.microsoft.com/ink/2010/main" type="inkBullet" rotatedBoundingBox="18776,1343 18985,2353 18475,2458 18265,1449"/>
            </emma:interpretation>
          </emma:emma>
        </inkml:annotationXML>
        <inkml:trace contextRef="#ctx0" brushRef="#br0" timeOffset="-9576.06">-230 363 1819 0,'0'0'16'0,"0"0"39"0,0 0 18 0,0-10 10 16,0 10-8-16,0-8 6 0,0 8-14 0,0-7-2 15,0 7-11-15,0-4-2 0,0-1 1 0,0 0 4 16,0 0 4-16,0 4-6 0,0-2 7 0,0-3-6 16,0 3-6-16,0 1 0 0,0 0 6 0,0 1 7 15,0 1 0-15,0-3-6 0,0 3-4 0,0 0-8 16,0-4-1-16,0 1 4 0,0 0-3 0,0 0-15 16,0 0-6-16,0 0-10 0,0-1 3 0,0 4-5 15,0-1-3-15,0-3 3 0,-12 2 1 16,12-1-10-16,-12 1 6 0,12-1-6 0,-9 0 1 15,9 1 1-15,-11-3 2 0,5 2 0 0,0-1 2 16,-3-1-4-16,3 1-2 0,-3 0 18 0,3 3 1 16,0-4 1-16,-3 3-7 0,0 2-7 0,0 0 0 15,0 0-8-15,0 0-3 0,0 0-5 0,-3 0 11 16,1 0-3-16,2 0-1 0,-3 0 7 0,3 11 3 16,-6-1-9-16,6-1 10 0,0 4-13 0,-3 1 3 15,0 1 15-15,3 2-6 0,0 2-5 0,0 4 7 16,1 0 2-16,-1 0-1 0,3 3 5 0,3-3-4 15,-3 0-2-15,3 5-3 0,-3 0 4 0,3-2-5 16,3 0 4-16,0 2-7 0,0-2 16 0,0 2-4 16,0-2-1-16,0 1-3 0,0-3 2 15,0 4-4-15,0-5-3 0,15 1 4 0,-3 1 0 16,-1-1-3-16,-2-4 8 0,0 3-14 0,6 1 17 16,-3-4-6-16,3 1 9 0,0 3-19 0,-3-2 5 15,3-3 18-15,0 1-8 0,-1-6 8 0,4 3-11 16,-3-2-3-16,0 2 2 0,0-5 4 0,3 3-1 15,-3-2 6-15,3 0 1 0,-4-2-4 0,4-3-18 16,-3-4 13-16,-3 0 21 0,0-3-16 0,3 1-12 16,-3-1 13-16,0 1 12 0,0-1-16 0,0-1 3 15,-1 0-15-15,1 0-7 0,-3 0 17 0,0 0-15 16,6 0 14-16,-3-17 6 0,0 5-13 0,0 1-3 16,0 2 1-16,0-1 1 0,-3 10-21 15,-4-12 2-15,1 2 27 0,0 10-29 0,0-6 5 16,0 6 2-16,0-7 7 0,-3 1 13 0,0 2-7 15,3 0 1-15,-3 0 2 0,-3-1-17 0,0 0-3 16,0 0 9-16,0 5 5 0,0 0-11 0,0 0-25 16,0 0 7-16,0 0-24 0,0 0-26 0,0 0-55 15,0 0-72-15,0 0-60 0,0 0-24 0,0 0-12 16,0 0-30-16,0 0-73 0,0 0-259 0</inkml:trace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5.6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FEF1363-D5B7-4E17-A39B-2D532361F410}" emma:medium="tactile" emma:mode="ink">
          <msink:context xmlns:msink="http://schemas.microsoft.com/ink/2010/main" type="inkDrawing" rotatedBoundingBox="585,15461 2293,7101 10958,8872 9251,17231" semanticType="callout" shapeName="Other">
            <msink:sourceLink direction="with" ref="{74406CEB-4E28-452B-AF4F-DF4A0BFF3F0F}"/>
            <msink:sourceLink direction="with" ref="{9B712A12-1C78-416A-BCAE-DC0EB0B142E5}"/>
          </msink:context>
        </emma:interpretation>
      </emma:emma>
    </inkml:annotationXML>
    <inkml:trace contextRef="#ctx0" brushRef="#br0">-1 0 1199 0,'0'34'80'0,"0"-13"-7"0,0-1-22 0,0 2 15 16,15 1 9-16,-3 2-11 15,-12 1 27-15,12 0-18 0,-3 1-13 0,-9 1 19 16,18 28 53-16,-18-25-99 16,9-1 18-16,-3 0-13 0,-6 3-12 15,0-2-17-15,0 3 25 0,0 2-20 16,0 2-2-16,0 42-1 16,0-36-19-16,0 1 20 0,0 7 6 15,0 0 7-15,0 2-10 0,0 3 10 0,0 1-5 16,0 4 20-16,0 1-3 0,0 59 0 15,0-64-30-15,0 0 6 16,0-2 15-16,0 0 5 0,0-3-20 16,0 0 5-16,0-2 7 0,0 1 4 15,0 1-22-15,12 52 15 16,-1-55-8-16,-11-1-1 0,9 2-7 16,-9 0 2-16,0 1 7 0,0 2 10 15,0-1-1-15,0 3-5 0,18 2 11 16,-6 52-1-16,-12-55-11 15,18 1 12-15,-9-6 0 0,-9 1-9 16,12 0-9-16,0-1-3 0,-6 1 0 0,-6 4-3 16,12-3 0-1,-6 49-1-15,0-49-6 0,-1-3 4 0,-2 1 3 16,0-2-8-16,3 1-3 0,-3 3 2 16,0-1 5-16,3 1-2 0,3 59 9 15,-6-57-5-15,0-2-11 16,0 5 11-16,3-3 0 0,0 3 12 15,-3-2 1-15,0 1 5 0,0-1-3 16,0 1 3-16,3 57-2 16,-3-61-13-16,-3-1 4 0,3 0-9 15,0-3 7-15,-3-1 1 0,0 0-5 0,0-3 6 16,0 3-2-16,0-1 3 0,0 52 3 16,0-50-1-16,0 0-7 15,0 1 10-15,12 5-4 0,-12-3-12 16,0 4 4-16,0-2 7 0,0-5-9 15,0 7-3-15,0 52 7 16,0-59 1-16,0 3 3 0,0-3 2 16,0 2-11-16,0 0 8 0,0-3-12 15,0 0 7-15,0 1-2 0,0-1-3 16,12 48 13-16,-12-50 0 16,0 0-11-16,0-1 10 0,0 0 1 0,0-4-8 15,0 3 5-15,0-3-8 0,0 0 8 16,0 41-4-16,15-41-4 15,-15 1 8-15,11 0-4 0,-11 0-4 16,12-1 6-16,-12 2-1 0,9 3-1 16,-9-3-3-16,9 5 7 0,-3 37 6 15,0-44-6-15,-3 2-3 16,0-1 7-16,3-3-4 0,-3 0 9 16,0-1-5-16,3 0-7 0,-3-1 5 15,3-1-2-15,6 31 16 16,-6-39-27-16,-3 0 6 0,0-3-1 15,3-3-2-15,-6 2 1 0,6-1 4 0,-6-1-9 16,6-3 2-16,-6 4 0 0,11 18 1 16,-8-23-7-16,0 2 9 15,3-2 0-15,-3 2-2 0,3-2-2 16,0-2 0-16,0 2-1 0,0-1-1 16,0 0 4-16,3 13-5 15,-3-13-6-15,-6-3-1 0,3 0-13 16,-3-3-18-16,3 1-2 0,-3 3 0 15,0-7-2-15,3 0-17 0,0 5-130 16,-3-7 82-16,0-5-17 16,0 0-42-16,0 0-73 0,0 0-239 0,0 0-267 15</inkml:trace>
    <inkml:trace contextRef="#ctx0" brushRef="#br0" timeOffset="-6754.46">-3629 308 1138 0,'0'0'86'0,"0"0"-49"16,0 0 12-16,0 0 23 0,0 0 38 15,0 0-13-15,0 0-13 0,0 0-13 0,0 0-5 16,0 0-6-16,0 0 55 16,0 11-67-16,0-1-13 0,0 0-11 15,0 2 5-15,0 1-9 0,-9 3-9 16,9 1 18-16,0 7-17 0,0-1 2 15,0 32 11-15,0-25-1 16,0 0-15-16,0-1 0 0,0 5-1 16,0 0-10-16,9 3 7 0,-9-4 8 15,9 2-21-15,-3 40 21 16,0-39-7-16,-3 2-2 0,2 0 0 16,-2 0-4-16,0 0 6 0,0 2-2 0,0 1 1 15,0 3 10-15,0 0-15 16,6 35 22-16,-6-38-13 0,0-3 1 15,3-1-1-15,-6-2 16 0,6-4-7 16,0 1-19-16,-3-2 14 0,3-3-18 16,-3 3 23-16,6 26-5 15,-6-31-17-15,0 2 15 0,-3 1-22 16,0 0 5-16,0-2 24 0,0 4-18 16,0-3 7-16,0 5 5 0,0-2-13 15,0 30 3-15,12-33 5 0,-12 3-8 16,12-4 8-16,-12 0-13 15,12 2 5-15,0 0 10 0,-7-3-4 16,1 1-1-16,0 1 0 0,0 31-8 16,0-31 19-16,-3 0-14 0,0 2 11 15,-3 0-11-15,3 0-1 0,-3 1 22 16,0-2-19-16,0-2 9 0,0 34-19 16,0-30 8-16,0-2 4 15,0 1-1-15,0 3 7 0,0-4 9 16,0 2 3-16,0-4-16 0,15 4 3 15,-15-3 0-15,24 24 9 16,-24-26-20-16,12 0 6 0,-3 0-7 16,-9-3 11-16,6 4-6 0,0-2-1 0,0 1-2 15,0-1 7-15,-3 1-1 0,2 27-1 16,-2-26-4-16,0 1 2 16,0 1 1-16,3 0 8 0,-3 1-6 15,0 1-3-15,3 1-9 0,-3 1 3 16,3 3 10-16,6 28 1 15,-12-31-8-15,6 2 0 0,0-1 9 16,0 1-12-16,3 1 5 0,0 1 18 16,0 1-7-16,3 0-2 0,0 3 6 15,8 40-13-15,-11-42 2 16,6 0-7-16,-3 1 0 0,0-3 12 0,-3 1-4 16,-3-1-7-16,3-1-6 0,0 1 12 15,3 0-1 1,0 29-13-16,-3-33 14 0,-4-2-9 0,4 2 2 15,-6-1 10-15,3 1-12 0,0-1 1 16,0 4 3-16,0-2 1 0,9 42 17 16,-12-39-21-16,3 4 8 15,-3-3-6-15,0 4 12 0,-3 0-9 16,0 0-6-16,0 3 3 0,0-2-1 16,0 0 7-16,15 46 8 15,-15-45-8-15,12-1 1 0,-12 0-14 16,0-5 16-16,9 1-7 0,-9 0-4 0,12-6 4 15,-12 1 3-15,6 2-4 0,5 30-11 16,-11-31 19-16,0 0-6 16,0-3-8-16,0 5 6 0,0-1 1 15,0 1 1-15,0-2-10 0,0 4 8 16,0-1-2-16,15 35 12 16,-3-31-9-16,-12-5-5 0,12 3 3 15,-12-3 0-15,0 3 0 0,9 0 10 16,-9 1-5-16,0-2-4 0,0 4 6 15,0 42-10-15,12-40 0 16,-12-2 0-16,0 3 9 0,12-3 2 0,-12-2-14 16,0 0 10-16,12 0-6 0,-12-2 10 15,12 34 7-15,-3-36 6 16,0-1 6-16,-3-2 0 0,-4 0 5 16,1 3 10-16,3-2-13 0,-3 2 1 15,0 0 1-15,0 0-15 0,0 41 20 16,-3-41-15-16,3 0-10 15,0 2 2-15,0-1 17 0,0 1 3 16,0-2-5-16,3 1-4 0,0 1 1 16,-3 3 9-16,6 31 28 0,-6-38-33 15,0-1-6-15,0 0-10 0,3 3-5 16,-3-5-1-16,3 2-1 0,0-4 1 16,-3-4-6-16,3 2 4 0,3 25 2 15,-6-32-11-15,3-3 4 16,-3-2 3-16,-3 0-8 0,3 6 3 15,0-6 8-15,-1 2-7 0,-2-5-13 16,0 0-38-16,0 13-199 16,0-13 29-16,0-12-77 0,0 0-283 15</inkml:trace>
    <inkml:trace contextRef="#ctx0" brushRef="#br0" timeOffset="-22893.24">-4903 1126 1767 0,'0'2'33'0,"0"6"81"0,0-3-39 0,0-1-12 15,0-2 5-15,0 3 12 0,0-4-3 16,0 4-1-16,0 0-17 0,0-2-5 0,0-1-2 16,32 2 62-1,-32-4-70-15,15 0 10 0,-3 0-18 0,3 0 5 16,0 0 3-16,6 0-2 0,3 0 6 15,-3 0-14-15,32 0 53 16,-20-16-47-16,-3 6 6 0,2 0-8 16,1 1 3-16,-3 1-17 0,6 0 6 15,-4 2-15-15,7-4 1 0,-6 1-11 16,41-6 10-16,-41 5-6 16,0 3-8-16,2-2-3 0,-2 1 3 15,0 2-2-15,3-1-2 0,-4 2 3 0,4-5 3 16,-3 4-4-16,41-8 13 15,-35 5-9-15,-3 1-5 0,2 0 8 16,-2-3-5-16,0 6-7 0,-1-6 7 16,1 3-5-16,0 4-1 0,0-2 18 15,32-9-7-15,-35 9-8 16,6-3 8-16,-4 6 10 0,1 0 4 16,0-1-2-16,2 1 2 0,4 1 2 15,3-4-4-15,2 2 1 0,43-1-5 16,-46 1-8-16,1 2-1 15,-3-4-8-15,-4 1 3 0,1 1 2 16,-3-1 0-16,-1 0-2 0,1 0 5 0,6 1 2 16,32-9 1-1,-32 7-7-15,-3 2 3 0,-4-5 2 0,4 7-6 16,0-2-2-16,-4-4 0 0,4 5 6 16,-3-1-4-16,38-5-2 15,-38 8 9-15,0-4-9 0,-4 1 2 16,7 2 2-16,-3 0-1 0,0-1 1 15,2 3 6-15,4-4-1 0,-3 4-9 16,44 0 10-16,-38 0-4 16,-1 0 0-16,4 0-5 0,-3 0 1 15,2 0 9-15,4 0-11 0,-7 0 3 0,7 0-2 16,0 0 10-16,44 0-6 16,-47 0 3-16,-4 0-3 0,4 0 6 15,2 0 7-15,-2 0-6 0,0 0-3 16,2 0 6-16,1 0-2 0,2 0 10 15,49 0-10-15,-49 0-11 16,-5 0 3-16,0 0-1 0,2 0-1 16,-5 0-2-16,-1 0 1 0,4 0 5 15,0 0 0-15,2 0-3 16,51 0-10-16,-47 0 15 0,-3 0 3 16,8 0 1-16,-2 0-19 0,-1 0 13 15,1 0-5-15,2 0 3 0,-2 0 4 0,59 0-4 16,-65 0 2-16,2 0-2 15,-2 0 1-15,2 0-7 0,-5 0 8 16,3 0-4-16,-4 0-5 0,4 0 7 16,-3 0-3-16,50 0 10 15,-51 0-6-15,4 0 7 0,0 0-2 16,-1 0-3-16,4 0-6 0,-1 0-3 16,4 0 9-16,-1 0-16 0,1 0 16 15,59 0 0-15,-56 0-5 16,-4 0 2-16,1 0-11 0,-7 0 18 15,1 0-4-15,0 0-12 0,-4 0 6 0,-2 0 1 16,2 0-2-16,40 0-6 16,-43 0 12-16,1 0 4 0,3 0-5 15,-4 0-14-15,4 0 10 0,-3 0 1 16,2 0-1-16,1 0 1 0,-1 0 3 16,52 0-11-16,-52 0 10 15,7 0-12-15,-3 0 6 0,-1 0-2 16,7 0 2-16,-4 0 9 0,4 0-9 15,-4 0 6-15,58 0 3 16,-58 0-7-16,4 0 0 0,-4 0 3 16,-2 0-3-16,-1 0 2 0,7 0-6 0,-3 0 19 15,2 0-20-15,1 0 10 16,53 0-18-16,-54 0 17 0,-2-12-1 16,3 12-2-16,-7 0 4 0,1-9 0 15,-1 9-8-15,-5-9-2 0,-3 9-2 16,-1-6-9-16,25 0-94 15,-39 6-6-15,-7-9-49 0,-2 3-47 16,-6 2-90-16,-6 2-157 0,-6-3-410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7.61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9D21BB6-D258-4887-9A65-0EBE4D678DB0}" emma:medium="tactile" emma:mode="ink">
          <msink:context xmlns:msink="http://schemas.microsoft.com/ink/2010/main" type="inkDrawing" rotatedBoundingBox="10261,8151 10586,15656 10415,15664 10090,8159" semanticType="callout" shapeName="Other"/>
        </emma:interpretation>
      </emma:emma>
    </inkml:annotationXML>
    <inkml:trace contextRef="#ctx0" brushRef="#br0">0 0 1374 0,'0'10'34'0,"6"1"44"16,-6 2 27-16,0-2 10 0,0 18 101 15,0-14-131-15,0 2 2 16,0-2-4-16,0 6-24 0,0 0-10 16,0 0-8-16,0 6 10 0,0-1 5 15,15 4-7-15,-15 36 43 16,12-35-59-16,-12 5-7 0,15 5 13 15,-6-2-17-15,-9 2 4 0,5 1-7 16,-5 5-7-16,6 0-6 0,0 50 27 16,0-45-11-16,-3-1-7 15,3 2 7-15,-6 5 11 0,6-1-6 0,0-2-3 16,0 5 10-16,0-2-12 0,-3 2-2 16,12 56 34-1,-6-61-30-15,3-2-5 0,-6 2-8 0,6-2 12 16,-3 2-10-16,2-1 3 0,1 3-3 15,0-1-5-15,-6 0-4 0,15 63 9 16,-15-61-9-16,0 4-3 16,0 0 6-16,-3 1 1 0,0-1 4 15,0 1-9-15,0 0 7 0,0 1-1 16,0 0-8-16,-3 56 5 16,3-59-3-16,0-1-3 0,-3-4-3 15,0 3 10-15,3-3-3 0,0 3-6 16,0-3 1-16,0 4 3 0,0-2 3 15,3 64-12-15,-3-66 11 0,0 6 3 16,0 0-12-16,-1 2 2 0,1-2 1 16,0 0 5-16,0 2-1 0,0-1-1 15,0 0 6-15,0 52 4 16,-3-60-13-16,3-2-1 0,-3-1 1 16,3-1 5-16,-3 1-3 0,3 1 4 15,-3-3-3-15,3 3 2 0,0 48 0 16,-3-50 1-16,0-2-3 15,0 0-1-15,0 5-2 0,0 0 3 0,0-3 6 16,0 7-9-16,0 0 7 0,0 1-8 16,0 65 0-1,0-68 9-15,0 4-9 0,0-1 1 0,0 1 3 16,0-7-3-16,-12 2 3 0,12-2 0 16,-6-1 10-16,6-1-13 0,-3 46 9 15,3-51-6-15,0 0 6 16,0 0-3-16,0-2-7 0,0 0 1 15,-6-2 3-15,6 2-1 0,-3-1 6 16,3 5-2-16,-3 41 9 16,3-47-6-16,-2 0 9 0,2 2-9 15,-3-1 9-15,3 2 0 0,0-7 0 0,0 7-8 16,0-5-1-16,0 7 3 16,0 39-2-16,0-43-7 0,0-6-3 15,0 4 13-15,0-1 2 0,0-4 9 16,0 2 17-16,0-3 4 0,0 1-5 15,11 34 9-15,-11-35-37 16,9-6 3-16,-3 7-6 0,0-5 0 16,-6 0-2-16,9-1-1 0,-3 0-3 15,0-3-5-15,-3 3 8 0,9 20-26 16,-9-28-13-16,0-2-10 16,0 0-8-16,0-2-20 0,0-4-23 0,0-3-27 15,-3-3-36-15,0-2-15 0,0-3-70 16,0-3-795-16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8.8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A7ECDD8-0256-4814-A430-28E6893FA262}" emma:medium="tactile" emma:mode="ink">
          <msink:context xmlns:msink="http://schemas.microsoft.com/ink/2010/main" type="inkDrawing" rotatedBoundingBox="11994,14150 13077,14230 13072,14304 11988,14224" semanticType="callout" shapeName="Other">
            <msink:sourceLink direction="with" ref="{567F6D6A-6881-40DE-8D55-3322BCCAF77F}"/>
          </msink:context>
        </emma:interpretation>
      </emma:emma>
    </inkml:annotationXML>
    <inkml:trace contextRef="#ctx0" brushRef="#br0">0 0 1044 0,'0'4'112'16,"0"0"35"-16,0-1 27 0,0-3-4 15,0 0-28-15,0 0-6 0,0 0-12 16,0 0-16-16,0 0-12 16,0 0 53-16,0 0-97 0,0 0 6 15,0 0-6-15,0 0-11 0,0 0-9 16,0 0-3-16,0 0-5 0,0 0-6 15,0 11-8-15,0 0 27 16,0-11-10-16,0 7 6 0,0-7 3 16,0 4 16-16,0-4 9 0,0 0 0 15,0 0-4-15,0 0 1 0,12 0 50 16,-3 0-51-16,3 0-11 0,-3 0-4 16,3 0-19-16,0 0 7 0,2 11-12 15,-2-11 6-15,6 11-7 0,-6-11-1 16,21 17 11-16,-18-17-6 15,3 6-5-15,-1-6-1 0,1 0-2 16,3 0 4-16,0 0-5 0,3 0-3 16,3 0 0-16,-1 0 0 0,34 0 9 15,-30 0 1-15,-4 0-7 16,4 0-8-16,0 0-3 0,3 0-5 0,-6 0 10 16,2 0-11-16,-5 0 14 15,3 0-8-15,26 0-2 0,-26 0 6 16,0 0-4-16,0 12 1 0,-6-12-1 15,5 10 0-15,-2-10 4 0,0 7-4 16,3-7 6-16,0 0 2 16,17 0 2-16,-20 0-12 0,-9 0 6 15,3 0-2-15,-3 0-6 0,-3 0 0 16,-3 0 1-16,-6 0 2 0,-3 0-1 16,0 0-91-16,0 0-25 15,0 0-82-15,0 0-45 0,0 0-82 0,0 0-193 16,0-11-291-16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7.1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284D9BA-6F61-4A54-8083-95AC62099A88}" emma:medium="tactile" emma:mode="ink">
          <msink:context xmlns:msink="http://schemas.microsoft.com/ink/2010/main" type="writingRegion" rotatedBoundingBox="10426,8372 12936,8143 13424,13487 10913,13716"/>
        </emma:interpretation>
      </emma:emma>
    </inkml:annotationXML>
    <inkml:traceGroup>
      <inkml:annotationXML>
        <emma:emma xmlns:emma="http://www.w3.org/2003/04/emma" version="1.0">
          <emma:interpretation id="{F59FBC23-152A-4024-BAA9-83EF5180332A}" emma:medium="tactile" emma:mode="ink">
            <msink:context xmlns:msink="http://schemas.microsoft.com/ink/2010/main" type="paragraph" rotatedBoundingBox="10631,8161 12358,8264 12327,8785 10600,8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2CC505-0F06-4511-B2A2-B6F2D8B1A5ED}" emma:medium="tactile" emma:mode="ink">
              <msink:context xmlns:msink="http://schemas.microsoft.com/ink/2010/main" type="line" rotatedBoundingBox="10631,8161 12358,8264 12327,8785 10600,8682">
                <msink:destinationLink direction="with" ref="{74406CEB-4E28-452B-AF4F-DF4A0BFF3F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DC0E698-2917-4CA7-AD85-3FE29DD6D12D}" emma:medium="tactile" emma:mode="ink">
                <msink:context xmlns:msink="http://schemas.microsoft.com/ink/2010/main" type="inkWord" rotatedBoundingBox="10631,8161 12358,8264 12327,8785 10600,86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-413-7877 2310 0,'12'0'34'0,"15"0"84"15,-10 0-76-15,1 0 7 16,9 0-16-16,-3 0 6 0,9 0-11 15,2-10-6-15,7 10-16 0,0-7 4 0,8 7-12 16,43-8-13-16,-46 1-38 16,-5 7-40-16,-3-2-54 0,-10-3-39 15,-2 2-131-15,-9 1-101 16,-3-1-33-16</inkml:trace>
          <inkml:trace contextRef="#ctx0" brushRef="#br0" timeOffset="271.86">-29-7928 2577 0,'-6'0'87'0,"3"0"42"0,0 0-2 16,0 0-9-16,0 0-24 0,3 0-33 15,0 12 47-15,0-12-46 16,0 15-5-16,0 3-14 0,0-1-6 15,0 3-19-15,12 4-2 0,0 1-6 16,-12 5-3-16,15-1-4 0,8 27-3 16,-14-31 4-16,0 1-2 15,0-5-31-15,-3 0-64 0,3-7-55 16,0-2-55-16,0-2-54 0,0 1-120 0,3-5-256 16</inkml:trace>
          <inkml:trace contextRef="#ctx0" brushRef="#br0" timeOffset="625.54">474-7805 2448 0,'0'-5'49'0,"-18"2"49"15,3 2 10-15,-3 0 6 0,0 1 15 16,-20 0 124-16,20 0-123 15,3 12-32-15,-3-12-38 0,3 17-12 0,6-5-17 16,0 4-7-16,0-4-2 0,1 3-11 16,5 2-10-16,3 15 6 15,0-17-1-15,14 0-14 0,4-3-42 16,3 3-27-16,0-4-31 0,3-3-15 16,3-4-3-16,2-1-6 0,-2-3 18 15,24 0-43-15,-30 0 88 16,-4-15 27-16,1 2 5 0,-6-2 21 15,-3 0 0-15,-3-4 11 0,-6 2-2 16,0-2 13-16,-15-17 7 16,0 17-10-16,15 3-10 0,-21 2-19 0,7 3-60 15,2 1-87-15,12 4-191 0,-9 1-189 16</inkml:trace>
          <inkml:trace contextRef="#ctx0" brushRef="#br0" timeOffset="1107.31">786-7805 2484 0,'-6'0'69'16,"4"-3"7"-16,-1 3 5 0,0 0 0 15,3 0-24-15,0 0-1 0,0 0-3 16,35 0 10-16,-14 0-51 15,3 0-7-15,6 0 1 0,-1 0-17 0,4 0-31 16,-3 0-47-16,0 0-62 0,0 0-108 16,-4 0-155-16</inkml:trace>
          <inkml:trace contextRef="#ctx0" brushRef="#br0" timeOffset="901.23">923-7998 2774 0,'0'-4'67'0,"0"0"45"0,-12 0-5 15,12 4-16-15,0 0 122 16,0 0-91-16,0 0-13 0,-8 20-3 15,8 4-28-15,0-1-19 0,0 4-24 16,0 6-4-16,0 1-21 0,0 4 0 16,0 35 0-16,0-38 1 15,0-2-11-15,0-3-12 0,0-1-47 16,0-4-81-16,0-7-68 0,0-3-56 16,0-1-59-16,0 0-874 15</inkml:trace>
          <inkml:trace contextRef="#ctx0" brushRef="#br0" timeOffset="8273.44">1301-7614 2560 0,'3'0'35'0,"-3"0"81"16,0 0-68-16,0 0-20 0,0 0-8 15,0 0-8-15,0 0-8 0,0 0-16 16,0 0-50-16,0 0-61 0,0 0-416 16,0 0-81-16</inkml:trace>
        </inkml:traceGroup>
      </inkml:traceGroup>
    </inkml:traceGroup>
    <inkml:traceGroup>
      <inkml:annotationXML>
        <emma:emma xmlns:emma="http://www.w3.org/2003/04/emma" version="1.0">
          <emma:interpretation id="{E6D24308-8F1B-4E76-B3E3-4D583D80B6FE}" emma:medium="tactile" emma:mode="ink">
            <msink:context xmlns:msink="http://schemas.microsoft.com/ink/2010/main" type="paragraph" rotatedBoundingBox="10785,9351 12563,9317 12575,9925 10797,9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0482D0-FABA-4881-9A95-510576CCDC07}" emma:medium="tactile" emma:mode="ink">
              <msink:context xmlns:msink="http://schemas.microsoft.com/ink/2010/main" type="inkBullet" rotatedBoundingBox="10787,9484 11230,9476 11238,9897 10796,9906"/>
            </emma:interpretation>
          </emma:emma>
        </inkml:annotationXML>
        <inkml:trace contextRef="#ctx0" brushRef="#br0" timeOffset="130708.26">-163-6756 1432 0,'0'0'174'0,"0"0"-11"0,0 0-14 0,0 0-18 15,0 0-16-15,0 0 66 16,0 0 55 0,0 0-190-16,0 0 53 15,0 0-45-15,-15 0 40 63,-39 170 340-48,54-124-396 1,27 34-1-16,-15-66-31 16,3 0-9-16,-3 2 12 0,0-3-5 15,0 0-2-15,6-3-1 0,-1 0-1 16,1-1 8-16,18 1 0 15,-18-8-14-15,0-2 7 0,3 0 2 0,-4 0-11 16,1 0 17-16,-3-12-9 16,0-1 3 46,119-167 14-15,-274 40 154-31,122 132-137-16,0-3-6 0,-2-1 6 15,2 6 2-15,-6-3-12 0,6 2-12 16,-27-4 0 0,-5 3-11-16,23 8-6 15,15 0-3-15,3 0-34 0,3 16-48 0,-3-2-40 16,-6 17-187-1,6 4-63-15,6-18 161 16,0 33-958-16</inkml:trace>
      </inkml:traceGroup>
      <inkml:traceGroup>
        <inkml:annotationXML>
          <emma:emma xmlns:emma="http://www.w3.org/2003/04/emma" version="1.0">
            <emma:interpretation id="{1F466CE0-9464-47B6-B6CF-E96FF13FD361}" emma:medium="tactile" emma:mode="ink">
              <msink:context xmlns:msink="http://schemas.microsoft.com/ink/2010/main" type="line" rotatedBoundingBox="11549,9336 12563,9317 12575,9925 11561,9945"/>
            </emma:interpretation>
          </emma:emma>
        </inkml:annotationXML>
        <inkml:traceGroup>
          <inkml:annotationXML>
            <emma:emma xmlns:emma="http://www.w3.org/2003/04/emma" version="1.0">
              <emma:interpretation id="{AA68D38C-F619-4704-BB4D-A5C77A59612C}" emma:medium="tactile" emma:mode="ink">
                <msink:context xmlns:msink="http://schemas.microsoft.com/ink/2010/main" type="inkWord" rotatedBoundingBox="11549,9336 12563,9317 12575,9925 11561,9945">
                  <msink:destinationLink direction="with" ref="{5E246F60-7312-413F-B6D2-BCA95E9252FE}"/>
                </msink:context>
              </emma:interpretation>
            </emma:emma>
          </inkml:annotationXML>
          <inkml:trace contextRef="#ctx0" brushRef="#br0" timeOffset="131208.47">608-6456 2726 0,'0'0'40'16,"0"0"35"-16,0 0-1 0,0 0 4 0,0 0-12 16,-12 0-12-16,12 0-29 0,-12 13-8 15,12-5-10-15,-9-8-3 0,9 9 0 16,0 1-1-16,0-4-13 16,0 1 8-16,0-1 2 0,15-6-6 15,-15 0 0-15,12 0 5 0,-12 0-4 16,12 0 16-16,0 0-5 0,-12 0 4 15,6 0-4-15,-6-10 4 16,0 10-8-16,0-9 10 0,0 9-16 0,0-10 7 16,0 10-4-16,-12-6-5 0,0 6 4 15,3-5 5-15,-9 5-3 16,9 0-5-16,9 0 7 0,-9 0-8 16,-3 0-17-16,6 0-44 0,3 0-31 15,3 0-45-15,-3 0-33 0,-3 0-70 16,0 0-734-16</inkml:trace>
          <inkml:trace contextRef="#ctx0" brushRef="#br0" timeOffset="131927.85">748-6785 2398 0,'-6'4'32'0,"-9"11"123"15,9-10-145 1,6-5-16 0,0 0 7-16,15-11 3 15,12 0 1-15,-12-5-5 0,2 7 0 16,-5-5-2-16,51-19-8 16,-48 25 9-16,-3 8-1 0,-1 0 3 15,-2 0 6 16,18 117 176-15,-27-56-167 0,-9-37-10-16,9-13-8 15,-18 17-1 1,7-17-12 0,11-11-38-16,0 0 27 15,0 0 6-15,0-11 1 16,14 0 14-1,34-15 13 1,-36 18-11-16,0 8-4 16,15-13 19-1,44 13 9-15,-56 31 26 16,-9-14-29-16,0 2-8 16,-6 0 5-16,6 0 12 0,-6 5 1 15,0-1 7-15,0 0 13 0,0 22 64 16,0-27-43-16,0 2 5 0,0-4-1 15,0 0 0-15,-15-5-13 0,3-2 0 16,0 0-6-16,0-2-11 0,-12 2-3 16,10-9-33-16,2 0-4 15,0 0 0-15,0 0 4 0,0 0-8 16,3 0 4-16,0 0-11 0,0 0-3 16,3 0-52-16,-3-9-184 15,6 2 67-15,-3 7-44 0,6-9-41 0,0 4-104 16,0-2-225-16</inkml:trace>
          <inkml:trace contextRef="#ctx0" brushRef="#br0" timeOffset="132395.05">1254-6871 2568 0,'-9'8'-5'0,"-3"-8"5"62,161-67 12-46,-93 132 914 15,-50-48-800-15,0 2 10-16,-3 3-6 0,0 3-15 0,-3 5-5 15,6 1-7-15,0-1-24 0,-3 6-9 16,0-1-19-16,0 2 6 0,3-1-17 15,3-3-13-15,0-1 8 0,-6-3-23 16,0-2-4-16,6 18-10 16,-3-27-6-16,0-5 0 0,-3-1 0 15,0-5-31-15,3-2-50 0,-3-3-96 16,-3-2-114-16,0 0-81 0,0 0-63 0,0-11-923 16</inkml:trace>
          <inkml:trace contextRef="#ctx0" brushRef="#br0" timeOffset="132699.66">1272-6598 2738 0,'0'-3'30'16,"0"3"27"-16,0-1 24 0,0 0 11 0,0 0-18 15,0-3-22-15,15 1-16 0,-4-1-17 16,4-4-2-16,0 0-7 0,21-11-12 16,-18 10 5-16,3-1-29 15,-1-1-88-15,1 0-67 0,-9 7-56 16,3 1-159-16,-6 1-315 0</inkml:trace>
        </inkml:traceGroup>
      </inkml:traceGroup>
    </inkml:traceGroup>
    <inkml:traceGroup>
      <inkml:annotationXML>
        <emma:emma xmlns:emma="http://www.w3.org/2003/04/emma" version="1.0">
          <emma:interpretation id="{82D27475-44F1-4B76-8D82-0855FDD14EDA}" emma:medium="tactile" emma:mode="ink">
            <msink:context xmlns:msink="http://schemas.microsoft.com/ink/2010/main" type="paragraph" rotatedBoundingBox="11036,11148 12774,10990 12824,11535 11086,11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11B2B0-74AB-4C6B-A795-431BB1AE0579}" emma:medium="tactile" emma:mode="ink">
              <msink:context xmlns:msink="http://schemas.microsoft.com/ink/2010/main" type="line" rotatedBoundingBox="11036,11148 12774,10990 12824,11535 11086,11694"/>
            </emma:interpretation>
          </emma:emma>
        </inkml:annotationXML>
        <inkml:traceGroup>
          <inkml:annotationXML>
            <emma:emma xmlns:emma="http://www.w3.org/2003/04/emma" version="1.0">
              <emma:interpretation id="{4AA776B6-69EC-4321-B1B1-3F88165D536E}" emma:medium="tactile" emma:mode="ink">
                <msink:context xmlns:msink="http://schemas.microsoft.com/ink/2010/main" type="inkWord" rotatedBoundingBox="11036,11148 12331,11030 12380,11570 11085,11688"/>
              </emma:interpretation>
              <emma:one-of disjunction-type="recognition" id="oneOf1">
                <emma:interpretation id="interp1" emma:lang="" emma:confidence="0">
                  <emma:literal>31</emma:literal>
                </emma:interpretation>
                <emma:interpretation id="interp2" emma:lang="" emma:confidence="0">
                  <emma:literal>-3 '</emma:literal>
                </emma:interpretation>
                <emma:interpretation id="interp3" emma:lang="" emma:confidence="0">
                  <emma:literal>-3 |</emma:literal>
                </emma:interpretation>
                <emma:interpretation id="interp4" emma:lang="" emma:confidence="0">
                  <emma:literal>-31</emma:literal>
                </emma:interpretation>
                <emma:interpretation id="interp5" emma:lang="" emma:confidence="0">
                  <emma:literal>-3 \</emma:literal>
                </emma:interpretation>
              </emma:one-of>
            </emma:emma>
          </inkml:annotationXML>
          <inkml:trace contextRef="#ctx0" brushRef="#br0" timeOffset="155035.67">69-5107 2095 0,'0'0'10'16,"0"0"30"-16,0 0 20 0,0 0 22 15,0 0 6-15,0 0-11 0,0 0-8 0,0 0-17 16,0 0-6-16,0 0-15 0,0 0 0 15,0 0-12-15,0 0 65 16,12 0-18-16,-12 0-11 0,0 16-3 16,0 19 37-16,0-14-28 15,0 4-13-15,0 5-6 0,0 0 15 16,0 1-21-16,0 1-20 0,0-3 3 16,15 32-9-16,3-35 0 15,-6-2-10-15,3 0 2 0,-1 0 0 16,-2-4 1-16,3-1-11 0,0-2 15 15,0-6-9-15,0 1 7 0,6-6-6 0,0-1 5 16,2-5-2-16,-2 0-1 16,3 0-3-16,0-13 3 0,-3 3 7 0,-1-5-7 15,19-11 2-15,-6 0 2 16,-21 14-6-16,3-3 7 16,-6-2-5-16,-3 0 8 0,-6 1-6 15,0-5-1-15,0-4-4 0,0 5 5 16,-24-25-1-16,6 21 0 15,3 2-4-15,0 0 7 0,-3 5-12 16,3-2 6-16,-8 5 6 0,-31-9-8 16,-98 13-5-1,131 10 4 1,-20 14-100-16,20-3-19 0,0-1-42 16,3 1-35-16,3 1-57 15,-3 1-100-15,9-1-192 0</inkml:trace>
          <inkml:trace contextRef="#ctx0" brushRef="#br0" timeOffset="155503.78">682-4747 2269 0,'3'2'48'0,"0"0"28"0,3 1 10 15,-3-3-6-15,0 1-9 0,-3-1-13 16,0 0-18-16,0 0-11 0,0 0-4 16,0 0-11-16,0 0-13 15,0 0 5-15,0 13-7 0,0-13 9 16,0 0-10-16,0 8 8 15,12 1-11-15,-12-9 5 0,15 10 0 47,21-31 36-31,-36 12-38-16,0 3 6 16,0 6-1-16,0 0-6 0,0-5 9 0,0 5-8 15,-12 0 2-15,-6 0-1 16,6 0 4-16,0 10-10 0,3-10 15 15,-3 11-16-15,6-11 6 0,0 10-16 16,0-10-15-16,6 0-52 0,0 0-274 16,0 0-27-16,0 0-191 15</inkml:trace>
          <inkml:trace contextRef="#ctx0" brushRef="#br0" timeOffset="156142.93">935-4995 2323 0,'0'0'17'0,"-9"0"6"16,3 0-12-16,6 0-4 15,-6 0-4-15,6 0-7 0,0-12 2 0,0 3 3 16,0-3 4-16,0 2-2 16,39-13 7-16,-21 10-11 0,3 1-9 15,-3 1 4-15,0 3 12 0,2 2-4 16,-8-3 2-16,3 5-14 0,-3 2 7 16,-3 2 8-16,0 0-4 15,-6 0-2-15,-3 0-5 0,0 12 14 16,0 0 45-16,0-1-11 0,0 0-18 15,0 0-21-15,-15 2 6 0,15 0 4 16,-27 17-6-16,15-17-15 16,0 1 5-16,4-2 0 0,8-1 3 0,-9 0 0 15,9-3-1-15,0-2 6 16,0 1-2-16,0-3-1 0,0-4-26 16,0 0 29-16,14 0-12 0,1 0 0 15,-3 0 12-15,0-11-2 0,3 1 3 16,3 10-4-16,-6-11-2 0,6 3-3 15,14-2 0-15,-14 4-10 16,-3 0 2-16,3 6 15 0,-3 0-8 16,3 0 7-16,-3 0-9 0,-3 0 15 15,-1 18 0-15,1-2 1 16,6 17 5-16,-15-15 67 0,-3 0-1 16,0 0 20-16,0-1 13 0,0-2-5 0,-15 2 4 15,3 0 2-15,-2 0 2 16,-16 12 51-16,12-16-105 0,0 0-13 15,-3 2-14-15,0-3-4 0,3 2-14 16,-2-4-7-16,2 1-5 0,0-3-7 16,3-4 1-16,-9-4-10 15,12 0-53-15,6 0-81 0,0-12-44 16,0 1-49-16,6-4-41 0,0 2-84 16,0-3-221-16</inkml:trace>
        </inkml:traceGroup>
        <inkml:traceGroup>
          <inkml:annotationXML>
            <emma:emma xmlns:emma="http://www.w3.org/2003/04/emma" version="1.0">
              <emma:interpretation id="{0C6ABCBD-424B-4897-A204-A04A9DA43731}" emma:medium="tactile" emma:mode="ink">
                <msink:context xmlns:msink="http://schemas.microsoft.com/ink/2010/main" type="inkWord" rotatedBoundingBox="12664,11022 12776,11011 12824,11535 12712,11545"/>
              </emma:interpretation>
            </emma:emma>
          </inkml:annotationXML>
          <inkml:trace contextRef="#ctx0" brushRef="#br0" timeOffset="156541.69">1659-5224 2779 0,'-12'-3'62'16,"12"2"46"-16,-12 1 47 0,12 0 20 0,0 0-3 16,0 0-18-16,0 0 28 15,0 0-142-15,0 0 33 0,0 0 16 16,0 0 7-16,0 12-20 0,0 2 2 16,12 2 4-16,3 3-8 0,-1 2-8 15,13 30 22-15,-15-20-67 16,-3-2 9-16,-3 1 2 0,0 0-19 15,0 0 10-15,-6-1-16 0,6-4-8 16,0 3 9-16,0-5 15 0,9 22-4 16,-6-26-17-16,-6-2 7 15,0-1-8-15,-3-3-5 0,0-3-6 16,0-4-22-16,0-6-37 0,0 0-75 0,0 0-102 16,0 0-443-16,0 0 265 15,0 0-160-15,0 0-305 0</inkml:trace>
        </inkml:traceGroup>
      </inkml:traceGroup>
    </inkml:traceGroup>
    <inkml:traceGroup>
      <inkml:annotationXML>
        <emma:emma xmlns:emma="http://www.w3.org/2003/04/emma" version="1.0">
          <emma:interpretation id="{EECE2400-EEBD-4E1B-8CB8-E44BA5CF8A43}" emma:medium="tactile" emma:mode="ink">
            <msink:context xmlns:msink="http://schemas.microsoft.com/ink/2010/main" type="paragraph" rotatedBoundingBox="10845,13155 13339,12791 13428,13397 10934,13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DEEED6-93A0-453F-AC04-CD375922125A}" emma:medium="tactile" emma:mode="ink">
              <msink:context xmlns:msink="http://schemas.microsoft.com/ink/2010/main" type="line" rotatedBoundingBox="10845,13155 13339,12791 13428,13397 10934,13761"/>
            </emma:interpretation>
          </emma:emma>
        </inkml:annotationXML>
        <inkml:traceGroup>
          <inkml:annotationXML>
            <emma:emma xmlns:emma="http://www.w3.org/2003/04/emma" version="1.0">
              <emma:interpretation id="{567F6D6A-6881-40DE-8D55-3322BCCAF77F}" emma:medium="tactile" emma:mode="ink">
                <msink:context xmlns:msink="http://schemas.microsoft.com/ink/2010/main" type="inkWord" rotatedBoundingBox="10845,13155 13339,12791 13428,13397 10934,13761">
                  <msink:destinationLink direction="with" ref="{5A7ECDD8-0256-4814-A430-28E6893FA262}"/>
                </msink:context>
              </emma:interpretation>
              <emma:one-of disjunction-type="recognition" id="oneOf2">
                <emma:interpretation id="interp6" emma:lang="" emma:confidence="0">
                  <emma:literal>-32</emma:literal>
                </emma:interpretation>
                <emma:interpretation id="interp7" emma:lang="" emma:confidence="0">
                  <emma:literal>.3 2</emma:literal>
                </emma:interpretation>
                <emma:interpretation id="interp8" emma:lang="" emma:confidence="0">
                  <emma:literal>. 32</emma:literal>
                </emma:interpretation>
                <emma:interpretation id="interp9" emma:lang="" emma:confidence="0">
                  <emma:literal>.32</emma:literal>
                </emma:interpretation>
                <emma:interpretation id="interp10" emma:lang="" emma:confidence="0">
                  <emma:literal>o 32</emma:literal>
                </emma:interpretation>
              </emma:one-of>
            </emma:emma>
          </inkml:annotationXML>
          <inkml:trace contextRef="#ctx0" brushRef="#br0" timeOffset="179885.37">766-2666 2719 0,'0'-6'117'15,"0"5"-7"-15,0-2 32 16,0 2 17-16,0 0-24 0,0 1-36 16,0 0-40-16,-15 0-23 0,15 0-11 15,0 0-17-15,0 0 0 0,0 0-11 16,0 0 2-16,0 0 0 0,0 12-3 15,0-12-8-15,0 12 3 16,0-12 10-16,0 13-10 0,0-4 0 16,0 0 9-16,0-9 6 0,0 7-3 15,0-7 2-15,12 0-7 0,-12 0 10 16,0 0-1-16,12 0-6 0,-12-14 4 16,0 2 6-16,0-14-13 15,0 14 1-15,0-1 0 0,0 2 9 16,0 1-6-16,0 1-4 0,-12 3-3 15,0 2 2-15,0 4-7 0,-9 0 0 16,9 0-22-16,0 0-36 0,6 0-22 16,-3 0-19-16,0 0-29 15,3 0-35-15,0 10-36 16</inkml:trace>
          <inkml:trace contextRef="#ctx0" brushRef="#br0" timeOffset="180551.45">1004-3108 2301 0,'-9'0'20'0,"3"0"-8"0,0 0 0 16,3 0 5-16,0 0-8 0,3-23-4 15,0 10-5-15,0 2-1 16,0-3 6-16,18-1 1 0,0-1-12 16,3-2 4-16,-1 3-1 15,25-12 12-15,-21 15-25 0,0 1 16 0,2 3-4 16,-5 3 8-16,0 2 11 0,0 3 39 15,-3 0-14-15,-6 0 12 16,0 0-3-16,-3 19 3 0,-4-2-7 0,1-1-15 16,-6 3 5-16,0 18-16 15,0-15-16-15,0-4 12 0,-11 0-8 16,-1-1-9-16,0-1 0 0,-3 1 3 16,6-3 6-16,-12 8-18 15,15-13 15-15,0 0-6 0,6-3-6 16,-6-6 8-16,6 0-9 0,0 0 4 15,0 0 8-15,0 0 4 0,0 0-8 16,15-16 0-16,-3 2-5 0,21-13 13 16,-15 12-5-16,-1 0-9 0,-2 5 7 15,3 1-8-15,-3 9 2 0,6-7 6 16,-3 7 1-16,3 0-1 0,-4 0 7 16,19 17 3-1,-18 1-4-15,-6 0-10 0,-3 6 4 16,-9 26 107-16,0-24-62 0,0 4 17 15,-18-1-14-15,3-5 15 0,-3 3-13 16,6-3-18-16,-8-1-11 0,2-2 6 16,0-2 12-16,0-2-1 0,3-3-16 15,-3 1-6-15,0-7-10 0,0-2 0 16,-8-6-3-16,11 0-5 0,3 0 1 16,0 0-14-16,3 0-75 15,0-12-60-15,3 12-50 0,-3-31-409 16,6 18 2-16</inkml:trace>
          <inkml:trace contextRef="#ctx0" brushRef="#br0" timeOffset="181065.62">1685-3250 2221 0,'0'0'8'0,"0"0"39"16,0 0-1-16,0 0 10 0,0 0-12 15,12-11-2-15,0 0 24 0,3-2-23 16,18-13 65-16,-12 11-73 16,2 5-17-16,4-3-5 0,0 0-2 15,6 3 4-15,-3 0-15 0,-1 3 0 16,4 3-4-16,21-1 140 15,-34 5-37-15,-8 0 22 0,-3 15-6 0,-3 1 20 16,-6 4-5-16,0 1-37 16,0 6-20-16,-21 0-25 0,-17 36 12 15,17-30-37-15,0-1-10 0,0 2-3 16,-3 1 1-16,1-2-13 0,2 0 4 16,0-9-8-16,6 0 10 0,0-3-18 15,3-7 3-15,12 16 8 16,0-30 1-16,0 0-1 0,0 0 10 15,18 0-4-15,6 0-2 0,3 0-3 16,0 0 9-16,2 0-3 0,4-13 18 16,35-10 59-16,-35 7-50 15,-3 4-4-15,3 0-13 0,-3 1-3 0,-1-3-6 16,-2-1-4-16,-6 4 2 0,0 5 0 16,14-9-3-16,-17 8 0 15,-9 1-80-15,0-1-97 0,-3 6-103 16,0-2-75-16,-3 2-153 0,-3-4-434 15</inkml:trace>
          <inkml:trace contextRef="#ctx0" brushRef="#br0" timeOffset="179319.14">-95-3064 1691 0,'0'-1'35'0,"0"-2"7"15,0 2 25-15,0-3 10 16,0-3 80-16,0 4-100 0,0-1-13 16,0 0 8-16,0 2-13 0,0-3 4 15,0 5 8-15,0 0-3 0,0 0 17 16,0 0-8-16,0 0 70 15,0 14-56-15,0-3 13 0,0-2-3 0,0 2-4 16,0-1-14-16,-15 21 20 16,1-15-60-16,14-1-1 0,-12 5-10 15,12-2-1-15,0-1 4 0,0 2-2 16,-6 3 1-16,6-1-3 0,0 2-2 16,0 2 33-16,0-1-3 0,18 3-19 15,14 30 12-15,-14-33-26 16,3-1-2-16,3-4 6 0,3-2-5 15,29 8 5-15,-26-16-12 16,3 2 0-16,-7-7 7 0,7 0-6 16,-3-2 6-16,0-2 5 0,-3 0-10 0,-10 0 8 15,1-15-8-15,0 0 11 16,3 0-13-16,-3-2 6 0,-6 1 3 16,-6-4-4-16,12-16 3 0,-15 17-13 15,-1-2 14-15,-2-2-11 0,0-5 10 16,0 3-7-16,-14-1-4 0,-7-3 6 15,9 0-3-15,-3-2-3 0,-15-17 15 16,15 30-16-16,0 2 4 16,1 0 6-16,-1 6-4 0,0 6 3 15,0 4-5-15,-33 0 6 32,-160 58-78-17,196-52-16-15,0 5-49 16,3 0-51-16,-3 5-45 0,0 5-75 15,-3 24-675-15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49.2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A21A0FE-0591-403D-BFA6-8DFD446FAE85}" emma:medium="tactile" emma:mode="ink">
          <msink:context xmlns:msink="http://schemas.microsoft.com/ink/2010/main" type="inkDrawing" rotatedBoundingBox="2629,11329 2748,11896 2210,12010 2091,11443" semanticType="callout" shapeName="Other">
            <msink:sourceLink direction="with" ref="{298229CA-85DD-4B58-8A6F-92A3487A4126}"/>
            <msink:sourceLink direction="with" ref="{4DB0E84D-1F21-4CAF-8B91-A72CA693D2D0}"/>
          </msink:context>
        </emma:interpretation>
      </emma:emma>
    </inkml:annotationXML>
    <inkml:trace contextRef="#ctx0" brushRef="#br0">-59 1790 881 0,'0'0'74'0,"0"0"28"15,0 0 51-15,0 0-51 16,0 0-6-16,0 0-30 0,0 0-3 15,0 0 29-15,0 0-25 0,0 0 24 16,0 0 5-16,0 0-30 0,0 0 103 16,0 0-101-16,0 0 4 0,0 0 18 15,0 0-7-15,0 0-5 0,0 0 0 16,0 0-5-16,0 0-1 0,0 0 2 16,0 0 31-16,0 0-60 15,0 0 4-15,0 0-13 0,0 0 11 16,0 0-11-16,0 0 12 0,0 0 1 15,0 0-7-15,0 0 72 16,0 0-61-16,0 0-1 0,0 0 13 16,0 0-9-16,0 0-3 0,0 0-1 15,0 0 6-15,0 0-14 0,0 0-1 16,0 0 32-16,0 0-55 0,0 0 6 16,0 0 14-16,0 0 2 0,12 0 16 15,-12 0-8-15,15 0 4 0,-15 0-13 16,17 11 12-16,10 10-4 15,-12-8-11-15,3 2 7 0,3 3-14 16,0 7 3-16,5-3 6 0,-2 2 0 16,3 6-25-16,0 0 5 0,3 3-10 15,17 31 32-15,-29-35-32 16,-3-4-10-16,0 1 15 0,-3-4-7 16,0-3 7-16,-3-2-19 0,-1-5 2 15,-2-1-3-15,0 0 19 16,3 3-26-16,-9-7 15 0,3-7 18 0,0 0-9 15,-3 0 2-15,0 0 7 0,0 0-8 16,0 0 7-16,0 0-17 0,0 0 6 16,0 0-20-16,0-19 11 15,12 3-3-15,-12 0 7 0,12-4-11 16,-12 4 7-16,6-8 1 0,-6 0 12 16,9-3-9-16,3-30-17 15,-6 27 24-15,-3-1-8 0,3-3-14 16,0 3 5-16,0 1 7 0,-3 2 12 15,3 0-24-15,-3 5 15 0,0 0 0 16,2-18 2-16,-5 25-19 16,0 2 16-16,0 3 9 0,0 2-15 0,0 1-14 15,0 0 21-15,0 5-28 0,0-1-24 16,0 0-11-16,0-1-259 16,0 5 5-16,0 0-96 0,0 0-59 15,0 0-256-15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5.3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3C92CB4-E789-4F8D-AA4A-4FB126F1FFE0}" emma:medium="tactile" emma:mode="ink">
          <msink:context xmlns:msink="http://schemas.microsoft.com/ink/2010/main" type="writingRegion" rotatedBoundingBox="8377,8346 9437,8346 9437,8754 8377,8754"/>
        </emma:interpretation>
      </emma:emma>
    </inkml:annotationXML>
    <inkml:traceGroup>
      <inkml:annotationXML>
        <emma:emma xmlns:emma="http://www.w3.org/2003/04/emma" version="1.0">
          <emma:interpretation id="{9D20EC85-C433-4E61-81C4-66E446476E9B}" emma:medium="tactile" emma:mode="ink">
            <msink:context xmlns:msink="http://schemas.microsoft.com/ink/2010/main" type="paragraph" rotatedBoundingBox="8377,8346 9437,8346 9437,8754 8377,8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537F16-A43B-4276-A171-D2296CFD18BB}" emma:medium="tactile" emma:mode="ink">
              <msink:context xmlns:msink="http://schemas.microsoft.com/ink/2010/main" type="line" rotatedBoundingBox="8377,8346 9437,8346 9437,8754 8377,8754"/>
            </emma:interpretation>
          </emma:emma>
        </inkml:annotationXML>
        <inkml:traceGroup>
          <inkml:annotationXML>
            <emma:emma xmlns:emma="http://www.w3.org/2003/04/emma" version="1.0">
              <emma:interpretation id="{C92BE495-F11C-48E2-B303-E036970CF4FC}" emma:medium="tactile" emma:mode="ink">
                <msink:context xmlns:msink="http://schemas.microsoft.com/ink/2010/main" type="inkWord" rotatedBoundingBox="8377,8346 9437,8346 9437,8754 8377,875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3589 185 2384 0,'0'0'29'0,"0"0"24"0,0 0 20 0,0 0 19 15,12 0 13-15,6 0-11 16,-3 0-7-16,3 0-12 0,6 0 1 0,32-8 27 15,-23 8-80-15,3-7-8 16,-1 2-9-16,1 5 3 0,-6-6-8 16,3 6-10-16,-9 0-19 0,-1-4-15 15,-5 4-31-15,9 0-128 16,-15 0 67-16,-6 0-19 0,3 0-62 16,-9 0-96-16,0 0-155 0,0 0-87 15</inkml:trace>
          <inkml:trace contextRef="#ctx0" brushRef="#br0" timeOffset="497.59">3631 334 2335 0,'0'0'44'15,"0"0"62"-15,15 0 38 0,0 0 1 16,21 0 81-16,-19 0-162 16,7 0-24-16,3 0-18 0,3 0-6 15,6-11-14-15,-4 11-27 0,1-9-41 16,-3-1-43-16,23 3-184 16,-32 2 81-16,-3 5-140 0,-6-4-211 15</inkml:trace>
          <inkml:trace contextRef="#ctx0" brushRef="#br0" timeOffset="274">3765 213 2476 0,'-9'2'121'0,"9"-2"-36"15,0 1 0-15,0 1-21 0,0 0-8 16,0-1 8-16,0 1 13 0,0 2 8 15,0 3-10-15,0 10 62 16,0-6-76-16,0 3-18 0,0 2-5 0,0-1-19 16,0 6-1-16,0-1-12 0,0 0 7 15,0 0-13-15,0-1 1 16,0 19 12-16,0-23-13 0,0 0 0 16,0-3-42-16,0-3-45 0,0-1-56 15,0 0-42-15,9-5-65 0,-9 1-61 16,0-4-286-16</inkml:trace>
          <inkml:trace contextRef="#ctx0" brushRef="#br0" timeOffset="840.57">4387 172 2804 0,'0'-6'138'0,"0"3"-14"16,0 3-15-16,0 0-11 15,0 0-22-15,0 0 21 0,0 0 14 0,0 0-11 16,0 16-33-16,0-2-19 0,0 20 60 16,0-13-65-16,0 2-7 15,0 1-3-15,0-1-17 0,0 2-19 16,0 1 18-16,0-2-3 0,0-2-11 15,0 2-9-15,0 12-14 16,0-21-61-16,0-2-94 0,0-3-71 16,0-3-16-16,0-1-49 0,0-2-82 15,9-4-193-15,-9 0-112 0</inkml:trace>
          <inkml:trace contextRef="#ctx0" brushRef="#br0" timeOffset="1290.82">4363 368 2537 0,'-6'0'29'16,"3"0"1"-16,0 0 22 0,3 0 4 16,0 0 5-16,18 0 2 0,-3 0-10 15,39 0-7-15,-21-14-34 16,-1 3-41-16,7 1-72 0,-3 0-65 15,-4 3-134-15,-2-2-258 0</inkml:trace>
          <inkml:trace contextRef="#ctx0" brushRef="#br0" timeOffset="1102.21">4596 154 2542 0,'0'-6'57'0,"0"2"33"0,0 1 26 16,0 3-4-16,0 0-4 0,0 0 5 16,0 0 48-16,0 0-18 0,0 29 68 15,0-14-128-15,0 6-7 0,0 0-21 16,0 4-17-16,0 3-16 0,11-1-6 15,-11 5-2-15,9-2 0 0,6 25 9 16,-15-29-30-16,6-5 4 16,0 0-25-16,-6-6-95 0,6 0-85 15,-6-5-56-15,0-2-40 0,0-1-109 16,0-5-290-16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4.2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CA83058-5EEB-44E9-8879-6D0F82769770}" emma:medium="tactile" emma:mode="ink">
          <msink:context xmlns:msink="http://schemas.microsoft.com/ink/2010/main" type="writingRegion" rotatedBoundingBox="4788,8209 5829,8209 5829,8758 4788,8758"/>
        </emma:interpretation>
      </emma:emma>
    </inkml:annotationXML>
    <inkml:traceGroup>
      <inkml:annotationXML>
        <emma:emma xmlns:emma="http://www.w3.org/2003/04/emma" version="1.0">
          <emma:interpretation id="{E88479F8-3C12-4596-811B-BFB61D5462D1}" emma:medium="tactile" emma:mode="ink">
            <msink:context xmlns:msink="http://schemas.microsoft.com/ink/2010/main" type="paragraph" rotatedBoundingBox="4788,8209 5829,8209 5829,8758 4788,8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194EE-B2C6-48C3-8256-C4A09766CD98}" emma:medium="tactile" emma:mode="ink">
              <msink:context xmlns:msink="http://schemas.microsoft.com/ink/2010/main" type="line" rotatedBoundingBox="4788,8209 5829,8209 5829,8758 4788,8758"/>
            </emma:interpretation>
          </emma:emma>
        </inkml:annotationXML>
        <inkml:traceGroup>
          <inkml:annotationXML>
            <emma:emma xmlns:emma="http://www.w3.org/2003/04/emma" version="1.0">
              <emma:interpretation id="{592B803A-C31D-4EB5-A913-A9C246C1E655}" emma:medium="tactile" emma:mode="ink">
                <msink:context xmlns:msink="http://schemas.microsoft.com/ink/2010/main" type="inkWord" rotatedBoundingBox="4788,8209 5829,8209 5829,8758 4788,8758"/>
              </emma:interpretation>
            </emma:emma>
          </inkml:annotationXML>
          <inkml:trace contextRef="#ctx0" brushRef="#br0">244 111 2124 0,'0'-4'69'15,"0"-1"25"-15,0 3 7 0,0-2-4 0,0-1 12 16,0-5 80-16,0 6-93 16,0-1-14-16,0 1 6 0,0-2 9 15,0-1-9-15,0 3 22 0,0 0-12 16,0 0-5-16,0-7 38 15,0 7-78-15,0 0 0 0,0-1-18 16,0 4 10-16,-12-4-17 0,12 1-10 16,-21-1 3-16,9 5-6 0,0 0 3 15,-15 0 26-15,15 0-27 0,-5 0-12 16,5 0 2-16,3 0 3 16,-6 0 11-16,3 0-17 0,3 0 6 15,-3 0-4-15,3 0 1 0,-9 31 29 16,12-16-36-16,0 1 26 0,0 1 0 15,0 7 2-15,1-2-16 0,2 3-3 16,0 1-7-16,3 4-2 0,0 0 11 16,20 27-8-16,-2-30 3 15,6 1 10-15,0-5 11 0,0 1 1 16,0-3 5-16,5-5-2 0,7-2-1 16,0-4-1-16,2-3-1 15,37-7 35-15,-33 0-42 0,-4 0 1 16,1 0-17-16,-6-16-6 0,-1 4-5 0,1-3 15 15,0 2-17-15,-3 1 3 16,17-12 17-16,-26 17-11 0,-6-2 10 16,-3 2-18-16,-3 3-11 0,-9-1-18 15,0 2-53-15,0 1-62 0,0-2-65 16,0 3-61-16,0 1-321 16,0 0 278-16,0 0-94 0,0 0-244 15</inkml:trace>
          <inkml:trace contextRef="#ctx0" brushRef="#br0" timeOffset="334.62">904 98 2945 0,'0'-7'112'0,"0"1"79"0,0 4 49 0,0 0 207 16,0 2-270-16,0 0-38 0,0 0-11 15,12 0-6-15,-12 0-40 0,9 15-4 0,-3-1-8 16,-6 3-37-16,9 7-3 16,9 29 43-16,-9-22-59 0,0 1-8 15,3 4 15-15,-6-5-26 0,3 2 6 16,0-4 5-16,-3-1-19 0,0-2 20 15,0-1 2-15,-4 12-34 16,1-23-17-16,-3-3-48 0,0-3-117 16,3-3-134-16,-3-2-116 0,0-3-82 15,3 0-397-15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6: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36D3785-FC97-40DF-B54E-0556CD470643}" emma:medium="tactile" emma:mode="ink">
          <msink:context xmlns:msink="http://schemas.microsoft.com/ink/2010/main" type="writingRegion" rotatedBoundingBox="3893,9458 9485,9073 9793,13548 4201,13932"/>
        </emma:interpretation>
      </emma:emma>
    </inkml:annotationXML>
    <inkml:traceGroup>
      <inkml:annotationXML>
        <emma:emma xmlns:emma="http://www.w3.org/2003/04/emma" version="1.0">
          <emma:interpretation id="{160ADC8C-42BB-4F87-8286-A2D59A89D567}" emma:medium="tactile" emma:mode="ink">
            <msink:context xmlns:msink="http://schemas.microsoft.com/ink/2010/main" type="paragraph" rotatedBoundingBox="3892,9467 9205,9079 9272,9996 3959,103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987475-C9E2-4595-A0FD-7BA344D82498}" emma:medium="tactile" emma:mode="ink">
              <msink:context xmlns:msink="http://schemas.microsoft.com/ink/2010/main" type="inkBullet" rotatedBoundingBox="3908,9687 4609,9636 4660,10333 3959,10385"/>
            </emma:interpretation>
          </emma:emma>
        </inkml:annotationXML>
        <inkml:trace contextRef="#ctx0" brushRef="#br0">-813-311 2139 0,'-6'-7'40'0,"0"4"30"0,-8-6 162 15,8 4-109-15,0 2 19 0,0 0-12 16,0 1-6-16,3 1-34 0,0 0-21 16,-3 1 12-16,6 0 22 0,-3 0 12 15,-3 41 107-15,0-17-108 16,3 9-1-16,-3 4-18 0,6 6-18 16,0 4 0-16,0 2-19 0,0 1-12 0,0 1-13 15,39 44 23 1,-21-54-46-16,-1-3-4 0,7-6-3 0,-3-5 0 15,6-6 0-15,-3-2-3 0,6-7 4 16,-1-2-2-16,1-5 7 0,33-5-14 16,-34 0 13-16,-2 0-9 15,0-16-2-15,0-4-7 0,-6 3-4 16,-1-3 1-16,-2-5-6 0,0-1 2 16,-3-2 12-16,0-33-17 15,-9 27 11-15,-6 0-9 0,0-1 7 16,0 0 10-16,0-1 1 0,-18 1-4 0,0-1 2 15,0 3 23-15,-3 0-6 16,-26-23 47-16,20 33-11 16,-3 4-23-16,0 3-6 0,-2 5 3 0,-1 4-15 15,-3 5 4-15,1 2-18 0,-4 0 17 16,-3 17-6-16,-35 23-8 16,41-15 0-16,0 2-33 0,7 2-29 15,-1 0-76-15,3-3-101 0,6 3-73 16,6-5-37-16,9 0-18 0,6-2-127 15</inkml:trace>
        <inkml:trace contextRef="#ctx0" brushRef="#br0" timeOffset="-1358.6">-691 196 699 0,'-6'0'-14'0,"-2"0"14"15,-10 0-168 1,6 0-18-16</inkml:trace>
      </inkml:traceGroup>
      <inkml:traceGroup>
        <inkml:annotationXML>
          <emma:emma xmlns:emma="http://www.w3.org/2003/04/emma" version="1.0">
            <emma:interpretation id="{0E5F3383-15FE-42E5-8A5B-01C77D2F0F35}" emma:medium="tactile" emma:mode="ink">
              <msink:context xmlns:msink="http://schemas.microsoft.com/ink/2010/main" type="line" rotatedBoundingBox="4937,9390 9205,9079 9260,9832 4992,10144"/>
            </emma:interpretation>
          </emma:emma>
        </inkml:annotationXML>
        <inkml:traceGroup>
          <inkml:annotationXML>
            <emma:emma xmlns:emma="http://www.w3.org/2003/04/emma" version="1.0">
              <emma:interpretation id="{6E421D51-276E-46D6-BE3F-4EA34B0828C5}" emma:medium="tactile" emma:mode="ink">
                <msink:context xmlns:msink="http://schemas.microsoft.com/ink/2010/main" type="inkWord" rotatedBoundingBox="4937,9390 6385,9285 6439,10033 4992,10139"/>
              </emma:interpretation>
            </emma:emma>
          </inkml:annotationXML>
          <inkml:trace contextRef="#ctx0" brushRef="#br0" timeOffset="510.09">146 32 2884 0,'0'-6'80'0,"0"2"84"0,-15 2 82 16,15-1 41-16,-18 0-39 0,3 2-45 16,3-3-74-16,3 4-49 0,0 0-39 15,-11 0 16-15,20 0-30 16,0 0 5-16,0 15-28 0,0-1-2 16,0-2 3-16,0-1 4 0,0-2-2 15,0 1-3-15,0-1 7 16,0 6-11-16,0-10-6 0,0 0-1 0,0-5 17 15,0 0-8-15,15 0 12 16,-1 0-19-16,1 0 16 0,0 0-4 0,-15-14-24 16,0-8 50-16,0 10-44 15,0-1 9-15,0 1 14 16,0 2-17-16,0-1 17 0,-15-4-24 16,-3 10-3-16,1 5-21 0,5 0-39 15,6 0-47-15,6 0-63 0,-21 0-347 16,15 17 225-16,0-4-10 15,0-2-37-15,6-2-96 0,0-9-172 16</inkml:trace>
          <inkml:trace contextRef="#ctx0" brushRef="#br0" timeOffset="960.97">500-496 2940 0,'-15'-7'136'0,"3"1"63"0,0-2 11 16,3 1-24-16,-2 5-19 0,-1 2-3 0,3 0-18 16,-3 13 6-16,3 2-34 15,-18 32 50-15,15-17-96 0,0 4-14 16,0 4 9-16,3 0-31 0,3 0 0 15,1 0-18-15,5-2-13 0,0 0-13 16,32 28 27-16,-8-39-29 16,-3-4 11-16,9-3 17 0,-4-4-6 15,4-5-8-15,0-3-11 0,0-6-18 16,3 0 14-16,-4 0-11 0,31-36-6 16,-33 17 1-16,-4-4-2 15,1-4 8-15,-6-1 1 0,-3-4 9 0,-6 0 16 16,-6-4 7-16,-3 1-18 15,0-1 9-15,-21-33 28 0,0 38-28 16,-3 6 4-16,-2 1-6 0,-1 9-11 16,-6 2-7-16,-3 7 21 0,1 6-43 15,-4 0-39-15,-3 0-85 0,-32 40-443 16,44-22 218-16,3-4-49 16,3 1-165-16,7 0-283 0</inkml:trace>
          <inkml:trace contextRef="#ctx0" brushRef="#br0" timeOffset="1313.76">825-531 2745 0,'-6'0'63'16,"0"0"182"-16,0 0-103 16,6 0-29-16,0 0-19 0,0 0-23 15,0 0-12-15,59-48 62 31,16 1-112-15,-22 11-169 0,-8 5-233-16,-21 18 1 15,-15 10 119-15,-3 3-141 0,0 0-111 0,-1 0-19 16</inkml:trace>
          <inkml:trace contextRef="#ctx0" brushRef="#br0" timeOffset="1822.02">917-601 2682 0,'-3'6'69'0,"0"-1"32"0,-3-1 128 16,6-3-108-16,-3 3 1 16,3 1-2-16,-3 0-10 0,3 1-22 15,0 5-6-15,0 3-26 0,0 2 1 16,0 4-24-16,0 25 18 15,0-21-35-15,0-1-12 0,0-4-2 0,12 0 5 16,-12 0-5-16,12-5-8 16,-3-3 10-16,0-2 0 0,3-1-11 0,8-8-19 15,-8 0-12-15,6 0-12 16,-6-15-1-16,6-2 7 0,3-2 13 16,-3 0 7-16,2 0 10 0,1-2 4 15,0-1 2-15,18-17 18 16,-21 22 10-16,3 0 26 0,-7 4 15 15,1 2 6-15,-3 7 20 0,6-1-2 16,-6 5-12-16,3 0-1 0,0 0 12 16,12 31 40-16,-16-17-75 0,1 3-24 15,-3 6 17-15,3 1-12 0,0 3 18 16,0-2 1-16,-3 2-1 0,0 0 13 16,-6-1 14-16,-3 27 96 15,0-29-30-15,0-1 6 0,-27 3 45 16,0-2 7-16,0-2-33 0,-2 3-56 15,-1-4-35-15,-6 2-26 0,-32 10-5 16,38-20-33-16,3-5-71 16,3-1-108-16,4-2-123 0,8-5-22 15,0 0-43-15,0 0-804 16,9-12-598-16</inkml:trace>
        </inkml:traceGroup>
        <inkml:traceGroup>
          <inkml:annotationXML>
            <emma:emma xmlns:emma="http://www.w3.org/2003/04/emma" version="1.0">
              <emma:interpretation id="{ACE8D06D-F8D1-4D11-A32F-607EC48D3B58}" emma:medium="tactile" emma:mode="ink">
                <msink:context xmlns:msink="http://schemas.microsoft.com/ink/2010/main" type="inkWord" rotatedBoundingBox="7518,9414 9221,9290 9260,9832 7557,9956"/>
              </emma:interpretation>
              <emma:one-of disjunction-type="recognition" id="oneOf0">
                <emma:interpretation id="interp0" emma:lang="" emma:confidence="0">
                  <emma:literal>032</emma:literal>
                </emma:interpretation>
                <emma:interpretation id="interp1" emma:lang="" emma:confidence="0">
                  <emma:literal>0.32</emma:literal>
                </emma:interpretation>
                <emma:interpretation id="interp2" emma:lang="" emma:confidence="0">
                  <emma:literal>832</emma:literal>
                </emma:interpretation>
                <emma:interpretation id="interp3" emma:lang="" emma:confidence="0">
                  <emma:literal>0:32</emma:literal>
                </emma:interpretation>
                <emma:interpretation id="interp4" emma:lang="" emma:confidence="0">
                  <emma:literal>3.32</emma:literal>
                </emma:interpretation>
              </emma:one-of>
            </emma:emma>
          </inkml:annotationXML>
          <inkml:trace contextRef="#ctx0" brushRef="#br0" timeOffset="17836.42">2850-609 3849 0,'-51'-13'54'15,"36"13"-41"32,-190 123-924-31,199-118 630-16,3 1-154 16</inkml:trace>
          <inkml:trace contextRef="#ctx0" brushRef="#br0" timeOffset="17681.4">2692-592 2245 0,'-6'-2'38'0,"0"0"17"15,0 2 19-15,3 0-12 0,-3 0 8 16,3 0-12 47,-44 95 1054-63,41-85-1051 0,0 1-24 15,0 2 2-15,3 2-14 0,-3 2 9 16,-3 38 2-1,6-34-27-15,3 0-10 0,0-1 0 16,15 43 7 0,11-22-5-16,-8-21 5 15</inkml:trace>
          <inkml:trace contextRef="#ctx0" brushRef="#br0" timeOffset="19581.36">2786-563 1257 0,'0'0'83'15,"0"0"13"-15,0 0-19 0,0 0 26 16,0 0 14-16,0 0-11 0,0 0-19 16,0 0 1-16,0 0-9 15,0 0 69-15,0 0-77 0,0 0-18 0,0 0 2 16,0 0-3-16,0 0-3 0,-15 0-28 16,3-9 53-1,3 3-31-15,9 6-27 0,-11-8-3 16,2 3 4-16,3 0-1 0,0 5 5 15,-3-3 0-15,0 3-14 16,3 0-1-16,3 0-2 0,-3 0-3 16,0 13-1-16,0 0 6 0,0-13 4 15,-3 17 5-15,0-3 1 0,0 1 3 16,-12 11 23-16,13-13-26 16,-1 0 5-16,0 2-2 0,0-1-8 0,3-3 7 15,0 4-7-15,0-5 17 0,0 3-15 16,3-2 0-1,0 12 18-15,3-8-25 0,0-3-2 0,0 2 8 16,0 1 0-16,0 1 4 0,15 1-12 16,-15 1 0-16,18-1-5 0,14 12 8 15,-17-14 2 1,51 32-13-16,-51-38 4 16,12-1 12-16,-13-6-11 15,-2-2-4-15,3 0 1 0,0 0 6 16,21-13-6-16,-21 13 6 15,3-16 0-15,-7 4-8 0,4-1 9 0,-3 1-8 16,0 0 9-16,0 0-10 0,-6 0 2 16,3-1 7-16,-3 1-3 0,0-2-2 15,0 4 0-15,0-1-1 0,0-10 0 16,0 11 6-16,-6 4 0 16,3-3 1-16,0-7-3 15,-3 10 1-15,0-2-6 0,0 0 0 16,0-1 7-16,0-4 7 0,-15-1 11 15,0-2-1-15,15 0 14 0,-18-1-2 16,3 2-5-16,3-1 22 16,-12-9 10-16,7 10-19 15,-7 4-14-15,-3 3-16 0,12 4-1 16,0 4 3-16,0 0-3 0,-12 0-8 16,13 0 3-16,-1 0-4 15,0 0-4-15,3 0 7 0,0 0-7 16,-3 0 5-16,3 0-5 0,0 0-3 15,3 0-6-15,-8 0-85 16,8 0-1-16,0 0-50 63</inkml:trace>
          <inkml:trace contextRef="#ctx0" brushRef="#br0" timeOffset="20106.57">3188-264 2367 0,'-6'-3'115'15,"6"-1"260"-15,-12 4-110 16,-21 0 51 0,24 0-292-1,-14 27 16-15,20-18-40 0,3-1 2 16,0 1-5-16,0-1 0 0,0-1-6 16,0 1-1-16,15 2 1 0,-4-8 6 15,4-2-69 1,6 0 21-16,-12 0 35 0,-9 0 6 15,15-23 2-15,-6 15 9 16,-3 0-4-16,0 0 7 0,0-1-3 0,-6 1 2 16,0 0 3-16,0 0-4 15,0-6-6-15,-33 6 2 16,18 7-36-16,15 1-23 0,-15 0-47 16,3 0-27-16,3 0-21 15,-8 0-693-15</inkml:trace>
          <inkml:trace contextRef="#ctx0" brushRef="#br0" timeOffset="20773.67">3343-499 2238 0,'-9'5'15'16,"-6"-1"46"-16,12-4-18 31,-12 0 8-31,15-9-59 0,0 9-1 16,0-10 16-16,18-1-16 0,0-2 17 15,-3 3-1-15,-3-1-15 16,26-13 15-16,-20 14-11 0,3-1-5 16,-3-1 4-16,-3 3 13 0,3 4 1 15,-3 2-8-15,-1 3 8 0,-2 0 31 16,3 0 6-16,0 17 16 16,-12-2-23-16,0 1-16 0,0 1-4 15,-3-1 9-15,0 4-16 0,0-2-1 0,-18 1-11 16,18-4 1-16,-18 17-4 15,0-16 7-15,7-5-12 0,11 2 5 16,-9-5 10-16,9-5-7 0,-9 1-5 16,9 0 0-16,0-4-8 0,0 0 9 15,0 0 0-15,0 0 8 16,0-16-9-16,15 4 15 0,-4 2-12 16,1 10 3-16,0-11-8 0,3 5 5 15,-3 6-4-15,0-7 6 0,18 7 10 16,-12 0-9-16,-4 0 4 15,-2 0 4-15,3 13-11 0,-3 1 5 16,-6-2 6-16,0 3 4 0,0 4 16 16,-3-2-3-16,-3 21 50 0,0-17-21 15,0-2 8-15,0-2 11 0,-18 1-7 16,3-3-13-16,3 1 12 16,0-3-11-16,-2 2-12 0,2-5-13 15,-21 12 4-15,18-13-33 0,3-4-4 16,-3-2 3-16,0 1-19 0,6-4-54 15,-2 0-57-15,5 0-50 16,-12-23-372-16,15 10-69 0</inkml:trace>
          <inkml:trace contextRef="#ctx0" brushRef="#br0" timeOffset="21345.56">3810-540 2137 0,'-3'0'84'31,"3"-31"-13"-31,12 12-89 16,0 9 35-16,0-1 1 0,12-9 70 16,-6 9-29-16,-1 0 5 15,1 2-34-15,3 0 7 0,-3 2 3 16,3 3 24-16,-3 3 8 0,0 1 20 16,-4 0-8-16,-2 0 12 15,6 37 78-15,-12-17-91 0,-3 1 18 0,3 3-11 16,-6 4-6-16,0 0-3 15,-15 89 169 1,0-61-210-16,3-29-33 16,-8 18 14-16,8-26-17 0,6 1 6 15,0-4-17-15,-12 23-22 16,18-26 18-16,0-13 3 16,0 0 4-16,18 0 11 15,0 0-6-15,-1-10 1 0,4 0-2 16,-3-1 10-16,27-7 28 15,-24 11-16-15,-1-1 31 0,1 0-14 16,-3 0-1-16,21-11 59 16,-21 13-75-16,-12 4-11 0,0-1-16 15,-3 2 8-15,3-1 0 16,-6-1-145-16,0 2-50 0,0-2-104 16,0 2-81-16,0 1-117 0,0 0-402 15</inkml:trace>
        </inkml:traceGroup>
      </inkml:traceGroup>
    </inkml:traceGroup>
    <inkml:traceGroup>
      <inkml:annotationXML>
        <emma:emma xmlns:emma="http://www.w3.org/2003/04/emma" version="1.0">
          <emma:interpretation id="{500A3234-1EAE-4738-BC30-C65ED7B68BB5}" emma:medium="tactile" emma:mode="ink">
            <msink:context xmlns:msink="http://schemas.microsoft.com/ink/2010/main" type="paragraph" rotatedBoundingBox="4296,11091 9630,10955 9648,11644 4314,11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8C827-874D-4676-9F18-0CBD3503E22A}" emma:medium="tactile" emma:mode="ink">
              <msink:context xmlns:msink="http://schemas.microsoft.com/ink/2010/main" type="line" rotatedBoundingBox="4296,11091 9630,10955 9648,11644 4314,11780"/>
            </emma:interpretation>
          </emma:emma>
        </inkml:annotationXML>
        <inkml:traceGroup>
          <inkml:annotationXML>
            <emma:emma xmlns:emma="http://www.w3.org/2003/04/emma" version="1.0">
              <emma:interpretation id="{F5392850-F82A-4E0C-B6C6-B9B5EF85AD3A}" emma:medium="tactile" emma:mode="ink">
                <msink:context xmlns:msink="http://schemas.microsoft.com/ink/2010/main" type="inkWord" rotatedBoundingBox="4302,11311 4729,11300 4741,11769 4314,1178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448.64">-619 1365 1614 0,'0'0'48'0,"0"0"-8"0,0 0-1 0,0 0 23 15,0 0-29-15,0 0 29 0,0 0-21 16,0 0 8-16,0 0 15 0,0-11 61 16,0 11-55-16,0-8-10 15,0 8-15-15,0 0-6 0,0 0-7 16,0 0-1-16,0 0 12 0,0 0-13 15,0 0-20-15,0 0 7 16,0 0 15-16,0 0-8 0,0 0-12 16,0 0-5-16,0 0 1 0,0 0 1 15,0 0-3-15,0 0 0 0,0 0-7 16,0 0-5-16,0 0 0 0,-12 7 6 16,12-7 1-16,-9 9 3 0,0-1 2 15,9 1 2-15,-6 2-2 0,0 1 1 16,-3 17 0-16,6-13-4 15,3 3 5-15,0 0-5 0,0 2 2 16,0 1-1-16,0-2-1 0,0 1 0 16,12-5-9-16,0 3 1 0,12 13 12 15,-12-16-9-15,0-3 6 16,0 0 0-16,3-1-5 16,50 39-14 15,-2-37 26-16,-49-14-13-15,-8 0 2 0,0 0 12 0,3 0-12 16,18 0-2 0,-6 0 15-16,-9-14-12 15,9-13 1-15,8-3-7 16,-20 21 6-16,0 3-4 16,0 0 7-16,-3-1 6 15,12-41-2 1,-18 18-4-1,-27-25-6 1,15 38 10-16,0-4 39 0,0 2-13 16,-2-2 12-16,-13-22 27 15,12 22-47-15,-3 2-2 0,3 2 9 16,-3 1 10-16,3 4-16 0,1 4-8 16,-1 0-9-16,-3 1-6 0,0 4 9 15,-18 3-4-15,21 0-13 16,-3 0 2-16,4 0 1 0,-1 11 4 0,0-11 0 15,3 11-11-15,0-11 4 0,-6 11-5 16,12-2 7-16,-3-2 0 16,6 1-7-16,0 1-58 0,0 18-159 15,3 9-86 1,0 14-231-16,0 5-403 16</inkml:trace>
        </inkml:traceGroup>
        <inkml:traceGroup>
          <inkml:annotationXML>
            <emma:emma xmlns:emma="http://www.w3.org/2003/04/emma" version="1.0">
              <emma:interpretation id="{724DE8DB-374F-4D0C-A378-37D73C2FF675}" emma:medium="tactile" emma:mode="ink">
                <msink:context xmlns:msink="http://schemas.microsoft.com/ink/2010/main" type="inkWord" rotatedBoundingBox="5059,11072 6169,11043 6185,11689 5075,1171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7078.49">935 1039 2231 0,'-9'-3'46'0,"9"3"5"15,-12-2 25-15,6 2 19 0,-3 0-13 16,3 0 3-16,0 0-15 0,-3 0-10 15,3 0-3-15,0 0-12 0,0 15 7 0,-3-4-4 16,3 0 2-16,-3 4-14 0,4 0-14 16,-1 5-4-16,0 1-5 15,0 31 8-15,6-26-8 0,0 2-7 16,0-3-7-16,15 0 3 0,-1 0 0 16,-2-3 3-16,3-2-2 0,3-4-6 15,0-1 1-15,18 9 2 16,-18-19 1-16,-1 0 3 0,4-3 1 15,-3 1-2-15,0-3-6 0,-3 0 1 16,3 0 3-16,0 0 1 0,-4-18-1 16,16-10 9-16,-15 13-8 15,-3-1 2-15,-3 1 8 0,0 0-8 0,-3 0-7 16,0 1 8-16,-3 2 0 0,-3 1 2 16,0-10-2-16,0 15-7 15,0 0 6-15,-18 3 0 0,0 3-6 16,3 0-3-16,0 0 4 0,-3 0 7 15,-2 0-11-15,2 12 6 0,-15 13-3 16,3-1-9 0,15-12 12-16,6-1-4 15,-9 30-163-15,16-11-139 16,2-15 99-16,0 5-104 0,0-2-171 16,0 2-154-16</inkml:trace>
          <inkml:trace contextRef="#ctx0" brushRef="#br0" timeOffset="34127.92">182 1608 2092 0,'0'0'37'0,"0"0"29"0,0 0 33 15,0 0-12-15,0 0-21 0,-18 0-6 16,18 0-14-16,0 0 44 0,-15 0-62 15,3 0 9-15,12 0-11 0,-15 12-19 16,6 1 7-16,9-2-13 16,-9-2 1-16,0-1 4 0,9-8 4 0,-6 16-21 15,6-16 16-15,0 0-3 16,0 0-8-16,0 0 5 0,0 0-4 16,0 0-6-16,0 0 8 0,0 0 2 15,0 0 8-15,0 0-4 16,18 0-1-16,-3 0 2 0,-15 0-7 15,15 0 13-15,-3 0 0 0,-12-10-4 16,0 10-9-16,9-9 0 0,-9 9 11 16,18-10 6-16,-18 6-18 0,0 4 10 15,0 0-11-15,0 0 0 16,0 0 9-16,-18 0-7 0,6 0 0 0,-3 0 1 16,15 0 2-16,-24 10-11 15,24 0 4-15,-12-1-40 0,12-9-56 16,-6 11-72-16,6-2-100 0,0-2-213 15,0-7-115-15</inkml:trace>
          <inkml:trace contextRef="#ctx0" brushRef="#br0" timeOffset="36492.29">336 1280 1711 0,'0'-3'72'15,"0"3"-15"-15,0-1 16 0,0 1-14 16,0 0-29-16,0 0 3 0,0 0-11 16,0 0-2-16,0 0 7 0,0 0 23 15,0 0-15-15,0 14 5 0,0-2-11 16,-15-1 10-16,15 4-8 15,0 0-7-15,0 2-5 0,0 4 1 0,0-1 12 16,0 26 22-16,0-25-30 16,12 0-8-16,0-2-9 0,0 1-12 15,-3-2-1-15,3 0 2 16,15 10 10-16,-9-17-6 0,3-2 6 16,-4-3-11-16,4-6 2 0,3 0 3 15,-6 0 9-15,3 0-2 0,0-10-6 16,-4-1 6-16,-2-1 0 0,0 1-11 15,-3 1 2-15,0-1 12 0,0-3 0 0,-6 3-19 16,3-3 3-16,0 2 4 16,-3-3-2-16,3-15 14 15,-3 18-12-15,-3-2 0 0,0 0 12 0,-3-2-12 16,0-16 24-16,0 14 20 16,0 1-6-16,0-4 7 0,-18 2-7 15,6 1 22-15,0-1-27 0,-3 0 6 16,3 1 3-16,-3 2-17 0,0 1 4 15,0 4 13-15,1 4-12 0,-1 1-11 16,-21 6-3-16,18 0-11 16,-3 0 0-16,3 0 5 0,1 11-7 0,-1-1-5 15,0-10 4-15,3 16 0 0,-3-2-4 16,-6 11 4 0,15-9 1-16,3 0-6 0,3-1-39 0,-3 2-69 15,6 16-233-15,0-18 59 16,0 1-152-16</inkml:trace>
        </inkml:traceGroup>
        <inkml:traceGroup>
          <inkml:annotationXML>
            <emma:emma xmlns:emma="http://www.w3.org/2003/04/emma" version="1.0">
              <emma:interpretation id="{FEE0C5CE-1F1C-42EF-8897-B7BDAC6D54FB}" emma:medium="tactile" emma:mode="ink">
                <msink:context xmlns:msink="http://schemas.microsoft.com/ink/2010/main" type="inkWord" rotatedBoundingBox="7743,11068 9632,11019 9647,11628 7758,11676"/>
              </emma:interpretation>
              <emma:one-of disjunction-type="recognition" id="oneOf3">
                <emma:interpretation id="interp7" emma:lang="" emma:confidence="0">
                  <emma:literal>25</emma:literal>
                </emma:interpretation>
                <emma:interpretation id="interp8" emma:lang="" emma:confidence="0">
                  <emma:literal>\ y</emma:literal>
                </emma:interpretation>
                <emma:interpretation id="interp9" emma:lang="" emma:confidence="0">
                  <emma:literal>75</emma:literal>
                </emma:interpretation>
                <emma:interpretation id="interp10" emma:lang="" emma:confidence="0">
                  <emma:literal>~ y</emma:literal>
                </emma:interpretation>
                <emma:interpretation id="interp11" emma:lang="" emma:confidence="0">
                  <emma:literal>,5</emma:literal>
                </emma:interpretation>
              </emma:one-of>
            </emma:emma>
          </inkml:annotationXML>
          <inkml:trace contextRef="#ctx0" brushRef="#br0" timeOffset="43563.15">3754 1334 1951 0,'0'0'24'0,"0"0"-15"0,0 0-2 16,0 0 23-16,0 0-20 15,0 0-6-15,0-14 2 0,0-12 5 16,0 18-5-16,14-2-12 0,-2 2 11 15,0 0-13-15,0 0 11 0,-3 1-1 16,12-3 8-16,-15 7-24 16,3 3 75-1,15 37 289 1,-21-22-333-16,-3-1-7 16,0 18 8-16,0-14-9 0,0-1-8 15,0 2 8-15,0-1-4 0,0 0-1 16,0 2-7-16,0-4 0 0,0-1 4 15,0 14 8-15,0-19-8 16,0 1 2-16,0 0-9 0,-12-5 3 0,12 2 9 16,0 2-6-16,0-2-11 0,0-3 12 15,0 10-4-15,0-9-7 16,0 1 11-16,0-4-2 0,0 0-5 16,0-1 5-16,12 1 5 0,0-3 1 15,-1 0 2-15,4 0-9 0,3-15-1 16,0 15 5-16,18-29 3 15,-21 14-5-15,5 2-3 0,-5 0 5 16,0 0 4-16,0 1-1 0,0-1-7 0,-3 1 5 16,0 1-4-16,6-8-102 15,-12 12-80-15,-3-1-219 0,3 1-195 16</inkml:trace>
          <inkml:trace contextRef="#ctx0" brushRef="#br0" timeOffset="43875.3">4203 1184 2010 0,'0'-8'56'0,"0"0"10"15,0-12-6 1,12-6-40 0,53-14-1-1,-35 24-31-15,-18 10 12 16,0-4-4-16,0 4-2 0,-3-2 18 16,3 4-9-16,-6-3-35 0,9 1-145 15,-9 3 40-15,-3 1-57 16,0-2-249-16,-1 3 169 0,-2 0-46 15</inkml:trace>
          <inkml:trace contextRef="#ctx0" brushRef="#br0" timeOffset="44436.41">4292 1086 1847 0,'0'5'39'0,"0"0"39"15,0 0-8-15,0 0 25 0,0 1 5 16,0 0-25-16,0 3-27 0,0 1-12 0,0 1-19 16,0 2-7-16,0 17 3 15,0-16-4-15,0 1-12 16,0 0-3-16,0 8 9 31,33 3-3-31,12-41 1 16,-4-11-5-1,-14 5 7-15,-15 13-2 0,0-1 2 16,0 1-2-16,0 2-3 0,0-1 5 16,0 1-2-16,0 2-7 0,-1 2 4 15,10-2-2-15,-9 4 8 16,-3 0 0-16,0 0-3 0,6 0-5 16,-6 0 12-16,-6 0-11 0,3 14 5 15,0-3-4-15,0 0 0 0,0 1 4 16,-3 1 40-16,3 12 114 15,0-10-83-15,-6 0 6 0,3 0 9 16,-3-1 2-16,0 2 1 0,0 0-7 16,-24-1-20-16,9-1-4 0,-6 2 18 15,0-4-11-15,3-1-10 0,6 1-23 16,-5-2-6-16,2-3-9 0,3 2 2 16,0-3-8-16,3-2-3 15,-9 3 1-15,0-4-7 0,12-2-4 16,0 0-2-16,3-1 4 15,0 0-3-15,0 3 1 0,0-3 1 16,3 1-5-16,-3-1-6 0,3 0-28 0,0 0-47 16,0 0-43-16,0 0-53 0,0 0-22 15,0 0-76-15,0 0-117 0,0 0-291 16</inkml:trace>
          <inkml:trace contextRef="#ctx0" brushRef="#br0" timeOffset="42569.97">2843 1237 1771 0,'0'0'39'0,"0"0"4"16,0-8 23-16,0 8 12 0,0 0 12 15,0-8 1-15,0 8-3 0,0-5-19 0,0 5-2 16,0-4-25-16,-9 4 7 16,9 0-16-16,0 0-8 0,0 0 7 15,0 0 25-15,0 0-34 0,0 0 14 16,0 12-6-16,0 2 3 0,0 0-5 16,0 3 1-16,0 4-11 0,0 1-11 15,-12 26 37-15,12-24-23 16,0-1-14-16,0 2-7 0,0-1 11 15,0-4-8-15,15 0-7 0,3-2 3 16,-3 1 9-16,2-2 2 0,19 13-5 16,-15-17-9-16,-3 2 10 0,6-5-2 15,-7-1-7-15,4-2 8 16,-3-1-3-16,3-2-2 0,-3 0 0 0,3-4 4 16,17 0 0-16,-20 0 0 15,3 0-2-15,-6-12-1 16,15-14 0-16,-15 11 1 0,-6 0-5 15,2 0 12-15,1-1-5 0,0-1-7 16,-9-3-2-16,0 0 11 0,0 0-1 16,-3-1-9-16,0-2 12 0,0-1-5 15,-18-3-4-15,-11-22 0 16,11 23 42-16,-3 6-8 0,0 0-14 16,-3 4-11-16,-3 2 1 0,1 4 0 15,-1 4-4-15,0 6-2 0,-3 0-3 16,-2 0 1-16,2 0-5 0,-24 14 3 15,27 1-2-15,4-2 0 0,2-2-1 16,0 4-5-16,6-5 5 0,3 1-11 16,0 4-68-16,6-5-48 0,0 5-23 15,6 13-254-15,0-16 101 16,0 3-158-16,21-2-94 0</inkml:trace>
          <inkml:trace contextRef="#ctx0" brushRef="#br0" timeOffset="43011.21">3611 1567 2297 0,'0'-3'28'0,"0"3"40"15,0 0 10-15,0-5 12 0,0 5-32 16,0 0 17-16,0 0-67 16,0 0 4-16,0 0-5 0,0 0-12 15,0 0 3-15,0 0 6 0,0 0-9 16,0 0 5-16,0 10 4 0,0-1-16 15,0-9 16-15,0 0-10 16,0 0 7-16,0 0 10 0,0 0-12 0,0 0 4 16,0 0 4-16,0 0-2 0,0 0 0 15,0-9-4-15,0 9 7 16,0-10-7-16,0 10 2 0,0 0-3 16,0-4-8-16,0 4 3 0,0 0 9 15,-15 0-3-15,6 0-4 16,-3 0-64-16,3 0-41 0,3 0-34 15,-3 0-106-15,9 0-173 0,0 0-119 16</inkml:trace>
        </inkml:traceGroup>
      </inkml:traceGroup>
    </inkml:traceGroup>
    <inkml:traceGroup>
      <inkml:annotationXML>
        <emma:emma xmlns:emma="http://www.w3.org/2003/04/emma" version="1.0">
          <emma:interpretation id="{D30DE65A-2286-4441-B41D-B34B4576FF1F}" emma:medium="tactile" emma:mode="ink">
            <msink:context xmlns:msink="http://schemas.microsoft.com/ink/2010/main" type="paragraph" rotatedBoundingBox="4400,13277 9115,12953 9159,13591 4444,13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6ED08A-21D5-470A-9588-042538E3F935}" emma:medium="tactile" emma:mode="ink">
              <msink:context xmlns:msink="http://schemas.microsoft.com/ink/2010/main" type="line" rotatedBoundingBox="4400,13277 9115,12953 9159,13591 4444,13916"/>
            </emma:interpretation>
          </emma:emma>
        </inkml:annotationXML>
        <inkml:traceGroup>
          <inkml:annotationXML>
            <emma:emma xmlns:emma="http://www.w3.org/2003/04/emma" version="1.0">
              <emma:interpretation id="{C729088F-C464-4052-9076-082A8176651A}" emma:medium="tactile" emma:mode="ink">
                <msink:context xmlns:msink="http://schemas.microsoft.com/ink/2010/main" type="inkWord" rotatedBoundingBox="4400,13277 6307,13146 6347,13727 4440,13858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0089.38">366 3677 2409 0,'0'-9'69'16,"-33"-3"154"-16,21 8-107 0,-5-3-16 15,5 3-20-15,-6-1-13 0,3 5-13 16,0 0-26-16,6 0-8 0,-6 0 1 15,6 0-6-15,-6 13-1 16,7 0-16-16,8-3 3 0,0-10-5 16,-6 13 9-16,6-13-8 0,0 8-4 15,0 2 6-15,0-5-7 0,0-5 1 16,0 0 6-16,0 0-3 0,0 0-1 16,0 0 6-16,0 0 4 0,0 0 3 15,0 0-2-15,0 0-2 16,0 0 0-16,0 0 8 0,0-8-2 15,0 8-3-15,0 0-7 0,0-8 7 16,0 8-5-16,0-7-3 0,0 7-1 16,0-5-14-16,0 5-28 0,0 0-104 15,0 0 51-15,-15 0-18 16,6 0-22-16,9 0-31 0,0 0-32 16,0 0-120-16,0 0-159 0,0 0-63 15</inkml:trace>
          <inkml:trace contextRef="#ctx0" brushRef="#br0" timeOffset="60613.49">569 3380 2420 0,'0'-4'26'16,"0"1"29"-16,0-2 38 0,0 5 24 0,0 0 32 16,-12 0-5-16,12 0-26 0,-12 0-2 15,3 0 52 1,9 0-110-16,0 0-3 0,-9 0 9 0,3 15 9 16,-3-3-25-16,3 5 3 0,0 2-11 15,-3 0-2-15,3 3-10 16,-3 26-6-16,9-20-2 0,0-4-20 15,0-1 13-15,0-2-10 0,24-1-3 16,-6-4-2-16,3-2-4 0,3-3 12 16,-1 0-9-16,31-1 15 31,68-10 2 0,-48-93 31-31,-74 76-43 16,0-2 4-16,0-2-10 0,0-2 0 15,-17 1 5-15,5-4 4 0,0 4 8 16,0-2-19-16,-3 1 2 0,0 2 1 16,-3 6 9-16,-17-7-11 15,17 15 5-15,-3 7-3 0,0 0 0 16,0 0-12-16,0 14-66 0,3-3-33 0,1 4-31 16,-1-5-28-16,3 2-34 0,-6-3-262 15,15-9 157-15,0 0-138 16,3 0-186-16</inkml:trace>
          <inkml:trace contextRef="#ctx0" brushRef="#br0" timeOffset="61367.5">869 3336 2288 0,'0'7'16'0,"0"-7"18"0,0 0 20 15,0 0-17-15,0 0-16 0,0 0-8 16,0 0-3-16,0 0-12 0,0 0 6 16,0-15-10-16,0 4 20 0,0 11-22 15,12-33 20-15,-3 17-14 0,3 1 2 16,-3 1 0-16,0-2-4 0,0 2 4 15,0-2 5-15,0 2 24 16,-3 5-18-16,0 2 6 0,-1-3-14 16,-2 10 6-16,-3 0-17 0,3 0 12 15,-3 0-7-15,3 0 5 0,0 0 9 16,3 0 52-16,-3 0-19 47,66 139 375-47,-69-125-397 15,0 0 23-15,0-2-3 0,0 3 10 16,0 3-14-16,0 3-10 0,0 1-9 16,0-1-5-16,0 5-8 0,0-1 0 15,0-2-11-15,0-2 12 0,0-1-7 16,0 0 6-16,0 15-11 16,0-23 6-16,0 3-4 0,0 0 7 15,0-4-4-15,0 3 4 0,0-3-5 16,0 0-2-16,0-2 3 0,0 1 1 0,0 0 2 15,0-5-9-15,0-3 5 16,6-2-1-16,-6 0 5 0,6 0 1 16,0 0 42-16,0 0-4 0,0 0-4 15,-1 0-13-15,16-11-2 16,-12-2-14-16,0 1 3 0,3 4-12 16,3-1 6-16,-3 0-3 0,0 2 24 15,0-3 21-15,0 1-12 0,2-1-19 16,10-2 9-16,-12 5-24 0,3 5 11 15,-6 2-9-15,0 0 5 0,0 0-10 16,-3 0 9-16,0 0-1 0,3 0-5 16,0 0 0-16,-3 0-9 15,0 0 12-15,-3 0-2 0,2 0 5 16,-2 0-9-16,-3 0 0 0,3 0 1 16,-3 0 5-16,0 0-39 0,0-13-274 15,0 6 52-15,0 7-61 16,0-7-188-16,0 1-319 0</inkml:trace>
          <inkml:trace contextRef="#ctx0" brushRef="#br0" timeOffset="59559.61">-458 3281 1375 0,'0'0'53'0,"0"0"18"0,0 0 16 15,0 0 46-15,0 0 3 0,0 0-5 16,0 0-28-16,0 0-10 0,0 0-13 16,0 0-11-16,0 0 61 15,0 0-47-15,0 0-63 0,0 0 52 32,0 0-41-17,-18 25-11 1,12-25-17-16,0 15-2 15,3 0-3-15,-3-3 2 0,3 1 10 0,0 1-11 16,0 2 8-16,3 2-3 0,0 1 6 16,0 1-3-16,0 2 6 15,0 26-3-15,0-22-1 0,12-1 1 16,-12-2-7-16,15 2 2 0,-3-1 0 16,0-3-7-16,-1-1 9 0,4 1-6 15,0-2-9-15,15 12 14 16,-12-16-2-16,-3-4-7 0,3-1 7 15,-1-2-1-15,-2-1 4 0,0-4-3 0,0 1-10 16,-3 0 9-16,12-4-2 16,-15 0 4-16,0 0-2 0,0 0 2 15,0 0-4-15,0 0-7 0,-4 0 4 16,4 0 9-16,3-15 1 16,3-10 4-16,-3 10-12 0,0-1-6 15,-3-1 4-15,0 1 6 0,-3-3 73 47,-45-164 200-31,-35 88-157-1,47 68-50-15,12 16-36 0,-3 7-15 16,0-3-4-16,0 4-7 0,1 0-5 16,-1 0 6-16,-3 3-13 0,3 0 7 15,-3 0-6-15,-18 0 8 16,25 0-11-16,-4 12 3 0,3-12 2 0,3 12-3 15,0-1-6-15,6-1-1 0,-6 3-39 16,6 4-18-16,-3 2-44 0,0 34-171 16,6-21 114-16,3 4-32 15,0 2-73-15,0 2-150 0,12-1-149 16</inkml:trace>
        </inkml:traceGroup>
        <inkml:traceGroup>
          <inkml:annotationXML>
            <emma:emma xmlns:emma="http://www.w3.org/2003/04/emma" version="1.0">
              <emma:interpretation id="{B8BCC89D-2461-4C82-8C72-399AA75A47D5}" emma:medium="tactile" emma:mode="ink">
                <msink:context xmlns:msink="http://schemas.microsoft.com/ink/2010/main" type="inkWord" rotatedBoundingBox="7582,13121 8045,13089 8084,13665 7621,13697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9552.53">2622 3190 1258 0,'0'-11'90'0,"0"5"-47"0,0 1 39 16,0 0 14-16,12-1 7 0,-12-2-1 15,0 4-16-15,0 2 1 0,0 0 15 16,0 0-9-16,0-3 106 0,0 3-113 16,0 1 5-16,0-2-7 0,0-1-12 15,0 2-6-15,0-4-18 16,0 2 2-16,0 1-16 0,0 1 24 16,0-2-39-16,0 2-10 0,0 2-2 15,0 0-12-15,0 0 2 0,0 0 1 16,0 15 1-16,0-3 9 0,0 1-8 15,0 19 27-15,0-11-15 16,0 0 6-16,0 0-2 0,0-1-4 16,0 0 20-16,0 6-5 0,0 0-5 15,0 2-10-15,12-1 0 0,0 21 32 16,-6-24-26-16,6-3-3 0,-3 0-2 16,0-4-3-16,3 2-2 15,0-4-1-15,3 1-5 0,14 16 4 16,4-3 3-1,68 2 1 17,-20-31-1-32,-55-9-2 15,-11 9 3-15,-3-12-10 0,-3 2 6 16,0 10-4-16,0-14 6 0,-3 3-6 16,0 0-5-16,-3-6 6 0,0-1 1 15,-3-1 0-15,3-2-1 0,-3-1-1 16,0-3 5-16,0 2 41 0,0-23 23 15,0 27-46-15,0 2-9 16,-18 2 3-16,3 4 32 0,0-2-17 0,-3 2-10 16,4 3-1-16,-4-3-8 0,-24-6-1 15,24 9-13-15,-3 4-3 16,3 0 8-16,-5 1-8 0,-1 0 1 16,3-2 0-16,0 5-5 0,-3 0 6 15,3 0-1-15,-20 0-10 16,23 0 3-16,3 16 0 0,0-2 5 15,3-1-41-15,3-1-37 0,0 1-48 16,3 2-34-16,3 0-23 0,0-3-15 16,3 15-222-16,0-16 135 15,0-2-130-15,18 1-83 0</inkml:trace>
        </inkml:traceGroup>
        <inkml:traceGroup>
          <inkml:annotationXML>
            <emma:emma xmlns:emma="http://www.w3.org/2003/04/emma" version="1.0">
              <emma:interpretation id="{67BF0D35-7DDC-49A0-91AB-A4D627D88561}" emma:medium="tactile" emma:mode="ink">
                <msink:context xmlns:msink="http://schemas.microsoft.com/ink/2010/main" type="inkWord" rotatedBoundingBox="8390,13035 9117,12985 9154,13527 8428,13578"/>
              </emma:interpretation>
              <emma:one-of disjunction-type="recognition" id="oneOf6">
                <emma:interpretation id="interp14" emma:lang="" emma:confidence="0">
                  <emma:literal>.3</emma:literal>
                </emma:interpretation>
                <emma:interpretation id="interp15" emma:lang="" emma:confidence="0">
                  <emma:literal>. 3</emma:literal>
                </emma:interpretation>
                <emma:interpretation id="interp16" emma:lang="" emma:confidence="0">
                  <emma:literal>a 3</emma:literal>
                </emma:interpretation>
                <emma:interpretation id="interp17" emma:lang="" emma:confidence="0">
                  <emma:literal>- 3</emma:literal>
                </emma:interpretation>
                <emma:interpretation id="interp18" emma:lang="" emma:confidence="0">
                  <emma:literal>@ 3</emma:literal>
                </emma:interpretation>
              </emma:one-of>
            </emma:emma>
          </inkml:annotationXML>
          <inkml:trace contextRef="#ctx0" brushRef="#br0" timeOffset="70055.84">3521 3544 2309 0,'6'0'27'0,"-6"-5"33"0,0-1 70 16,0 1-73-16,0 5-18 15,0 0-11-15,0 0-9 0,0 0-4 16,0 0-14-16,0 0 2 0,0 0-7 16,0 0 2-16,0 0-7 15,0 0 1-15,0 0 11 0,0 0-4 16,0 0 6-16,0 0-10 0,0 0 13 0,0 0-10 15,0 0 8-15,12 0-2 16,-3 0 0-16,-9 0-7 0,0 0 2 16,0 0 2-16,9 0 4 0,-9-10-2 15,0 10 10-15,0-9-12 0,0 3 0 16,0 6-1-16,0-9 46 16,-15-1-24-16,3 8-18 15,-9 2-9 1,-23 13 0-1,32 12-1-15,6-17 8 16,3-1-10-16,3 2-12 0,-3-5-52 0,3 2-56 16,0-1-33-16,0-5-91 15,0 0-178-15,15 0-80 0</inkml:trace>
          <inkml:trace contextRef="#ctx0" brushRef="#br0" timeOffset="71178.93">3810 3059 2084 0,'0'8'41'0,"0"-1"8"16,0-1-3-16,0 2 34 15,-12-4-67-15,12-4 5 0,0 0-16 16,-12 0 5-16,12 0-6 0,0 0 5 16,0 0-5-16,0 0-1 0,0 0 0 15,0 0-1-15,0 0-11 0,0 0 8 16,0 0 1-16,0 0 7 0,0-12-6 15,24-1 15-15,-12-2-22 16,-3 3 21-16,3-1 3 0,15-7 40 16,-15 20-38-16,-1-10 3 15,-2 6-22-15,0-2-4 0,0 1 15 16,0 5-17-16,-3 0 5 0,3 0 18 16,-3 0-9-16,0 0-14 0,0 0 4 15,3 0 14-15,-3 15 1 0,0-2-11 0,0 0-5 16,0 20 21-16,-6-15-20 15,0 3 45-15,0 0-5 16,0 21-3-16,0-23-26 0,0-3-1 16,0 2 3-16,-12-3-10 0,12-1 5 15,-12 2-9-15,12-8 2 0,0 3 6 16,-9-5-8-16,9 0 18 0,-6-6-15 16,6 0 5-16,0 0-2 0,0 0-14 15,0 0 7-15,0 0 17 0,0 0-21 16,0-12 12-16,0-18-8 15,12 16 12-15,0 6-9 0,-3 0-3 16,-3 2 5-16,3-3-5 0,0 3 3 16,-1 6 9-16,1 0 0 0,0 0-9 15,3 0 10-15,0 0 0 0,-3 0-17 16,3 19 41-16,0-1 7 0,0 0-19 16,6 18 16-16,-6-19-19 15,-6-2 33-15,-1 4-15 16,4 10 55-16,-9-14-40 0,0-3 11 15,0-1 6-15,0 2-15 0,0-2-18 0,0-5 4 16,-12 0 21-16,-2-1-15 0,5-1-4 16,0 3-9-16,-3-4-8 0,3 0-6 15,-3 0-3-15,0-3-16 0,0 0 4 16,-9 0 3-16,9 0-3 16,1 0-4-16,-10 0-5 15,12 0 2-15,3 0 3 0,0 0 1 16,0 0-2-16,3 0-45 0,0 0-26 15,0 0-43-15,3 0-29 16,-6 0-516-16,6 0-359 16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06.3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4406CEB-4E28-452B-AF4F-DF4A0BFF3F0F}" emma:medium="tactile" emma:mode="ink">
          <msink:context xmlns:msink="http://schemas.microsoft.com/ink/2010/main" type="inkDrawing" rotatedBoundingBox="10953,8900 12375,9025 12370,9073 10949,8949" semanticType="underline" shapeName="Other">
            <msink:sourceLink direction="with" ref="{632CC505-0F06-4511-B2A2-B6F2D8B1A5ED}"/>
            <msink:destinationLink direction="with" ref="{AFEF1363-D5B7-4E17-A39B-2D532361F410}"/>
          </msink:context>
        </emma:interpretation>
      </emma:emma>
    </inkml:annotationXML>
    <inkml:trace contextRef="#ctx0" brushRef="#br0">4223 711 1800 0,'0'0'54'0,"-12"0"12"16,12 0 36-16,0 0 43 15,0 0-81-15,0 0-1 0,0 0-14 16,0 0 5-16,0 0 3 0,0 0 7 16,0 0-6-16,0 0 10 0,0 0 11 15,9 0 31-15,3 0-65 0,-3 0 0 16,0 0-5-16,0 0-7 16,6 0 2-16,-3 0 5 0,0 0-4 0,5 0-13 15,31 14 22 1,-24-14-27-16,6 11-4 0,-4-11-3 0,1 11 1 15,3-11 3-15,3 0-10 0,2 13-1 16,-2-3 2-16,6-4 1 0,41 1-6 16,-35-7 3-16,0 7-3 15,2-1 2-15,-5 0 3 0,2 0-9 16,4-2 6-16,-3 1-8 0,5-1 6 16,-5 1-5-16,44 0 0 15,-44-5 5-15,-3 0 4 0,-4 0-1 16,-5 0-7-16,3 0 8 0,-9 0-11 15,-1 0 9-15,-2 0-1 0,-3 0-7 16,18 0 1-16,-24 0 2 0,-3 0-1 16,-1 0 7-16,-2-10-1 0,-3 10-14 15,0 0-6-15,0 0-22 0,-3 0 0 16,0 0-16-16,-3 0-80 16,0 0 64-16,0 0-34 0,0 0-9 15,0 0-18-15,0 0-44 0,0 0-46 16,0 0-139-16,12 0-173 0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8:31.9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8937699-7348-46F4-8110-BF0D7312F40F}" emma:medium="tactile" emma:mode="ink">
          <msink:context xmlns:msink="http://schemas.microsoft.com/ink/2010/main" type="writingRegion" rotatedBoundingBox="4229,15108 5801,14867 5893,15469 4321,15710"/>
        </emma:interpretation>
      </emma:emma>
    </inkml:annotationXML>
    <inkml:traceGroup>
      <inkml:annotationXML>
        <emma:emma xmlns:emma="http://www.w3.org/2003/04/emma" version="1.0">
          <emma:interpretation id="{4BF72506-D58E-40FD-918D-52A1B765CA36}" emma:medium="tactile" emma:mode="ink">
            <msink:context xmlns:msink="http://schemas.microsoft.com/ink/2010/main" type="paragraph" rotatedBoundingBox="4229,15108 5801,14867 5893,15469 4321,157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8E3332-9324-4E11-A7DD-9EF1F42F6A76}" emma:medium="tactile" emma:mode="ink">
              <msink:context xmlns:msink="http://schemas.microsoft.com/ink/2010/main" type="line" rotatedBoundingBox="4229,15108 5801,14867 5893,15469 4321,15710"/>
            </emma:interpretation>
          </emma:emma>
        </inkml:annotationXML>
        <inkml:traceGroup>
          <inkml:annotationXML>
            <emma:emma xmlns:emma="http://www.w3.org/2003/04/emma" version="1.0">
              <emma:interpretation id="{9B712A12-1C78-416A-BCAE-DC0EB0B142E5}" emma:medium="tactile" emma:mode="ink">
                <msink:context xmlns:msink="http://schemas.microsoft.com/ink/2010/main" type="inkWord" rotatedBoundingBox="4229,15108 5801,14867 5893,15469 4321,15710">
                  <msink:destinationLink direction="with" ref="{AFEF1363-D5B7-4E17-A39B-2D532361F410}"/>
                </msink:context>
              </emma:interpretation>
              <emma:one-of disjunction-type="recognition" id="oneOf0">
                <emma:interpretation id="interp0" emma:lang="" emma:confidence="0">
                  <emma:literal>013</emma:literal>
                </emma:interpretation>
                <emma:interpretation id="interp1" emma:lang="" emma:confidence="0">
                  <emma:literal>0. 13</emma:literal>
                </emma:interpretation>
                <emma:interpretation id="interp2" emma:lang="" emma:confidence="0">
                  <emma:literal>0.13</emma:literal>
                </emma:interpretation>
                <emma:interpretation id="interp3" emma:lang="" emma:confidence="0">
                  <emma:literal>0013</emma:literal>
                </emma:interpretation>
                <emma:interpretation id="interp4" emma:lang="" emma:confidence="0">
                  <emma:literal>00.13</emma:literal>
                </emma:interpretation>
              </emma:one-of>
            </emma:emma>
          </inkml:annotationXML>
          <inkml:trace contextRef="#ctx0" brushRef="#br0">976-33 2118 0,'6'-4'3'15,"0"2"49"-15,-3 2 3 0,3 0 21 16,-6 0-16-16,0 0-31 0,0 0-16 16,0 0 63-16,0 14-27 0,0 0-7 15,0 11-1-15,0-12 19 16,0 3-17-16,0 1-7 0,0 2-26 0,0 1 2 15,12 2 3-15,-12 0-4 16,15-2-8-16,-6 2-2 0,3 19-4 16,-3-20 4-16,-1-5 8 0,-8 3-7 15,6-5-2-15,0 0 6 0,0-1-27 16,3 3-218-16,-6-7-12 16,0-7-248-16</inkml:trace>
          <inkml:trace contextRef="#ctx0" brushRef="#br0" timeOffset="594.39">1298-36 1580 0,'0'-6'-17'15,"0"0"6"-15,0 0-4 0,0-3 21 16,0 2-25-16,15-4 26 0,11-11-8 16,-11 12 5-16,-3 3-21 15,3-1-1-15,0 2 29 0,-6 5-15 16,3 1 36-16,-6 0 31 0,0 0-17 0,0 0 2 16,3 22 37-1,-7-9-55-15,-2-1-3 0,0 1 18 0,0 1 8 16,0 1-24-16,0 3-16 0,-14-1 3 15,14-3-14-15,-12 1-7 0,0 10 6 16,3-16 1-16,9 1 9 16,-6-1-2-16,6-3-11 0,-6 2-7 15,6-2 15-15,0 1-2 0,0-2 3 16,0-1-7-16,0-1 4 16,12-3 1-16,0 0-9 0,0 0-2 15,3 0-6-15,-1-12 4 0,1-1 13 16,-3 13 1-16,0-10-13 0,0 10 3 15,27 0 0-15,-30 0-2 16,0 0 35-16,3 0 2 0,-1 15-5 16,-2-2-2-16,-3 2 24 0,3 1 4 15,-6 2-1-15,3 0 1 0,-6 2 15 16,0 1 1-16,0-3 4 0,0 0 12 16,0 2-34-16,-15-5 0 0,0 1 30 15,3-2-9-15,-2-3-23 0,-19 5 14 16,18-10-50 15,-101 4 15 0,83-10-1496-31</inkml:trace>
          <inkml:trace contextRef="#ctx0" brushRef="#br0" timeOffset="-1024.48">619 475 1407 0,'0'0'16'0,"0"0"70"0,0-13-2 16,0 5 20-16,0 8-9 0,-9-20 83 16,9 13-95-16,0 3 8 0,-6-1-10 15,6 1 15-15,0 1-3 0,-6-1-11 16,6 4 11-16,0-1-7 0,0 1 3 15,0 0 20-15,0 0-76 16,0 0-24-16,0 0-8 0,-12 0 3 16,12 12-1-16,0-12-2 0,0 13 4 15,-12-1-4-15,12 1 0 16,0 7-3-16,0-9 6 0,0 1-3 16,0-2-3-16,0-4 2 0,0 3 7 15,12-7-9-15,0 2 3 0,0-4 5 16,9 0-8-16,-12 0 0 0,3-11 6 15,0 1 4-15,-3 0-8 0,-3-2-9 16,5 1 13-16,-8 2 0 0,-3-2-6 16,0-2-4-16,0-10 2 15,0 14 9-15,0-1-2 0,-14 4-5 16,2-1-4-16,12 3 4 0,-15 0 3 16,0 4-4-16,3 0-1 0,-3 0-4 15,-9 0 5-15,12 12 2 16,0-12-3-16,1 14-3 0,5-6 5 0,0-8 1 15,-3 10 0-15,6 0 4 16,0-10-6-16,3 8-31 0,0 2-115 16,0-6 33-16,0 0-43 0,0-1-47 15,0 1-133-15,0-4-138 0</inkml:trace>
          <inkml:trace contextRef="#ctx0" brushRef="#br0" timeOffset="-372.08">24 10 2042 0,'-3'0'-2'0,"0"0"7"16,0 0 26-16,0 0 38 0,3 0 0 15,0 11-10-15,-3 0-14 0,0-11-19 0,3 14-6 16,0 0-5-16,0 1 40 0,0 1-16 16,0 3-13-16,0 25 1 15,12-18-19-15,0-1 1 0,0 1 1 16,-1-2 10-16,1 3 0 0,3-1-13 16,12 22 6-16,6-3-6 15,-18-26 0-15,2-2-12 16,-2-2 5-16,0-4 7 0,0 1 3 15,0-8-8-15,0-1-3 0,3-3 5 16,-3 0 3-16,0 0-10 0,-1-15 4 16,4 2 0-16,-6-4 7 0,3 0-10 0,-3-4 7 15,0 2-4-15,-6-2-7 0,0-4 14 16,0-2-17-16,-6-29 0 16,0 26 16-16,-15-1-2 0,0 3-8 15,-3-2 5-15,0 3-2 0,-3 5 3 16,1-1-10-16,2 2 8 0,-6 7-2 15,3 3-5-15,-27 0-1 16,28 8 2-16,-1 3 5 0,0 0 2 16,0 0-7-16,0 16-2 0,6-4 1 15,0-1-18-15,1 4-32 16,-4 6-165 0,6 25-843-16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15.8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6937EF-6CE5-4BD8-83E0-1BC80F7C346D}" emma:medium="tactile" emma:mode="ink">
          <msink:context xmlns:msink="http://schemas.microsoft.com/ink/2010/main" type="writingRegion" rotatedBoundingBox="21401,1118 21800,2443 20218,2919 19819,1594"/>
        </emma:interpretation>
      </emma:emma>
    </inkml:annotationXML>
    <inkml:traceGroup>
      <inkml:annotationXML>
        <emma:emma xmlns:emma="http://www.w3.org/2003/04/emma" version="1.0">
          <emma:interpretation id="{5EAB78DB-88C9-4469-BC6F-7B23C76DA694}" emma:medium="tactile" emma:mode="ink">
            <msink:context xmlns:msink="http://schemas.microsoft.com/ink/2010/main" type="paragraph" rotatedBoundingBox="21401,1118 21800,2443 21544,2520 21145,1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A9E5F1-0C70-4D10-B0B8-C2CE1347DC4E}" emma:medium="tactile" emma:mode="ink">
              <msink:context xmlns:msink="http://schemas.microsoft.com/ink/2010/main" type="line" rotatedBoundingBox="21401,1118 21800,2443 21544,2520 21145,1195"/>
            </emma:interpretation>
          </emma:emma>
        </inkml:annotationXML>
        <inkml:traceGroup>
          <inkml:annotationXML>
            <emma:emma xmlns:emma="http://www.w3.org/2003/04/emma" version="1.0">
              <emma:interpretation id="{067BCAC1-9B83-4A79-8E87-48614518127B}" emma:medium="tactile" emma:mode="ink">
                <msink:context xmlns:msink="http://schemas.microsoft.com/ink/2010/main" type="inkWord" rotatedBoundingBox="21401,1118 21528,1537 21272,1614 21145,1195"/>
              </emma:interpretation>
              <emma:one-of disjunction-type="recognition" id="oneOf0">
                <emma:interpretation id="interp0" emma:lang="" emma:confidence="0">
                  <emma:literal>M</emma:literal>
                </emma:interpretation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vs</emma:literal>
                </emma:interpretation>
              </emma:one-of>
            </emma:emma>
          </inkml:annotationXML>
          <inkml:trace contextRef="#ctx0" brushRef="#br0">1297-532 1858 0,'0'0'8'0,"-6"0"-16"0,3 0 6 0,3 0 4 16,0 0 23-16,0 0-30 0,0 0 5 0,0 0 6 16,0-13-15-16,0 4 12 0,15 2 4 0,-6-2-11 15,2 1 2-15,1 1 12 0,0-3-6 0,0 3-15 16,3 2 17-16,-6-2-6 0,6 0-3 0,0 5-8 16,-6-1 17-16,3 1-4 0,0 2-5 0,-1 0-2 15,1 0 5-15,-3 0 3 0,3 0-1 0,-6 0-1 16,0 0 11-16,0 0 6 0,-6 0-13 0,6 14 22 15,-6-4 20-15,0-1 11 0,0-9-21 0,0 11-1 16,0 2-13-16,0-2-10 0,0 0-5 16,0-2 7-16,-12 1-9 0,12 0-4 0,-12-1 6 15,12 2-7-15,-15-4-9 0,9 2 9 0,6-2-3 16,-6 1 3-16,6-2-2 0,0-1-11 0,0 0-2 16,0 0-32-16,0-5 4 0,0 5-3 0,0-3-6 15,0 0 32-15,0-2-5 0,0 2 15 0,0-2 9 16,0 0-5-16,9 0 2 0,3 0 12 0,-6 0 3 15,0 0-21-15,3 0 20 0,0 0 2 0,0-11-6 16,-6 11 30-16,3-8 9 0,0 8-17 0,-3-8-9 16,0 2 1-16,0 6 2 0,0 0-5 0,3 0-5 15,-6 0-4-15,0 0-6 0,0 0 12 0,6 0-3 16,-6 16-8-16,0-3 5 0,3-1-12 16,-3 0 13-16,0 2-13 0,0 1 7 0,0-3-4 15,0 3 12-15,0 3 0 0,0-2 17 0,-15-1-4 16,0 0 6-16,6-1 12 0,-3-2-4 0,3 2-11 15,0-1-3-15,-3-1-4 0,3-1-5 0,-3 0-5 16,6-2-4-16,-5 1 0 0,5-4-9 0,-3 1 2 16,0-4-7-16,3 2 0 0,3-3 8 0,-3-2-10 15,0 0-42-15,0 0-14 0,3 0-31 0,0 0-68 16,-3 0-90-16,0 0-131 0,3 0-84 0</inkml:trace>
        </inkml:traceGroup>
        <inkml:traceGroup>
          <inkml:annotationXML>
            <emma:emma xmlns:emma="http://www.w3.org/2003/04/emma" version="1.0">
              <emma:interpretation id="{785F5017-E4CC-451A-883D-3F8E80077642}" emma:medium="tactile" emma:mode="ink">
                <msink:context xmlns:msink="http://schemas.microsoft.com/ink/2010/main" type="inkWord" rotatedBoundingBox="21676,2229 21746,2459 21692,2476 21622,2245"/>
              </emma:interpretation>
              <emma:one-of disjunction-type="recognition" id="oneOf1">
                <emma:interpretation id="interp5" emma:lang="" emma:confidence="0">
                  <emma:literal>~</emma:literal>
                </emma:interpretation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_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342.92">1767 462 1922 0,'6'6'56'0,"3"-2"33"16,-9 2 29-16,6-1 12 0,-6 0-10 16,3 0 3-16,0 0-15 0,-3 3-15 0,3 2-7 15,-3-2-4-15,0 3-14 0,0 0-12 0,0 2-18 16,0-1-11-16,0 1-7 0,0 2-6 0,0-4-7 16,0 0 0-16,0 1-4 0,0 2-1 0,0-3-1 15,0-2-1-15,0-3 0 0,0-1-9 0,0 3-2 16,0-2-11-16,0-2-26 0,0-1-21 0,0-1-15 15,0 1-2-15,0-3-4 0,0 0-4 0,0 0-1 16,0 0-29-16,0 0 1 0,0 0-40 0,0 0-41 16,0 0-90-16,0 0-113 0,0 0-32 0</inkml:trace>
        </inkml:traceGroup>
      </inkml:traceGroup>
    </inkml:traceGroup>
    <inkml:traceGroup>
      <inkml:annotationXML>
        <emma:emma xmlns:emma="http://www.w3.org/2003/04/emma" version="1.0">
          <emma:interpretation id="{E798D582-3A43-4C55-BFC6-7F20A530F02D}" emma:medium="tactile" emma:mode="ink">
            <msink:context xmlns:msink="http://schemas.microsoft.com/ink/2010/main" type="paragraph" rotatedBoundingBox="19986,1302 21324,1535 21189,2307 19852,2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EE9EF1-8CB8-4658-A4C4-2529144A2F18}" emma:medium="tactile" emma:mode="ink">
              <msink:context xmlns:msink="http://schemas.microsoft.com/ink/2010/main" type="line" rotatedBoundingBox="19986,1302 21324,1535 21189,2307 19852,2074"/>
            </emma:interpretation>
          </emma:emma>
        </inkml:annotationXML>
        <inkml:traceGroup>
          <inkml:annotationXML>
            <emma:emma xmlns:emma="http://www.w3.org/2003/04/emma" version="1.0">
              <emma:interpretation id="{0F2C19FE-9C7F-491F-9EB4-A1E97EA19208}" emma:medium="tactile" emma:mode="ink">
                <msink:context xmlns:msink="http://schemas.microsoft.com/ink/2010/main" type="inkWord" rotatedBoundingBox="19936,1591 20089,1617 20028,1969 19875,1942"/>
              </emma:interpretation>
              <emma:one-of disjunction-type="recognition" id="oneOf2">
                <emma:interpretation id="interp10" emma:lang="" emma:confidence="0">
                  <emma:literal>+</emma:literal>
                </emma:interpretation>
                <emma:interpretation id="interp11" emma:lang="" emma:confidence="0">
                  <emma:literal>t</emma:literal>
                </emma:interpretation>
                <emma:interpretation id="interp12" emma:lang="" emma:confidence="0">
                  <emma:literal>I</emma:literal>
                </emma:interpretation>
                <emma:interpretation id="interp13" emma:lang="" emma:confidence="0">
                  <emma:literal>y</emma:literal>
                </emma:interpretation>
                <emma:interpretation id="interp14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-1122.01">2 71 2076 0,'-3'0'40'0,"3"-1"18"16,0 0 10-16,0-2 6 0,0 0-18 0,15-1-20 16,-15-2-16-16,15 1-16 0,2-2 0 0,-5 2-7 15,6-1-6-15,-3 1-36 0,0-1-39 0,0 1-83 16,0 1-120-16,-3-2-141 0,3 2-74 16</inkml:trace>
          <inkml:trace contextRef="#ctx0" brushRef="#br0" timeOffset="-1328.68">133-160 1942 0,'0'-3'51'0,"0"2"25"0,0 0 17 16,0 1 15-16,0 0 7 0,0 0-10 0,0 0-23 16,0 13-29-16,0 0-7 0,0-1 1 0,0 2-4 15,0 1-14-15,0 0 0 0,0 1-21 0,0 4 5 16,0 0-4-16,0 1-3 0,0-1 0 0,0-1-3 16,0-1 2-16,0 1-8 0,0-2-6 0,0 1-17 15,0-3-36-15,0 0-43 0,0 0-57 0,0-1-39 16,0 0-126-16,0-3-140 0,0-3-61 0</inkml:trace>
        </inkml:traceGroup>
        <inkml:traceGroup>
          <inkml:annotationXML>
            <emma:emma xmlns:emma="http://www.w3.org/2003/04/emma" version="1.0">
              <emma:interpretation id="{5F495970-7DAB-45D6-8F47-5F84C31BFB10}" emma:medium="tactile" emma:mode="ink">
                <msink:context xmlns:msink="http://schemas.microsoft.com/ink/2010/main" type="inkWord" rotatedBoundingBox="20775,1439 21324,1535 21189,2307 20640,2212"/>
              </emma:interpretation>
              <emma:one-of disjunction-type="recognition" id="oneOf3">
                <emma:interpretation id="interp15" emma:lang="" emma:confidence="0">
                  <emma:literal>C</emma:literal>
                </emma:interpretation>
                <emma:interpretation id="interp16" emma:lang="" emma:confidence="0">
                  <emma:literal>c</emma:literal>
                </emma:interpretation>
                <emma:interpretation id="interp17" emma:lang="" emma:confidence="0">
                  <emma:literal>(</emma:literal>
                </emma:interpretation>
                <emma:interpretation id="interp18" emma:lang="" emma:confidence="0">
                  <emma:literal>CU</emma:literal>
                </emma:interpretation>
                <emma:interpretation id="interp19" emma:lang="" emma:confidence="0">
                  <emma:literal>Cu</emma:literal>
                </emma:interpretation>
              </emma:one-of>
            </emma:emma>
          </inkml:annotationXML>
          <inkml:trace contextRef="#ctx0" brushRef="#br0" timeOffset="-700.44">1192-277 1800 0,'-5'-2'63'0,"-7"1"6"0,6 1 9 16,-3 0 12-16,0 0-3 0,0 0 2 0,-3 0-10 15,0 0 1-15,-3 0-7 0,0 12 0 0,3-1-1 16,-5 0-1-16,2 0-8 0,-3 3-8 0,0 2-1 16,-3 3-3-16,3-1-8 0,-3 8-5 0,1-3-9 15,-1 3-9-15,3 3-7 0,-6-2-3 0,9 4-3 16,-3-2-4-16,6 1-1 0,3 1 0 0,1-1 1 15,2 2-3-15,6-1 1 0,0 0-1 0,0-1 4 16,0-1 3-16,14-2-2 0,1 3-2 16,3 0 7-16,3-9-3 0,3 3 6 0,3-4-6 0,-1-1 1 15,1 0-6-15,3-6-2 0,9-3 3 16,-12 1 0-16,2-4 3 0,1 1-5 0,-3-4-5 16,-3-4-4-16,2 0-13 0,-2 0-26 0,-6 0-27 15,3-15-20-15,-6 3-17 0,-3-1-18 0,0 0-16 16,-9 2-25-16,3 0-58 0,-6 0-125 0,0-2-144 15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8:37.1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AA8CF19-4A4B-410B-93C0-0D4F6BA256E1}" emma:medium="tactile" emma:mode="ink">
          <msink:context xmlns:msink="http://schemas.microsoft.com/ink/2010/main" type="writingRegion" rotatedBoundingBox="7910,15007 9373,14442 9640,15134 8177,15699"/>
        </emma:interpretation>
      </emma:emma>
    </inkml:annotationXML>
    <inkml:traceGroup>
      <inkml:annotationXML>
        <emma:emma xmlns:emma="http://www.w3.org/2003/04/emma" version="1.0">
          <emma:interpretation id="{74F896FC-ECF9-4BAA-B9D4-3257562E7927}" emma:medium="tactile" emma:mode="ink">
            <msink:context xmlns:msink="http://schemas.microsoft.com/ink/2010/main" type="paragraph" rotatedBoundingBox="7910,15007 9373,14442 9640,15134 8177,15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B62076-7B86-4B80-A707-E1126DB97C0F}" emma:medium="tactile" emma:mode="ink">
              <msink:context xmlns:msink="http://schemas.microsoft.com/ink/2010/main" type="line" rotatedBoundingBox="7910,15007 9373,14442 9640,15134 8177,15699"/>
            </emma:interpretation>
          </emma:emma>
        </inkml:annotationXML>
        <inkml:traceGroup>
          <inkml:annotationXML>
            <emma:emma xmlns:emma="http://www.w3.org/2003/04/emma" version="1.0">
              <emma:interpretation id="{ACE64E3B-79B6-4FD2-86D0-95B0E52E1206}" emma:medium="tactile" emma:mode="ink">
                <msink:context xmlns:msink="http://schemas.microsoft.com/ink/2010/main" type="inkWord" rotatedBoundingBox="8031,15320 8162,15269 8188,15337 8057,153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127 55 1377 0,'0'-7'49'0,"0"3"32"16,0 0 36-16,0-6 0 0,0 5 19 0,-15 0 0 15,15 0-18-15,0 0-35 16,-12-1 64-16,3 6-93 0,3-4-12 16,6 4 1-16,0 0-18 0,0 0 5 15,0 0-9-15,0 0-9 0,0 0-18 16,0 0 2-16,0 0 4 15,0 10 10-15,0-10-3 0,0 10-18 16,0-10 13-16,0 7-1 0,0-1 0 16,0-6 6-16,0 7-5 0,0 0-9 15,0-6 11-15,0 2 3 16,0-3-14-16,15 0 7 0,0 0-3 0,-6 0 6 16,-9 0 6-16,0 0-4 15,12 0-9-15,-12-11 19 16,0 11-20-16,0 0 12 0,0-7-18 0,0 7 16 15,0-8-4-15,0 8-16 0,0-5 17 16,-15 5-4-16,15 0-1 0,-33 0-2 16,21 0 0-16,4 0 10 15,-4 0-10-15,0 0 10 0,3 0-8 16,0 0-3-16,0 0-16 0,3 10 1 16,0-10-35-16,0 10-165 15,6-3 36-15,0-7-123 0,0 8-93 16,0-8-83-16</inkml:trace>
        </inkml:traceGroup>
        <inkml:traceGroup>
          <inkml:annotationXML>
            <emma:emma xmlns:emma="http://www.w3.org/2003/04/emma" version="1.0">
              <emma:interpretation id="{FC696510-A246-4D52-96EB-000343A488C9}" emma:medium="tactile" emma:mode="ink">
                <msink:context xmlns:msink="http://schemas.microsoft.com/ink/2010/main" type="inkWord" rotatedBoundingBox="8549,14760 9373,14442 9640,15134 8816,154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13.11">737-499 1082 0,'0'-8'64'0,"3"2"31"0,0-2 18 0,-3 1 6 16,0 0 33-16,0-3-13 16,0-4 88-16,0 9-138 0,0-1 2 15,0 2-37-15,0-3-15 0,-15 7-13 16,3 0-9-16,1 0-1 0,-1 0 2 15,-9 0-5-15,6 0-8 16,0 0-2-16,3 13-2 0,-3-13-3 16,0 15-9-16,0 0 8 0,4-2 6 15,-1-1 0-15,6-3-8 0,-6 13-10 16,12-11 17-16,0-2 1 16,0-1 4-16,0 0-13 0,0 3 7 15,12 0 9-15,3-2-14 0,-1 1-5 16,1 3 4-16,27 13 1 0,-21-10 17 15,3-1-15-15,-1 4 0 0,4 1 11 16,3-1-2-16,-3 1-8 0,3 2-3 16,-4 0-1-16,4-2 3 0,21 20 12 15,-30-23-17-15,-4 0 0 16,1 0 12-16,-6-3-3 0,-3-3 3 16,0 0 2-16,-3-2-7 0,-3 1 5 15,-3-4 1-15,0 9 1 0,0-5-1 16,-12-3-6-16,-3 1 0 0,0 1-1 15,0-2-6-15,1-2-10 16,-1 0-5-16,0-3 3 0,-15-2-34 16,18 0 36-16,-3 0 2 0,3-16 3 15,3 0 3-15,3 1 3 0,1-3-1 16,-1-4-2-16,3-1 4 0,3-5-2 16,0-32 27-16,0 30-19 15,14-2-6-15,-14-3 12 0,15 1 11 16,-3 1-12-16,0 2 7 0,-3 3 21 15,0-6-9-15,-3 4-1 0,3-22-10 16,-6 32-3-16,-3 4-3 0,0 1 6 16,0 3-14-16,0 6 5 0,0 2-15 15,-15 3 10-15,-3 1-5 0,0 0 6 16,-20 18-32-16,17 0-7 16,-3-2-2-16,3-2-25 0,0 0-10 15,3-2-57-15,1-1-38 0,5-3-101 16,0-8-16-16,3 7-324 15</inkml:trace>
          <inkml:trace contextRef="#ctx0" brushRef="#br0" timeOffset="2429.98">1053-592 1669 0,'0'0'28'0,"0"8"-4"0,0-8 44 15,0 0 35-15,0 0 85 16,12 0-80 0,17 0-88-16,-2-24-11 15,24-10-12-15,-33 21-4 16,0 4 2-16,-4 1 12 0,1 1-3 15,12 0 3-15,-15 7 41 16,-3 0-18-16,-3 0 6 0,0 17 12 16,-3 1-18-16,0 7-4 0,3 4 29 15,-3 7-16-15,0 4-8 0,6 38 3 16,-3-38-28-16,0 1 7 16,-3-1-9-16,3-4 1 0,-1-4 2 15,1-2 0-15,-3-2 0 0,3-3-10 16,3-4 9-16,9 12-10 15,-12-22 1-15,3-2 6 0,-3-5-41 16,-3 0-27-16,0-4-77 0,0 0-111 0,0 0-223 16,-3 0-141-16</inkml:trace>
          <inkml:trace contextRef="#ctx0" brushRef="#br0" timeOffset="2638.27">1196-366 2313 0,'0'-7'10'0,"0"-1"55"0,15-2 18 0,-4 0-15 16,-2-2-9-16,21-18-5 16,-15 11-49-16,6 2-2 0,0 1 6 15,3-2-8-15,-1-1-76 0,4 5-96 16,-3-1-155-16,-3 3-253 0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54.9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36D5B47-6544-43BD-AA05-6623AB55AA2F}" emma:medium="tactile" emma:mode="ink">
          <msink:context xmlns:msink="http://schemas.microsoft.com/ink/2010/main" type="writingRegion" rotatedBoundingBox="11705,14689 11802,15225 11469,15286 11371,14750"/>
        </emma:interpretation>
      </emma:emma>
    </inkml:annotationXML>
    <inkml:traceGroup>
      <inkml:annotationXML>
        <emma:emma xmlns:emma="http://www.w3.org/2003/04/emma" version="1.0">
          <emma:interpretation id="{A0C19BC6-8CDC-4E28-9541-3897459ABA1F}" emma:medium="tactile" emma:mode="ink">
            <msink:context xmlns:msink="http://schemas.microsoft.com/ink/2010/main" type="paragraph" rotatedBoundingBox="11705,14689 11802,15225 11469,15286 11371,14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F644F-C584-4E0E-A40B-5CA552668460}" emma:medium="tactile" emma:mode="ink">
              <msink:context xmlns:msink="http://schemas.microsoft.com/ink/2010/main" type="line" rotatedBoundingBox="11705,14689 11802,15225 11469,15286 11371,14750"/>
            </emma:interpretation>
          </emma:emma>
        </inkml:annotationXML>
        <inkml:traceGroup>
          <inkml:annotationXML>
            <emma:emma xmlns:emma="http://www.w3.org/2003/04/emma" version="1.0">
              <emma:interpretation id="{0B1C2A2F-1F44-47AC-A3EF-440B912CD017}" emma:medium="tactile" emma:mode="ink">
                <msink:context xmlns:msink="http://schemas.microsoft.com/ink/2010/main" type="inkWord" rotatedBoundingBox="11705,14689 11802,15225 11469,15286 11371,14750"/>
              </emma:interpretation>
              <emma:one-of disjunction-type="recognition" id="oneOf0">
                <emma:interpretation id="interp0" emma:lang="" emma:confidence="0">
                  <emma:literal>b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551-1195 2251 0,'0'0'27'16,"0"0"21"-16,0 0 15 0,0 0-11 15,0 0 14-15,0 0-16 0,0 0-7 16,0 0 8-16,0 0 35 15,0 0-30-15,0 0 25 0,0 0 2 16,0 0-1-16,0 0 3 0,0 0-14 16,0 0 0-16,0 0-7 0,0 0-11 15,0 0 29-15,0 0-63 0,0 0-2 16,0 0-7-16,0 0-6 0,0-11 4 16,0-8-1-16,0 11-5 15,0-3-1-15,0 0-2 63,0-160 14-63,0 162 6 15,0 9-9-15,0 0 4 0,0 0 0 16,0 0-11-16,0 0 2 16,0-14-4-16,0-1 14 0,-15 6-9 15,15 9 1-15,0-8 12 0,0 8 2 16,0-10-2-16,-9 4 4 0,9-2-4 15,0 8-6-15,0-4 0 0,0-3 18 16,-14 6-22-16,14-2 5 16,0 3-5-16,0 0 0 0,0 0-3 15,0 0-2-15,0 0-3 0,0 0 5 16,0 0-5-16,0 0 2 0,0 0 1 16,0 0-5-16,0 0-1 0,0 0 3 15,0 0 2-15,0 0 3 0,0 0-10 16,0 0 10-16,0-11-2 15,0 11 3-15,0 0-7 0,0 0 0 16,0 0-8-16,0 0 10 0,0 0 1 16,0 0-15-16,0 0 16 15,0 0-6-15,0 0-3 0,0 0 3 16,0 0 2-16,0 0 6 0,0 0 1 0,0 0-3 16,0 0-1-16,0 0-3 15,0 0-8-15,0 0 0 0,0 0 4 16,0 0 8-16,0 0-2 0,0 0 1 15,0 0 0-15,0 0-8 0,0 0 12 16,0 0-9-16,0 0 0 0,0 0-5 16,0 0 20-16,0 0-7 15,0 0-1-15,0 0-11 0,0 0 0 16,0 0 18-16,0 0-5 0,0 0 3 16,0 0 0-16,0 12-7 15,0 1 13-15,0 1-17 0,0-7 2 16,0 5-2-16,0 1 1 0,0 2 4 15,11-1 0-15,-2 3 0 0,-9 4 7 0,6 0-8 16,3 22 18-16,-9-24-19 16,0 0 7-16,0 0-8 0,0-2-3 15,0-2 8-15,0-1-5 0,0-3 7 16,0 1-13-16,0 7 11 16,0-13-2-16,18 2-6 0,-18-2 12 15,0 1-12-15,0-1 0 0,12 0 4 16,-12 3 7-16,12-2 0 0,-12 2-2 15,9 4 4-15,-3-8-12 16,-6 1-5-16,0-3 14 0,9 2-19 0,-9-4 18 16,0 2-4-16,0-3 2 15,0 0-6-15,0 0 2 0,0 0 8 16,0 0-6-16,0 0 13 0,0 0-1 16,0 0-6-16,0 0-8 0,0 0-15 15,0-12 20-15,0 3-15 16,0-3 6 31,-57-161-44-32,39 135 44 1,12 30 6-16,0-2-9 0,1-2 2 0,2 5 0 16,-3-5 7-16,3 3-8 15,-6-16 4-15,6 12-2 0,0-11 4 16,-3 12 2-16,3-1-5 15,3 5-2-15,0-1 16 0,0 2-9 16,0 3-2-16,0 4 2 16,0 0-5-16,0 0 8 0,0 0-6 0,0 0 0 15,0 0-2-15,0 0 5 16,0 0-3-16,0 0 5 0,0 0 1 0,0 0-3 16,0 0 1-16,0 0-6 0,0 0 8 31,0 0-8 16,0 0 26-32,0 0-25-15,0 0 2 0,0 0 4 16,0 0 0-16,0 0-6 0,0 0 11 16,0 0-7-16,0 0 6 0,0 0 2 15,0 0-5-15,0 0-11 0,0 0 11 16,0 0 7-16,0 0-18 0,0 0 13 15,0 0-11-15,0 0-2 0,0 16 2 16,0-1 6-16,0-15-4 0,0 18 1 16,0 1 7-16,12 15 4 0,-12-19-12 15,12 2 10-15,-12-4-9 0,9 1-7 16,-9 0 2-16,5-3 12 0,-5 0 0 16,0-2-18-16,6 2 6 0,0 8 16 15,-3-10-6-15,-3-1-3 16,3 0 8-16,0-1-6 0,3 1-19 15,-3-3 13-15,0 1-7 0,0-1 15 16,3 2-56-16,-3-3-62 16,-3-1-85-16,0-3-79 0,3 0-56 15,-3 0-62-15,0 0-218 0,0 0-192 16</inkml:trace>
          <inkml:trace contextRef="#ctx0" brushRef="#br0" timeOffset="1009.06">507-1009 1564 0,'0'0'47'0,"0"5"29"16,0-2 6-16,0 1-7 0,0-4 16 16,0 3-1-16,0-3 1 0,0 3 57 15,-12 1-33-15,12-4-68 16,0 0-5-16,0 0 11 0,0 0-5 16,0 0-1-16,0 0-11 15,0 0-15-15,0 0-2 0,0 0-2 0,0 0 8 16,0 0-15-16,0 0 0 0,0 0 4 15,0 0-13-15,0 0 10 0,18 0-9 16,-1-10 2-16,4 10 0 16,12-8 5-16,-15 1-1 0,-6 2-9 15,0 0 17-15,3-1-7 0,-6 4-2 16,-1-1 7-16,4-1-10 0,-6 0-3 16,3 2 2-16,9-6 0 15,-12 6-3-15,3-2 7 0,-3 1-4 0,0-2-6 16,0 2 1-16,0 0 6 0,-3 1-2 15,3-1-4-15,0-2-1 16,-6 4 5-16,3-1 10 0,-3 2-2 16,0 0 2-16,0 0 4 0,0 0 5 15,0 0-2-15,0 0-7 0,0 0-6 16,0 0 2-16,-12 0-3 16,3 0 0-16,-3 0 0 15,-9 0-8-15,9 0 6 0,0 13 0 16,0-13 0-16,-11 11 0 15,-1 9-19-15,0-10 14 16,-15 0 5-16,24-3 3 16,3-1 3-16,-2-3-2 0,2 0-5 15,0 4-1-15,-3-5 7 0,6 3-7 16,0-4 8-16,0 3-14 0,3-2 12 16,3 2-1-16,-3-4-9 0,3 0-2 15,3 0 5-15,0 0-3 0,0 0-1 16,0 0 4-16,0 0-1 0,0 0 7 15,0 0-8-15,0 0 8 16,12 0-13 0,9 0-45-16,3 0-106 15,-12 0 35-15,41-18-1360 16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46.9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12 35 1910 0,'0'-10'39'0,"-12"3"45"0,12-1 5 16,0 5 5-16,0-3 88 15,0 4-76-15,0 2 14 0,0 0-3 16,15 0-12-16,0 0-20 0,0 0-4 15,0 0-18-15,6 14 5 0,-1-2-15 16,22 9 10-16,-24-10-49 16,0 0 5-16,3 3-4 0,-3-2-11 0,-1 2-1 15,1-3-5-15,-3 2-24 0,3-1-61 16,-3-2-44-16,9 7-257 16,-15-12 65-16,0 0-230 0</inkml:trace>
  <inkml:trace contextRef="#ctx0" brushRef="#br0" timeOffset="-261.79">12-42 2256 0,'0'-3'71'0,"0"1"17"0,0-1 11 0,0 1 13 16,0 1-9-16,0 0-23 0,0-1 7 16,0 0 13-16,0 2-4 15,0 0 126-15,0 0-104 0,0 0-1 16,0 0 7-16,0 0-22 0,0 0-21 15,0 0-27-15,0 0-24 0,0 0-16 16,0 0 2-16,0 14 61 16,0 2-26-16,0-2-20 0,0 2-2 15,0 0 3-15,0 4-19 0,0 3 8 0,0 1-9 16,0 2-10-16,0 2 2 16,0 29-2-16,0-27 10 0,0-4-8 15,0 3 9-15,0-2-13 0,0-1-12 16,0-3 16-16,0-1-11 0,0-2 10 15,0 19 15-15,0-24-30 16,0-3 16-16,0-1-13 0,0-1-19 16,0-2-48-16,0-3-78 0,0-1-48 15,0-2-38-15,0-2-41 0,0 0-389 16,0 0 100-16,0 0-176 16</inkml:trace>
  <inkml:trace contextRef="#ctx0" brushRef="#br0" timeOffset="278.44">509-94 2390 0,'3'0'55'16,"-3"0"16"-16,0 0 27 0,0 0 3 0,0 0-4 15,0 0 1-15,-18 0-3 0,1 16 0 16,-1 0-15-16,-15 13 67 16,12-10-103-16,0-3-7 0,3 2-16 15,1 0 0-15,-1 1-15 0,3-2 2 16,0 1-14-16,3-1-23 0,0-2-65 16,-3 12-174-16,12-16 115 15,0-2-46-15,0 1-42 0,3-1-104 16,0-3-160-16,0 0-53 0</inkml:trace>
  <inkml:trace contextRef="#ctx0" brushRef="#br0" timeOffset="605.26">488-70 2647 0,'6'-7'93'0,"-6"4"39"0,3 3 25 15,-3 0 3-15,0 0-28 0,0 0 12 16,0 0 29-16,0 11 24 16,0 16 90-16,0-13-160 0,0 3-27 15,0 4-11-15,0 1-24 0,15 3-24 16,-6 1 4-16,3 0-16 0,-12 2-9 16,12-1-14-16,3 25 5 15,-9-28 8-15,0-1-9 0,0-3-17 16,-6 1 18-16,6-2-19 0,-6 0 5 15,0-2 0-15,0-2 17 0,0 2-5 16,0 10-37-16,0-16-5 0,0-2-29 16,0-2-72-16,0-2-86 15,0-2-94-15,0-3-100 0,0 0-70 16,0 0-328-16</inkml:trace>
  <inkml:trace contextRef="#ctx0" brushRef="#br0" timeOffset="3601.49">420 3671 3005 0,'-6'-14'61'0,"3"5"36"0,0 9 28 16,0 0 25-16,3 0 267 15,0 0-210-15,0 21-22 0,0 0-9 0,0 11-57 16,15 2 0-16,-3 8-1 0,-3 8-41 16,3 6 8-16,-3 4-27 15,0 59 9-15,0-58-42 0,-4-5-17 16,-2-3 17-16,3-1 4 0,0-6-42 15,0-4 15-15,0-8 7 0,-3-2-15 16,3-8 21-16,3 14-106 16,-6-26 4-16,3-5-39 0,-6-6-102 15,6-1-184-15,-6 0-103 0,6 0-72 0,-6-20-366 16</inkml:trace>
  <inkml:trace contextRef="#ctx0" brushRef="#br0" timeOffset="3051.51">-50 3913 2602 0,'-3'0'61'0,"0"12"28"0,3-12 57 0,0 11 8 16,0-1 22-16,0 4-3 0,0 0 1 15,0 9-4-15,0 5 10 0,15 44 75 16,-15-32-191-16,12 3 9 16,-12 1-18-16,8 1-7 0,1-1-30 15,0 0 3-15,0-2-7 0,-9 0 5 16,6-4-21-16,3 35 4 0,-6-40-1 16,-3-5 2-16,0-2-7 15,0-3-2-15,0-4-49 0,0-6-61 0,0-2-81 16,0-3-89-16,0-1-70 0,-12-7-377 15,12 0 190-15,0-17-150 16</inkml:trace>
  <inkml:trace contextRef="#ctx0" brushRef="#br0" timeOffset="3324.16">-27 4125 2430 0,'-8'-17'87'0,"8"1"25"0,0 5 18 0,-9 2 5 15,9 0 12-15,0 3 24 0,0 0 42 16,0 1-29-16,20 1-13 16,28 4 65-16,-21 0-161 0,0 0-4 15,-1 16-12-15,7 2-5 0,-3 0-17 16,-3 5-4-16,-3 2-22 0,2 2 0 16,25 29-16-16,-30-28 17 15,3-1-15-15,-4-1 7 0,-2-2-3 16,3-3-33-16,-3-3-79 0,-3-1-68 15,3-6-70-15,-3-1-53 0,5-1-326 16,-8-9 159-16,-3 0-289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02.0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43 2310 0,'0'-11'49'0,"0"0"19"0,0 0 37 15,0-3 116-15,0 7-118 16,0 5-15-16,0-2 2 0,0 4-17 16,0 0-10-16,0 0-26 0,0 0 5 15,0 0 29-15,0 0 21 0,0 34 90 16,0-11-101-16,0 0-14 16,0 8-1-16,0 4 4 0,0 3-25 0,0 7-2 15,0-1-11-15,0 5-1 0,0 2-18 16,12 43 9-16,-6-49-25 15,-6-3 15-15,8 1-14 0,1-4-1 16,0 0 10-16,-3-5-9 0,3 1 8 16,0-2-14-16,-3-4-6 15,9 22-54-15,-9-35-8 0,0-3-47 0,0-3-38 16,-3-3-48-16,0-4-24 16,0 0-37-16,-3-3-89 0,0 0-228 15</inkml:trace>
  <inkml:trace contextRef="#ctx0" brushRef="#br0" timeOffset="479.14">-360 118 2276 0,'0'-3'20'0,"0"3"4"0,0 0 3 0,0 0-14 15,0 0 11-15,0 0 28 0,0 0 4 16,11 0 73 0,4 0-67-16,-3 0 22 0,6 0 0 0,6 0 3 15,3 0 7-15,2-10-1 0,1 10 3 16,6-10-11-16,-3 10-5 0,41-16 44 15,-38 9-93-15,0 3-4 16,-1-1-17-16,-5 1 10 0,0-1-16 16,-3 2-5-16,-7-1-2 0,-2 0-35 15,-6 2-67-15,3-1-265 16,-12 1 102-16,-3 2-125 0,0 0-298 16</inkml:trace>
  <inkml:trace contextRef="#ctx0" brushRef="#br0" timeOffset="1038.97">479 456 2611 0,'0'-7'26'0,"-12"-6"131"16,0 8-72-16,3 3 4 0,9 2-11 0,-15-1-12 15,6 1-16-15,3 0-8 0,-3 0-5 16,4 0 6-16,-10 29-7 16,9-16-15-16,0 1-6 0,3-2 0 15,3 3 1-15,-3-3-4 0,3 2-3 16,0 0-10-16,0-3 3 0,0 0-5 16,18 9 2-16,-3-13 3 15,-4 1-3-15,1-7-2 0,3 2-24 16,3-3-15-16,0 0-20 0,0 0 11 15,0-14-3-15,0-1 7 0,17-21-6 16,-20 16 38-16,-3 4 6 0,-3-4 9 16,-6 1-11-16,0-3 12 15,-3 6 0-15,0 1-1 0,0 0-2 16,-15 4 1-16,-15-6 4 0,12 16-11 16,1 1 7-16,-4 0-5 0,3 0-8 15,0 0-13-15,0 0-41 0,0 14-24 16,0 0-39-16,4-3-60 15,-7 14-438-15,12-14 66 0</inkml:trace>
  <inkml:trace contextRef="#ctx0" brushRef="#br0" timeOffset="1657">866 334 2397 0,'0'0'56'0,"0"0"9"0,0 0 6 16,0 0 18-16,0 0 15 0,0 0 12 15,0 0-8-15,21 0-24 0,23 0 15 16,-20 0-76-16,0 0-13 0,0 0 2 16,3-11-14-16,-1 11-12 0,-2-8-51 15,-3 8-53-15,0-6-25 0,-6 6-57 16,12 0-433-16,-16 0 16 15</inkml:trace>
  <inkml:trace contextRef="#ctx0" brushRef="#br0" timeOffset="1403.79">1042 79 2624 0,'-9'-10'9'0,"9"6"24"15,0 4 24-15,0 0-5 0,0 0 9 16,0 0 12-16,0 15 16 0,0 23 103 15,0-16-107-15,0 3-12 0,0 2-14 16,0 4 4-16,0 0-18 0,0 3-5 16,11 1-6-16,1 2-3 0,-3-4-12 15,9 35 4-15,-6-34-15 16,0-2-7-16,-6-4 1 0,3-5-14 16,-3-2-45-16,-3-1-68 0,0-6-42 15,0-3-48-15,-3-5-4 0,3 4-336 16,-3-10 9-16,0 0-117 15</inkml:trace>
  <inkml:trace contextRef="#ctx0" brushRef="#br0" timeOffset="2283.79">1604 563 3104 0,'0'0'103'0,"0"0"73"0,0 0 35 0,9 0-16 16,-9 0-32-16,0 0-64 16,0 0 0-16,0 0-87 0,0 0-70 15,0 0-83-15,0 0-71 0,0 0-67 16,0 0-40-16,0 0-96 0,0 0-343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1.0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-956 2364 905 0,'36'0'139'16,"-18"0"-71"-16,3 0 28 16,3 0-15-16,-1 0 7 0,-2 0-21 15,0-10-4-15,3 10-37 0,3-11-1 16,-7 4 7-16,28-10 15 15,-21 12 1-15,0-3 13 0,-1 1 9 16,4 0-20-16,3-2 2 0,0 1-1 16,2 1 12-16,1 1-23 0,45-9 39 15,-43 10-75-15,1-2 7 0,-3 3 9 16,2 4-20-16,1 0-6 0,-3 0 14 16,2 0-14-16,4 0 16 0,0 0-11 15,50-11 8-15,-47 0-11 16,5 3-5-16,4-1 19 0,-1 9-6 15,4-7 5-15,0-3 11 0,-1 10 2 16,1-7-10-16,-1-1-3 0,57 2 6 16,-62-2-29-16,0 6 12 15,-1 2 12-15,1-5-3 0,-4 0-19 16,1 2 0-16,-3-2 9 0,2-1 6 16,-2 5 6-16,50-5-15 0,-53 1 6 15,3 3-2-15,-1-1 9 0,1-1-1 16,-1 4-6-16,1-3 3 0,0 0-15 15,-1-2 2-15,4 4 16 16,41-3-7-16,-44 0 10 0,0 3-6 16,5-4 6-16,-2 2-10 0,5 0-1 15,-2 3 10-15,3-7-4 0,-1 4 1 16,57-5-6-16,-56 3-12 16,0 1 9-16,-4 0 9 0,1-1-2 15,-1 5-1-15,1 0-1 0,-3 0-13 16,-1 0 12-16,1 0-5 0,44 0 17 15,-47 0-14-15,-1 0 17 0,-2 0 7 16,3 0-2-16,-4 0-6 0,-2 0 5 16,6 0-9-16,-1 0-19 0,4 0 15 15,44 0 9-15,-44 0-10 16,0 0-17-16,-1 0 19 0,1 0-6 16,-1 0 10-16,1 0-16 0,0 0-1 15,-4 0 5-15,7 0 5 0,53 0-4 16,-59 0-6-16,-1 0 0 0,1 0 14 15,0 0-7-15,-1 0-4 0,-2 0 6 16,-3 0 9-16,2 0 9 16,4 0-1-16,35 0-3 0,-41 0-13 15,-3 0 2-15,3 0-1 0,-4 0 9 16,-2 0-17-16,-3 0 1 0,2 0 2 16,4 0-1-16,-6-15 1 15,35 15 7-15,-29 0 5 0,-3 0-13 16,3 0 11-16,2-12 3 0,1 12-7 15,0-13-6-15,-1 13 13 0,4-11-14 16,38 1 8-16,-41 10 0 16,-3-7-13-16,3 2 12 0,2-1-4 0,-2 6 2 15,0 0-16-15,2 0 3 16,1 0 19-16,0 0-6 0,47-12-5 16,-47 0 2-16,-1 1 0 0,7 2-2 15,-3 0-7-15,2 9 10 0,1-9 5 16,-1 0-7-16,1 9 6 0,0-4 6 15,47-6 9-15,-53 7-25 16,-1 1 7-16,1-3 0 0,-3 3-8 16,2-2 3-16,1-1 9 0,-3 5-9 15,5 0 9-15,4 0-1 16,44 0-5-16,-44 0-6 0,-3-10 14 16,2 10 16-16,-2 0-11 0,0 0 0 15,2-10-8-15,-2 10-2 0,-4-8 0 16,10 8-6-16,41-8 0 0,-47 8 1 15,0-5 8-15,-1 0 6 0,1 5-14 16,-3-1-5-16,-1-3 7 0,4 1 2 16,0-1 6-16,41-1-9 15,-44 1 1-15,2 2-2 0,4-2 1 16,-4 2-4-16,4-2 9 0,-3 1-8 16,5 2 3-16,4-2 7 0,0 1-3 15,53-2-21-15,-57 0 27 0,4 1 4 16,2-1 3-16,-2 0-9 0,-6 2-4 15,-1 0 14-15,4-5 12 16,-4 7-17-16,4-4 12 0,47-1-2 16,-50 3-26-16,0-2 16 0,2 3-6 15,4 1-15-15,-1 0 16 0,4 0-3 16,-1 0 2-16,4 0-1 0,3 0-6 16,64 0-8-16,-64 0 18 15,-3 0-12-15,2 0 5 0,-2 0 13 16,-7 0-8-16,1 0-1 0,-7 0 12 15,-2 0-7-15,0 0-2 16,32 0-13-16,-41 0 10 0,-3 0-1 0,-1 0-1 16,-2 0-2-16,-3 0-6 15,-6 0-44-15,-3-13-41 0,-7 13-81 16,-11-11-644-16</inkml:trace>
  <inkml:trace contextRef="#ctx0" brushRef="#br0" timeOffset="-10193.4">-935 6117 2061 0,'0'-4'-9'0,"0"1"19"16,0-1 25-16,0 4 1 0,-9 0 1 16,9 0 7-16,0 0 19 15,0 0-34-15,0 0 4 0,0 0 0 16,0 0-9-16,0 0 13 0,0 0 14 15,0 0-12-15,0 0-12 0,33 0-3 16,-18 0 0-16,3 0-5 0,0 0-6 16,5 0-11-16,4 0-2 0,0 0 12 15,3 0-6-15,-1 0-4 16,4 0 4-16,30-10-5 0,-31 0-3 16,-2 10 5-16,0-8-12 0,0 0 9 15,0 0 4-15,2 1-5 0,-2 1-3 16,-3-2-3-16,3 3 17 0,32-10-16 15,-32 9 13-15,0 0-11 16,2-1 0-16,-2 1 10 0,0-4-15 16,3 3 18-16,-7 1-17 0,4-1 6 15,0 1 3-15,32-5-13 16,-35 6 15-16,6 0-7 0,-3 0 12 0,0 0-11 16,2-2-7-16,1 1 17 0,3-1-11 15,2 1-1-15,1 1 3 16,45-10 12-16,-40 12-4 0,-2-5-15 15,0 1 5-15,-1 1 8 0,1-1-8 16,2 3 9-16,-2-2-12 0,3 3 10 16,44-8 6-16,-47 9-20 15,-1-2 17-15,-2 3-10 0,0-3 6 16,3 4-5-16,-4 0 6 0,-2 0 1 16,3 0-7-16,-1 0-2 0,43 0 9 15,-43 0-6-15,1 0 9 0,3 0-7 16,-4 0 7-16,4 0-6 0,0 0 0 15,-1 0 3-15,4 0-11 16,-3 0 10-16,50 0-23 0,-41 0 33 16,-4 0-3-16,4 0-7 0,-3 0-6 15,-1 0 11-15,-5 0-10 0,5 0-1 16,-5 0 3-16,0 0-1 16,38 0-2-16,-44 0 10 0,3 0-6 15,-1 0-5-15,1 0 1 0,-3 0 4 16,-4 0 4-16,4 0-13 0,0 0 2 15,3 0 14-15,38 0-14 0,-38 0 8 16,2 0-1-16,4 0-7 0,-3 0 12 16,-1 0-11-16,4 0 12 0,-6 0-12 15,5 0-3-15,40 0 14 16,-43 0 2-16,-2 0-10 0,0 0-3 16,-1 0 2-16,1 0-2 0,0 0 2 15,-6 0 1-15,5 0 5 0,1 0-1 16,32 0 12-16,-38 0-23 15,3 0 8-15,3 0 6 0,-1 0-3 0,-2 0-7 16,0 0 9-16,-1 0 0 16,1 0 2-16,3 0-5 0,32 0-9 15,-35 0 3-15,0 0 6 0,5 0 2 16,-2 0 1-16,6 0-1 16,-1 0 0-16,1 0-7 0,3 0-1 0,-1 0-1 15,52 0 1-15,-52 0 2 16,1 0 0-16,-4 0 12 0,4 0-6 15,-3 0 1-15,2 0 0 0,-2 0-1 16,0 0-2-16,47-11-3 16,-44 11 4-16,-4 0-19 0,-2-9 23 15,3 9-5-15,-1 0-9 0,4-7 10 0,-4 7 1 16,4-5-10-16,-3 0 8 16,50-1-6-16,-47 4 12 0,-1 2-7 15,-2-2-1-15,3 0-1 0,-4 1 2 16,1-1 5-16,-1 1-12 0,4 0 13 15,0-1-1-15,41 2-13 16,-41 0 14-16,-4-4-4 0,-2 4-11 16,3 0 4-16,-1 0 3 0,-2 0 0 15,0 0 0-15,-1 0 0 0,1 0 12 16,44 0-12-16,-47 0 10 16,9 0-5-16,-4 0 3 0,4 0-1 15,2 0-16-15,-2 0 12 0,3-8-1 16,-1 8 8-16,4 0-10 0,47-7-7 15,-53-1 13-15,-1 8-6 0,1-7 5 16,0 7-5-16,-1 0-3 0,1 0 1 16,-6-2 7-16,2 2 2 0,1 0 0 15,41 0-4-15,-44 0-8 16,0 0 6-16,-4 0-5 0,1 0 1 16,3 0 4-16,-4 0 5 0,-2 0 3 15,3 0 1-15,29 0-16 16,-35 0 4-16,-3 0-1 0,-1 0 8 15,1 0-1-15,-3 0-5 0,0 0 7 16,0 0 1-16,2 0 10 0,1 0-21 16,33 0 22-16,-34 0-19 0,4-13 6 15,-3 13 3-15,6-10-6 0,-7 10-3 16,7-9-3-16,0 9 13 0,0-6-8 16,2 1 10-16,43-1 4 15,-43 4-15-15,-2-1 4 0,3 2 2 16,-4-3-1-16,4 3-4 0,0 1 5 15,-6 0 2-15,2 0 3 0,1 0-7 16,29 0-10-16,-38 0 18 16,0 0-3-16,-6 0-1 0,-3 0 1 0,-3 0 13 15,-6 0 26-15,0 0 3 16,-7 0-15-16,1 0 2 0,0 0-9 16,-3 0-25-16,0 0-10 0,0 0-32 15,0 0-42-15,0 0-38 0,0 0-68 16,-14 0-208-16,2 0-285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3.1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0 680 953 0,'9'1'43'0,"0"-1"5"16,0 0 25-16,12 0 121 16,-10 0-70-16,4 0-25 0,0 0-5 15,0 0-1-15,0 0-28 0,0 0 19 16,6-9 9-16,3 0-6 0,2 9-6 16,34-19 29-16,-24 8-53 15,2 1-18-15,4-1 7 16,0 0-13-16,-1 1-17 0,1-1-6 0,3 3 5 15,-4-3-17-15,4 5 2 0,41-5 3 16,-41 6 5-16,-3 2-4 16,-1-2-3-16,1 2-11 0,0 0 9 0,-4-3 5 15,7 2-6-15,0 0 5 16,-1 1 28-16,48-5 6 0,-44 3-24 16,3 3-5-16,-1-2-10 0,4-1-1 15,2 0 3-15,7-2 7 0,-1-1-10 16,7-1 9-16,74-9 3 15,-69 9-9-15,1-1 3 0,-4 0-1 16,4 2-2-16,-4 0-3 0,-6 1-2 16,1 0 2-16,-1 2-2 0,-2-1 5 15,59-2 6-15,-65 5-5 16,-1 0 2-16,-5-2-5 0,2 3 2 0,-2-1 6 16,-1 0-5-16,4 0-10 0,3 1 7 15,-1-3 7-15,66-2-15 16,-59 4 10-16,2-2 5 0,1 1-2 15,-4-3 1-15,-2 3 3 0,2-4-4 16,-2 1-8-16,2 3 3 0,-2-4-4 16,62-5 7-16,-63 9-3 15,4 0-4-15,-1 0 12 0,1 1-15 16,-4 3 5-16,4-2 13 0,-4 0-3 16,1 0-7-16,3 0 4 0,59-3-13 15,-63 2 8-15,-8 0 15 16,2-1-11-16,4 0-6 0,-1-1 0 0,1 1 5 15,0-2-9-15,5-1 10 0,63-4 8 16,-59 6-3-16,-1-1-16 16,-2 1 16-16,-1-1-1 0,-2 2-15 15,-4-1 15-15,-5 1-18 0,2 2 15 16,-2-2-8-16,38 0 11 16,-44 1 0-16,-3 1-10 0,-4 0 12 15,7-1-16-15,-3 2 3 0,-1-4 2 16,7 4-3-16,2-4 23 0,4 0-9 0,50-6-15 15,-47 5 14 1,-1 1-9-16,4-2 5 0,-1 2-1 0,1 2-2 16,-1-1 6-16,1 0-11 0,3 2 18 15,-4-1 8-15,57-1 37 16,-56 3-27-16,-1 0-15 0,-2 1 0 16,2 0-5-16,-2 0-5 0,2 0 7 15,1 0-16-15,-1 0-5 0,4 0 2 16,53 0 18-16,-65 0-6 15,2 0 0-15,-2 0-14 0,-4 0 11 16,-2 0-11-16,3 0 2 0,2 0 15 16,-2 0-3-16,6 0-15 15,53-9 2-15,-54 9 15 0,1-6-11 16,-1 6 9-16,-2-6-12 0,0 6-5 0,-1 0 19 16,-2-4-8-16,2 4-7 0,46 0 6 15,-52 0 9-15,1 0 1 16,3 0-5-16,-4 0-13 0,7 0 2 15,0 0 7-15,2 0-5 0,1 0 6 16,2 0 5-16,51 0-8 16,-53 0 6-16,-3 0 3 0,-4 0-6 15,4 0-3-15,-1 0 10 0,1 0-2 16,0 0 3-16,2 0-9 0,-2 0 8 0,62 0-2 16,-57 0-4-16,-2 0 0 15,3 0 5-15,-1 0 2 0,1 0-3 16,-1 0-13-16,1 0 10 0,-1 0-5 15,1 0 12-15,56 0 1 16,-56 0-21-16,-4 8 2 0,1-8 8 16,-1 0-3-16,1 0 4 0,-6 0-4 15,-4 0-5-15,-5 0 11 0,-3 0-9 16,23 0-5-16,-41 0-8 16,-3 0-10-16,0 0-22 0,-3-8-45 15,0 8-17-15,-6-11-88 0,0 0-190 16,-4 1-269-16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5.6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0 1199 0,'0'34'80'0,"0"-13"-7"0,0-1-22 0,0 2 15 16,15 1 9-16,-3 2-11 15,-12 1 27-15,12 0-18 0,-3 1-13 0,-9 1 19 16,18 28 53-16,-18-25-99 16,9-1 18-16,-3 0-13 0,-6 3-12 15,0-2-17-15,0 3 25 0,0 2-20 16,0 2-2-16,0 42-1 16,0-36-19-16,0 1 20 0,0 7 6 15,0 0 7-15,0 2-10 0,0 3 10 0,0 1-5 16,0 4 20-16,0 1-3 0,0 59 0 15,0-64-30-15,0 0 6 16,0-2 15-16,0 0 5 0,0-3-20 16,0 0 5-16,0-2 7 0,0 1 4 15,0 1-22-15,12 52 15 16,-1-55-8-16,-11-1-1 0,9 2-7 16,-9 0 2-16,0 1 7 0,0 2 10 15,0-1-1-15,0 3-5 0,18 2 11 16,-6 52-1-16,-12-55-11 15,18 1 12-15,-9-6 0 0,-9 1-9 16,12 0-9-16,0-1-3 0,-6 1 0 0,-6 4-3 16,12-3 0-1,-6 49-1-15,0-49-6 0,-1-3 4 0,-2 1 3 16,0-2-8-16,3 1-3 0,-3 3 2 16,0-1 5-16,3 1-2 0,3 59 9 15,-6-57-5-15,0-2-11 16,0 5 11-16,3-3 0 0,0 3 12 15,-3-2 1-15,0 1 5 0,0-1-3 16,0 1 3-16,3 57-2 16,-3-61-13-16,-3-1 4 0,3 0-9 15,0-3 7-15,-3-1 1 0,0 0-5 0,0-3 6 16,0 3-2-16,0-1 3 0,0 52 3 16,0-50-1-16,0 0-7 15,0 1 10-15,12 5-4 0,-12-3-12 16,0 4 4-16,0-2 7 0,0-5-9 15,0 7-3-15,0 52 7 16,0-59 1-16,0 3 3 0,0-3 2 16,0 2-11-16,0 0 8 0,0-3-12 15,0 0 7-15,0 1-2 0,0-1-3 16,12 48 13-16,-12-50 0 16,0 0-11-16,0-1 10 0,0 0 1 0,0-4-8 15,0 3 5-15,0-3-8 0,0 0 8 16,0 41-4-16,15-41-4 15,-15 1 8-15,11 0-4 0,-11 0-4 16,12-1 6-16,-12 2-1 0,9 3-1 16,-9-3-3-16,9 5 7 0,-3 37 6 15,0-44-6-15,-3 2-3 16,0-1 7-16,3-3-4 0,-3 0 9 16,0-1-5-16,3 0-7 0,-3-1 5 15,3-1-2-15,6 31 16 16,-6-39-27-16,-3 0 6 0,0-3-1 15,3-3-2-15,-6 2 1 0,6-1 4 0,-6-1-9 16,6-3 2-16,-6 4 0 0,11 18 1 16,-8-23-7-16,0 2 9 15,3-2 0-15,-3 2-2 0,3-2-2 16,0-2 0-16,0 2-1 0,0-1-1 16,0 0 4-16,3 13-5 15,-3-13-6-15,-6-3-1 0,3 0-13 16,-3-3-18-16,3 1-2 0,-3 3 0 15,0-7-2-15,3 0-17 0,0 5-130 16,-3-7 82-16,0-5-17 16,0 0-42-16,0 0-73 0,0 0-239 0,0 0-267 15</inkml:trace>
  <inkml:trace contextRef="#ctx0" brushRef="#br0" timeOffset="-6754.46">-3629 308 1138 0,'0'0'86'0,"0"0"-49"16,0 0 12-16,0 0 23 0,0 0 38 15,0 0-13-15,0 0-13 0,0 0-13 0,0 0-5 16,0 0-6-16,0 0 55 16,0 11-67-16,0-1-13 0,0 0-11 15,0 2 5-15,0 1-9 0,-9 3-9 16,9 1 18-16,0 7-17 0,0-1 2 15,0 32 11-15,0-25-1 16,0 0-15-16,0-1 0 0,0 5-1 16,0 0-10-16,9 3 7 0,-9-4 8 15,9 2-21-15,-3 40 21 16,0-39-7-16,-3 2-2 0,2 0 0 16,-2 0-4-16,0 0 6 0,0 2-2 0,0 1 1 15,0 3 10-15,0 0-15 16,6 35 22-16,-6-38-13 0,0-3 1 15,3-1-1-15,-6-2 16 0,6-4-7 16,0 1-19-16,-3-2 14 0,3-3-18 16,-3 3 23-16,6 26-5 15,-6-31-17-15,0 2 15 0,-3 1-22 16,0 0 5-16,0-2 24 0,0 4-18 16,0-3 7-16,0 5 5 0,0-2-13 15,0 30 3-15,12-33 5 0,-12 3-8 16,12-4 8-16,-12 0-13 15,12 2 5-15,0 0 10 0,-7-3-4 16,1 1-1-16,0 1 0 0,0 31-8 16,0-31 19-16,-3 0-14 0,0 2 11 15,-3 0-11-15,3 0-1 0,-3 1 22 16,0-2-19-16,0-2 9 0,0 34-19 16,0-30 8-16,0-2 4 15,0 1-1-15,0 3 7 0,0-4 9 16,0 2 3-16,0-4-16 0,15 4 3 15,-15-3 0-15,24 24 9 16,-24-26-20-16,12 0 6 0,-3 0-7 16,-9-3 11-16,6 4-6 0,0-2-1 0,0 1-2 15,0-1 7-15,-3 1-1 0,2 27-1 16,-2-26-4-16,0 1 2 16,0 1 1-16,3 0 8 0,-3 1-6 15,0 1-3-15,3 1-9 0,-3 1 3 16,3 3 10-16,6 28 1 15,-12-31-8-15,6 2 0 0,0-1 9 16,0 1-12-16,3 1 5 0,0 1 18 16,0 1-7-16,3 0-2 0,0 3 6 15,8 40-13-15,-11-42 2 16,6 0-7-16,-3 1 0 0,0-3 12 0,-3 1-4 16,-3-1-7-16,3-1-6 0,0 1 12 15,3 0-1 1,0 29-13-16,-3-33 14 0,-4-2-9 0,4 2 2 15,-6-1 10-15,3 1-12 0,0-1 1 16,0 4 3-16,0-2 1 0,9 42 17 16,-12-39-21-16,3 4 8 15,-3-3-6-15,0 4 12 0,-3 0-9 16,0 0-6-16,0 3 3 0,0-2-1 16,0 0 7-16,15 46 8 15,-15-45-8-15,12-1 1 0,-12 0-14 16,0-5 16-16,9 1-7 0,-9 0-4 0,12-6 4 15,-12 1 3-15,6 2-4 0,5 30-11 16,-11-31 19-16,0 0-6 16,0-3-8-16,0 5 6 0,0-1 1 15,0 1 1-15,0-2-10 0,0 4 8 16,0-1-2-16,15 35 12 16,-3-31-9-16,-12-5-5 0,12 3 3 15,-12-3 0-15,0 3 0 0,9 0 10 16,-9 1-5-16,0-2-4 0,0 4 6 15,0 42-10-15,12-40 0 16,-12-2 0-16,0 3 9 0,12-3 2 0,-12-2-14 16,0 0 10-16,12 0-6 0,-12-2 10 15,12 34 7-15,-3-36 6 16,0-1 6-16,-3-2 0 0,-4 0 5 16,1 3 10-16,3-2-13 0,-3 2 1 15,0 0 1-15,0 0-15 0,0 41 20 16,-3-41-15-16,3 0-10 15,0 2 2-15,0-1 17 0,0 1 3 16,0-2-5-16,3 1-4 0,0 1 1 16,-3 3 9-16,6 31 28 0,-6-38-33 15,0-1-6-15,0 0-10 0,3 3-5 16,-3-5-1-16,3 2-1 0,0-4 1 16,-3-4-6-16,3 2 4 0,3 25 2 15,-6-32-11-15,3-3 4 16,-3-2 3-16,-3 0-8 0,3 6 3 15,0-6 8-15,-1 2-7 0,-2-5-13 16,0 0-38-16,0 13-199 16,0-13 29-16,0-12-77 0,0 0-283 15</inkml:trace>
  <inkml:trace contextRef="#ctx0" brushRef="#br0" timeOffset="-22893.24">-4903 1126 1767 0,'0'2'33'0,"0"6"81"0,0-3-39 0,0-1-12 15,0-2 5-15,0 3 12 0,0-4-3 16,0 4-1-16,0 0-17 0,0-2-5 0,0-1-2 16,32 2 62-1,-32-4-70-15,15 0 10 0,-3 0-18 0,3 0 5 16,0 0 3-16,6 0-2 0,3 0 6 15,-3 0-14-15,32 0 53 16,-20-16-47-16,-3 6 6 0,2 0-8 16,1 1 3-16,-3 1-17 0,6 0 6 15,-4 2-15-15,7-4 1 0,-6 1-11 16,41-6 10-16,-41 5-6 16,0 3-8-16,2-2-3 0,-2 1 3 15,0 2-2-15,3-1-2 0,-4 2 3 0,4-5 3 16,-3 4-4-16,41-8 13 15,-35 5-9-15,-3 1-5 0,2 0 8 16,-2-3-5-16,0 6-7 0,-1-6 7 16,1 3-5-16,0 4-1 0,0-2 18 15,32-9-7-15,-35 9-8 16,6-3 8-16,-4 6 10 0,1 0 4 16,0-1-2-16,2 1 2 0,4 1 2 15,3-4-4-15,2 2 1 0,43-1-5 16,-46 1-8-16,1 2-1 15,-3-4-8-15,-4 1 3 0,1 1 2 16,-3-1 0-16,-1 0-2 0,1 0 5 0,6 1 2 16,32-9 1-1,-32 7-7-15,-3 2 3 0,-4-5 2 0,4 7-6 16,0-2-2-16,-4-4 0 0,4 5 6 16,-3-1-4-16,38-5-2 15,-38 8 9-15,0-4-9 0,-4 1 2 16,7 2 2-16,-3 0-1 0,0-1 1 15,2 3 6-15,4-4-1 0,-3 4-9 16,44 0 10-16,-38 0-4 16,-1 0 0-16,4 0-5 0,-3 0 1 15,2 0 9-15,4 0-11 0,-7 0 3 0,7 0-2 16,0 0 10-16,44 0-6 16,-47 0 3-16,-4 0-3 0,4 0 6 15,2 0 7-15,-2 0-6 0,0 0-3 16,2 0 6-16,1 0-2 0,2 0 10 15,49 0-10-15,-49 0-11 16,-5 0 3-16,0 0-1 0,2 0-1 16,-5 0-2-16,-1 0 1 0,4 0 5 15,0 0 0-15,2 0-3 16,51 0-10-16,-47 0 15 0,-3 0 3 16,8 0 1-16,-2 0-19 0,-1 0 13 15,1 0-5-15,2 0 3 0,-2 0 4 0,59 0-4 16,-65 0 2-16,2 0-2 15,-2 0 1-15,2 0-7 0,-5 0 8 16,3 0-4-16,-4 0-5 0,4 0 7 16,-3 0-3-16,50 0 10 15,-51 0-6-15,4 0 7 0,0 0-2 16,-1 0-3-16,4 0-6 0,-1 0-3 16,4 0 9-16,-1 0-16 0,1 0 16 15,59 0 0-15,-56 0-5 16,-4 0 2-16,1 0-11 0,-7 0 18 15,1 0-4-15,0 0-12 0,-4 0 6 0,-2 0 1 16,2 0-2-16,40 0-6 16,-43 0 12-16,1 0 4 0,3 0-5 15,-4 0-14-15,4 0 10 0,-3 0 1 16,2 0-1-16,1 0 1 0,-1 0 3 16,52 0-11-16,-52 0 10 15,7 0-12-15,-3 0 6 0,-1 0-2 16,7 0 2-16,-4 0 9 0,4 0-9 15,-4 0 6-15,58 0 3 16,-58 0-7-16,4 0 0 0,-4 0 3 16,-2 0-3-16,-1 0 2 0,7 0-6 0,-3 0 19 15,2 0-20-15,1 0 10 16,53 0-18-16,-54 0 17 0,-2-12-1 16,3 12-2-16,-7 0 4 0,1-9 0 15,-1 9-8-15,-5-9-2 0,-3 9-2 16,-1-6-9-16,25 0-94 15,-39 6-6-15,-7-9-49 0,-2 3-47 16,-6 2-90-16,-6 2-157 0,-6-3-410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7.61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1374 0,'0'10'34'0,"6"1"44"16,-6 2 27-16,0-2 10 0,0 18 101 15,0-14-131-15,0 2 2 16,0-2-4-16,0 6-24 0,0 0-10 16,0 0-8-16,0 6 10 0,0-1 5 15,15 4-7-15,-15 36 43 16,12-35-59-16,-12 5-7 0,15 5 13 15,-6-2-17-15,-9 2 4 0,5 1-7 16,-5 5-7-16,6 0-6 0,0 50 27 16,0-45-11-16,-3-1-7 15,3 2 7-15,-6 5 11 0,6-1-6 0,0-2-3 16,0 5 10-16,0-2-12 0,-3 2-2 16,12 56 34-1,-6-61-30-15,3-2-5 0,-6 2-8 0,6-2 12 16,-3 2-10-16,2-1 3 0,1 3-3 15,0-1-5-15,-6 0-4 0,15 63 9 16,-15-61-9-16,0 4-3 16,0 0 6-16,-3 1 1 0,0-1 4 15,0 1-9-15,0 0 7 0,0 1-1 16,0 0-8-16,-3 56 5 16,3-59-3-16,0-1-3 0,-3-4-3 15,0 3 10-15,3-3-3 0,0 3-6 16,0-3 1-16,0 4 3 0,0-2 3 15,3 64-12-15,-3-66 11 0,0 6 3 16,0 0-12-16,-1 2 2 0,1-2 1 16,0 0 5-16,0 2-1 0,0-1-1 15,0 0 6-15,0 52 4 16,-3-60-13-16,3-2-1 0,-3-1 1 16,3-1 5-16,-3 1-3 0,3 1 4 15,-3-3-3-15,3 3 2 0,0 48 0 16,-3-50 1-16,0-2-3 15,0 0-1-15,0 5-2 0,0 0 3 0,0-3 6 16,0 7-9-16,0 0 7 0,0 1-8 16,0 65 0-1,0-68 9-15,0 4-9 0,0-1 1 0,0 1 3 16,0-7-3-16,-12 2 3 0,12-2 0 16,-6-1 10-16,6-1-13 0,-3 46 9 15,3-51-6-15,0 0 6 16,0 0-3-16,0-2-7 0,0 0 1 15,-6-2 3-15,6 2-1 0,-3-1 6 16,3 5-2-16,-3 41 9 16,3-47-6-16,-2 0 9 0,2 2-9 15,-3-1 9-15,3 2 0 0,0-7 0 0,0 7-8 16,0-5-1-16,0 7 3 16,0 39-2-16,0-43-7 0,0-6-3 15,0 4 13-15,0-1 2 0,0-4 9 16,0 2 17-16,0-3 4 0,0 1-5 15,11 34 9-15,-11-35-37 16,9-6 3-16,-3 7-6 0,0-5 0 16,-6 0-2-16,9-1-1 0,-3 0-3 15,0-3-5-15,-3 3 8 0,9 20-26 16,-9-28-13-16,0-2-10 16,0 0-8-16,0-2-20 0,0-4-23 0,0-3-27 15,-3-3-36-15,0-2-15 0,0-3-70 16,0-3-795-16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8.8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1044 0,'0'4'112'16,"0"0"35"-16,0-1 27 0,0-3-4 15,0 0-28-15,0 0-6 0,0 0-12 16,0 0-16-16,0 0-12 16,0 0 53-16,0 0-97 0,0 0 6 15,0 0-6-15,0 0-11 0,0 0-9 16,0 0-3-16,0 0-5 0,0 0-6 15,0 11-8-15,0 0 27 16,0-11-10-16,0 7 6 0,0-7 3 16,0 4 16-16,0-4 9 0,0 0 0 15,0 0-4-15,0 0 1 0,12 0 50 16,-3 0-51-16,3 0-11 0,-3 0-4 16,3 0-19-16,0 0 7 0,2 11-12 15,-2-11 6-15,6 11-7 0,-6-11-1 16,21 17 11-16,-18-17-6 15,3 6-5-15,-1-6-1 0,1 0-2 16,3 0 4-16,0 0-5 0,3 0-3 16,3 0 0-16,-1 0 0 0,34 0 9 15,-30 0 1-15,-4 0-7 16,4 0-8-16,0 0-3 0,3 0-5 0,-6 0 10 16,2 0-11-16,-5 0 14 15,3 0-8-15,26 0-2 0,-26 0 6 16,0 0-4-16,0 12 1 0,-6-12-1 15,5 10 0-15,-2-10 4 0,0 7-4 16,3-7 6-16,0 0 2 16,17 0 2-16,-20 0-12 0,-9 0 6 15,3 0-2-15,-3 0-6 0,-3 0 0 16,-3 0 1-16,-6 0 2 0,-3 0-1 16,0 0-91-16,0 0-25 15,0 0-82-15,0 0-45 0,0 0-82 0,0 0-193 16,0-11-291-16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7:56.5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-95-3064 1691 0,'0'-1'35'0,"0"-2"7"15,0 2 25-15,0-3 10 16,0-3 80-16,0 4-100 0,0-1-13 16,0 0 8-16,0 2-13 0,0-3 4 15,0 5 8-15,0 0-3 0,0 0 17 16,0 0-8-16,0 0 70 15,0 14-56-15,0-3 13 0,0-2-3 0,0 2-4 16,0-1-14-16,-15 21 20 16,1-15-60-16,14-1-1 0,-12 5-10 15,12-2-1-15,0-1 4 0,0 2-2 16,-6 3 1-16,6-1-3 0,0 2-2 16,0 2 33-16,0-1-3 0,18 3-19 15,14 30 12-15,-14-33-26 16,3-1-2-16,3-4 6 0,3-2-5 15,29 8 5-15,-26-16-12 16,3 2 0-16,-7-7 7 0,7 0-6 16,-3-2 6-16,0-2 5 0,-3 0-10 0,-10 0 8 15,1-15-8-15,0 0 11 16,3 0-13-16,-3-2 6 0,-6 1 3 16,-6-4-4-16,12-16 3 0,-15 17-13 15,-1-2 14-15,-2-2-11 0,0-5 10 16,0 3-7-16,-14-1-4 0,-7-3 6 15,9 0-3-15,-3-2-3 0,-15-17 15 16,15 30-16-16,0 2 4 16,1 0 6-16,-1 6-4 0,0 6 3 15,0 4-5-15,-33 0 6 32,-160 58-78-17,196-52-16-15,0 5-49 16,3 0-51-16,-3 5-45 0,0 5-75 15,-3 24-675-15</inkml:trace>
  <inkml:trace contextRef="#ctx0" brushRef="#br0" timeOffset="-179319.15">-413-7877 2310 0,'12'0'34'0,"15"0"84"15,-10 0-76-15,1 0 7 16,9 0-16-16,-3 0 6 0,9 0-11 15,2-10-6-15,7 10-16 0,0-7 4 0,8 7-12 16,43-8-13-16,-46 1-38 16,-5 7-40-16,-3-2-54 0,-10-3-39 15,-2 2-131-15,-9 1-101 16,-3-1-33-16</inkml:trace>
  <inkml:trace contextRef="#ctx0" brushRef="#br0" timeOffset="-179047.29">-29-7928 2577 0,'-6'0'87'0,"3"0"42"0,0 0-2 16,0 0-9-16,0 0-24 0,3 0-33 15,0 12 47-15,0-12-46 16,0 15-5-16,0 3-14 0,0-1-6 15,0 3-19-15,12 4-2 0,0 1-6 16,-12 5-3-16,15-1-4 0,8 27-3 16,-14-31 4-16,0 1-2 15,0-5-31-15,-3 0-64 0,3-7-55 16,0-2-55-16,0-2-54 0,0 1-120 0,3-5-256 16</inkml:trace>
  <inkml:trace contextRef="#ctx0" brushRef="#br0" timeOffset="-178693.61">474-7805 2448 0,'0'-5'49'0,"-18"2"49"15,3 2 10-15,-3 0 6 0,0 1 15 16,-20 0 124-16,20 0-123 15,3 12-32-15,-3-12-38 0,3 17-12 0,6-5-17 16,0 4-7-16,0-4-2 0,1 3-11 16,5 2-10-16,3 15 6 15,0-17-1-15,14 0-14 0,4-3-42 16,3 3-27-16,0-4-31 0,3-3-15 16,3-4-3-16,2-1-6 0,-2-3 18 15,24 0-43-15,-30 0 88 16,-4-15 27-16,1 2 5 0,-6-2 21 15,-3 0 0-15,-3-4 11 0,-6 2-2 16,0-2 13-16,-15-17 7 16,0 17-10-16,15 3-10 0,-21 2-19 0,7 3-60 15,2 1-87-15,12 4-191 0,-9 1-189 16</inkml:trace>
  <inkml:trace contextRef="#ctx0" brushRef="#br0" timeOffset="-178211.83">786-7805 2484 0,'-6'0'69'16,"4"-3"7"-16,-1 3 5 0,0 0 0 15,3 0-24-15,0 0-1 0,0 0-3 16,35 0 10-16,-14 0-51 15,3 0-7-15,6 0 1 0,-1 0-17 0,4 0-31 16,-3 0-47-16,0 0-62 0,0 0-108 16,-4 0-155-16</inkml:trace>
  <inkml:trace contextRef="#ctx0" brushRef="#br0" timeOffset="-178417.92">923-7998 2774 0,'0'-4'67'0,"0"0"45"0,-12 0-5 15,12 4-16-15,0 0 122 16,0 0-91-16,0 0-13 0,-8 20-3 15,8 4-28-15,0-1-19 0,0 4-24 16,0 6-4-16,0 1-21 0,0 4 0 16,0 35 0-16,0-38 1 15,0-2-11-15,0-3-12 0,0-1-47 16,0-4-81-16,0-7-68 0,0-3-56 16,0-1-59-16,0 0-874 15</inkml:trace>
  <inkml:trace contextRef="#ctx0" brushRef="#br0" timeOffset="-171045.71">1301-7614 2560 0,'3'0'35'0,"-3"0"81"16,0 0-68-16,0 0-20 0,0 0-8 15,0 0-8-15,0 0-8 0,0 0-16 16,0 0-50-16,0 0-61 0,0 0-416 16,0 0-81-16</inkml:trace>
  <inkml:trace contextRef="#ctx0" brushRef="#br0" timeOffset="-48610.88">-163-6756 1432 0,'0'0'174'0,"0"0"-11"0,0 0-14 0,0 0-18 15,0 0-16-15,0 0 66 16,0 0 55 0,0 0-190-16,0 0 53 15,0 0-45-15,-15 0 40 63,-39 170 340-48,54-124-396 1,27 34-1-16,-15-66-31 16,3 0-9-16,-3 2 12 0,0-3-5 15,0 0-2-15,6-3-1 0,-1 0-1 16,1-1 8-16,18 1 0 15,-18-8-14-15,0-2 7 0,3 0 2 0,-4 0-11 16,1 0 17-16,-3-12-9 16,0-1 3 46,119-167 14-15,-274 40 154-31,122 132-137-16,0-3-6 0,-2-1 6 15,2 6 2-15,-6-3-12 0,6 2-12 16,-27-4 0 0,-5 3-11-16,23 8-6 15,15 0-3-15,3 0-34 0,3 16-48 0,-3-2-40 16,-6 17-187-1,6 4-63-15,6-18 161 16,0 33-958-16</inkml:trace>
  <inkml:trace contextRef="#ctx0" brushRef="#br0" timeOffset="-48110.68">608-6456 2726 0,'0'0'40'16,"0"0"35"-16,0 0-1 0,0 0 4 0,0 0-12 16,-12 0-12-16,12 0-29 0,-12 13-8 15,12-5-10-15,-9-8-3 0,9 9 0 16,0 1-1-16,0-4-13 16,0 1 8-16,0-1 2 0,15-6-6 15,-15 0 0-15,12 0 5 0,-12 0-4 16,12 0 16-16,0 0-5 0,-12 0 4 15,6 0-4-15,-6-10 4 16,0 10-8-16,0-9 10 0,0 9-16 0,0-10 7 16,0 10-4-16,-12-6-5 0,0 6 4 15,3-5 5-15,-9 5-3 16,9 0-5-16,9 0 7 0,-9 0-8 16,-3 0-17-16,6 0-44 0,3 0-31 15,3 0-45-15,-3 0-33 0,-3 0-70 16,0 0-734-16</inkml:trace>
  <inkml:trace contextRef="#ctx0" brushRef="#br0" timeOffset="-47391.3">748-6785 2398 0,'-6'4'32'0,"-9"11"123"15,9-10-145 1,6-5-16 0,0 0 7-16,15-11 3 15,12 0 1-15,-12-5-5 0,2 7 0 16,-5-5-2-16,51-19-8 16,-48 25 9-16,-3 8-1 0,-1 0 3 15,-2 0 6 16,18 117 176-15,-27-56-167 0,-9-37-10-16,9-13-8 15,-18 17-1 1,7-17-12 0,11-11-38-16,0 0 27 15,0 0 6-15,0-11 1 16,14 0 14-1,34-15 13 1,-36 18-11-16,0 8-4 16,15-13 19-1,44 13 9-15,-56 31 26 16,-9-14-29-16,0 2-8 16,-6 0 5-16,6 0 12 0,-6 5 1 15,0-1 7-15,0 0 13 0,0 22 64 16,0-27-43-16,0 2 5 0,0-4-1 15,0 0 0-15,-15-5-13 0,3-2 0 16,0 0-6-16,0-2-11 0,-12 2-3 16,10-9-33-16,2 0-4 15,0 0 0-15,0 0 4 0,0 0-8 16,3 0 4-16,0 0-11 0,0 0-3 16,3 0-52-16,-3-9-184 15,6 2 67-15,-3 7-44 0,6-9-41 0,0 4-104 16,0-2-225-16</inkml:trace>
  <inkml:trace contextRef="#ctx0" brushRef="#br0" timeOffset="-46924.1">1254-6871 2568 0,'-9'8'-5'0,"-3"-8"5"62,161-67 12-46,-93 132 914 15,-50-48-800-15,0 2 10-16,-3 3-6 0,0 3-15 0,-3 5-5 15,6 1-7-15,0-1-24 0,-3 6-9 16,0-1-19-16,0 2 6 0,3-1-17 15,3-3-13-15,0-1 8 0,-6-3-23 16,0-2-4-16,6 18-10 16,-3-27-6-16,0-5 0 0,-3-1 0 15,0-5-31-15,3-2-50 0,-3-3-96 16,-3-2-114-16,0 0-81 0,0 0-63 0,0-11-923 16</inkml:trace>
  <inkml:trace contextRef="#ctx0" brushRef="#br0" timeOffset="-46619.49">1272-6598 2738 0,'0'-3'30'16,"0"3"27"-16,0-1 24 0,0 0 11 0,0 0-18 15,0-3-22-15,15 1-16 0,-4-1-17 16,4-4-2-16,0 0-7 0,21-11-12 16,-18 10 5-16,3-1-29 15,-1-1-88-15,1 0-67 0,-9 7-56 16,3 1-159-16,-6 1-315 0</inkml:trace>
  <inkml:trace contextRef="#ctx0" brushRef="#br0" timeOffset="-24283.48">69-5107 2095 0,'0'0'10'16,"0"0"30"-16,0 0 20 0,0 0 22 15,0 0 6-15,0 0-11 0,0 0-8 0,0 0-17 16,0 0-6-16,0 0-15 0,0 0 0 15,0 0-12-15,0 0 65 16,12 0-18-16,-12 0-11 0,0 16-3 16,0 19 37-16,0-14-28 15,0 4-13-15,0 5-6 0,0 0 15 16,0 1-21-16,0 1-20 0,0-3 3 16,15 32-9-16,3-35 0 15,-6-2-10-15,3 0 2 0,-1 0 0 16,-2-4 1-16,3-1-11 0,0-2 15 15,0-6-9-15,0 1 7 0,6-6-6 0,0-1 5 16,2-5-2-16,-2 0-1 16,3 0-3-16,0-13 3 0,-3 3 7 0,-1-5-7 15,19-11 2-15,-6 0 2 16,-21 14-6-16,3-3 7 16,-6-2-5-16,-3 0 8 0,-6 1-6 15,0-5-1-15,0-4-4 0,0 5 5 16,-24-25-1-16,6 21 0 15,3 2-4-15,0 0 7 0,-3 5-12 16,3-2 6-16,-8 5 6 0,-31-9-8 16,-98 13-5-1,131 10 4 1,-20 14-100-16,20-3-19 0,0-1-42 16,3 1-35-16,3 1-57 15,-3 1-100-15,9-1-192 0</inkml:trace>
  <inkml:trace contextRef="#ctx0" brushRef="#br0" timeOffset="-23815.37">682-4747 2269 0,'3'2'48'0,"0"0"28"0,3 1 10 15,-3-3-6-15,0 1-9 0,-3-1-13 16,0 0-18-16,0 0-11 0,0 0-4 16,0 0-11-16,0 0-13 15,0 0 5-15,0 13-7 0,0-13 9 16,0 0-10-16,0 8 8 15,12 1-11-15,-12-9 5 0,15 10 0 47,21-31 36-31,-36 12-38-16,0 3 6 16,0 6-1-16,0 0-6 0,0-5 9 0,0 5-8 15,-12 0 2-15,-6 0-1 16,6 0 4-16,0 10-10 0,3-10 15 15,-3 11-16-15,6-11 6 0,0 10-16 16,0-10-15-16,6 0-52 0,0 0-274 16,0 0-27-16,0 0-191 15</inkml:trace>
  <inkml:trace contextRef="#ctx0" brushRef="#br0" timeOffset="-23176.22">935-4995 2323 0,'0'0'17'0,"-9"0"6"16,3 0-12-16,6 0-4 15,-6 0-4-15,6 0-7 0,0-12 2 0,0 3 3 16,0-3 4-16,0 2-2 16,39-13 7-16,-21 10-11 0,3 1-9 15,-3 1 4-15,0 3 12 0,2 2-4 16,-8-3 2-16,3 5-14 0,-3 2 7 16,-3 2 8-16,0 0-4 15,-6 0-2-15,-3 0-5 0,0 12 14 16,0 0 45-16,0-1-11 0,0 0-18 15,0 0-21-15,-15 2 6 0,15 0 4 16,-27 17-6-16,15-17-15 16,0 1 5-16,4-2 0 0,8-1 3 0,-9 0 0 15,9-3-1-15,0-2 6 16,0 1-2-16,0-3-1 0,0-4-26 16,0 0 29-16,14 0-12 0,1 0 0 15,-3 0 12-15,0-11-2 0,3 1 3 16,3 10-4-16,-6-11-2 0,6 3-3 15,14-2 0-15,-14 4-10 16,-3 0 2-16,3 6 15 0,-3 0-8 16,3 0 7-16,-3 0-9 0,-3 0 15 15,-1 18 0-15,1-2 1 16,6 17 5-16,-15-15 67 0,-3 0-1 16,0 0 20-16,0-1 13 0,0-2-5 0,-15 2 4 15,3 0 2-15,-2 0 2 16,-16 12 51-16,12-16-105 0,0 0-13 15,-3 2-14-15,0-3-4 0,3 2-14 16,-2-4-7-16,2 1-5 0,0-3-7 16,3-4 1-16,-9-4-10 15,12 0-53-15,6 0-81 0,0-12-44 16,0 1-49-16,6-4-41 0,0 2-84 16,0-3-221-16</inkml:trace>
  <inkml:trace contextRef="#ctx0" brushRef="#br0" timeOffset="-22777.46">1659-5224 2779 0,'-12'-3'62'16,"12"2"46"-16,-12 1 47 0,12 0 20 0,0 0-3 16,0 0-18-16,0 0 28 15,0 0-142-15,0 0 33 0,0 0 16 16,0 0 7-16,0 12-20 0,0 2 2 16,12 2 4-16,3 3-8 0,-1 2-8 15,13 30 22-15,-15-20-67 16,-3-2 9-16,-3 1 2 0,0 0-19 15,0 0 10-15,-6-1-16 0,6-4-8 16,0 3 9-16,0-5 15 0,9 22-4 16,-6-26-17-16,-6-2 7 15,0-1-8-15,-3-3-5 0,0-3-6 16,0-4-22-16,0-6-37 0,0 0-75 0,0 0-102 16,0 0-443-16,0 0 265 15,0 0-160-15,0 0-305 0</inkml:trace>
  <inkml:trace contextRef="#ctx0" brushRef="#br0" timeOffset="566.22">766-2666 2719 0,'0'-6'117'15,"0"5"-7"-15,0-2 32 16,0 2 17-16,0 0-24 0,0 1-36 16,0 0-40-16,-15 0-23 0,15 0-11 15,0 0-17-15,0 0 0 0,0 0-11 16,0 0 2-16,0 0 0 0,0 12-3 15,0-12-8-15,0 12 3 16,0-12 10-16,0 13-10 0,0-4 0 16,0 0 9-16,0-9 6 0,0 7-3 15,0-7 2-15,12 0-7 0,-12 0 10 16,0 0-1-16,12 0-6 0,-12-14 4 16,0 2 6-16,0-14-13 15,0 14 1-15,0-1 0 0,0 2 9 16,0 1-6-16,0 1-4 0,-12 3-3 15,0 2 2-15,0 4-7 0,-9 0 0 16,9 0-22-16,0 0-36 0,6 0-22 16,-3 0-19-16,0 0-29 15,3 0-35-15,0 10-36 16</inkml:trace>
  <inkml:trace contextRef="#ctx0" brushRef="#br0" timeOffset="1232.3">1004-3108 2301 0,'-9'0'20'0,"3"0"-8"0,0 0 0 16,3 0 5-16,0 0-8 0,3-23-4 15,0 10-5-15,0 2-1 16,0-3 6-16,18-1 1 0,0-1-12 16,3-2 4-16,-1 3-1 15,25-12 12-15,-21 15-25 0,0 1 16 0,2 3-4 16,-5 3 8-16,0 2 11 0,0 3 39 15,-3 0-14-15,-6 0 12 16,0 0-3-16,-3 19 3 0,-4-2-7 0,1-1-15 16,-6 3 5-16,0 18-16 15,0-15-16-15,0-4 12 0,-11 0-8 16,-1-1-9-16,0-1 0 0,-3 1 3 16,6-3 6-16,-12 8-18 15,15-13 15-15,0 0-6 0,6-3-6 16,-6-6 8-16,6 0-9 0,0 0 4 15,0 0 8-15,0 0 4 0,0 0-8 16,15-16 0-16,-3 2-5 0,21-13 13 16,-15 12-5-16,-1 0-9 0,-2 5 7 15,3 1-8-15,-3 9 2 0,6-7 6 16,-3 7 1-16,3 0-1 0,-4 0 7 16,19 17 3-1,-18 1-4-15,-6 0-10 0,-3 6 4 16,-9 26 107-16,0-24-62 0,0 4 17 15,-18-1-14-15,3-5 15 0,-3 3-13 16,6-3-18-16,-8-1-11 0,2-2 6 16,0-2 12-16,0-2-1 0,3-3-16 15,-3 1-6-15,0-7-10 0,0-2 0 16,-8-6-3-16,11 0-5 0,3 0 1 16,0 0-14-16,3 0-75 15,0-12-60-15,3 12-50 0,-3-31-409 16,6 18 2-16</inkml:trace>
  <inkml:trace contextRef="#ctx0" brushRef="#br0" timeOffset="1746.47">1685-3250 2221 0,'0'0'8'0,"0"0"39"16,0 0-1-16,0 0 10 0,0 0-12 15,12-11-2-15,0 0 24 0,3-2-23 16,18-13 65-16,-12 11-73 16,2 5-17-16,4-3-5 0,0 0-2 15,6 3 4-15,-3 0-15 0,-1 3 0 16,4 3-4-16,21-1 140 15,-34 5-37-15,-8 0 22 0,-3 15-6 0,-3 1 20 16,-6 4-5-16,0 1-37 16,0 6-20-16,-21 0-25 0,-17 36 12 15,17-30-37-15,0-1-10 0,0 2-3 16,-3 1 1-16,1-2-13 0,2 0 4 16,0-9-8-16,6 0 10 0,0-3-18 15,3-7 3-15,12 16 8 16,0-30 1-16,0 0-1 0,0 0 10 15,18 0-4-15,6 0-2 0,3 0-3 16,0 0 9-16,2 0-3 0,4-13 18 16,35-10 59-16,-35 7-50 15,-3 4-4-15,3 0-13 0,-3 1-3 0,-1-3-6 16,-2-1-4-16,-6 4 2 0,0 5 0 16,14-9-3-16,-17 8 0 15,-9 1-80-15,0-1-97 0,-3 6-103 16,0-2-75-16,-3 2-153 0,-3-4-434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25.8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73CE3C-C11F-4697-A4A0-8090ED9BAA73}" emma:medium="tactile" emma:mode="ink">
          <msink:context xmlns:msink="http://schemas.microsoft.com/ink/2010/main" type="writingRegion" rotatedBoundingBox="28404,877 28440,2540 23744,2643 23708,980"/>
        </emma:interpretation>
      </emma:emma>
    </inkml:annotationXML>
    <inkml:traceGroup>
      <inkml:annotationXML>
        <emma:emma xmlns:emma="http://www.w3.org/2003/04/emma" version="1.0">
          <emma:interpretation id="{6D8FE762-B1D5-45D9-A03A-57E04C8BA09C}" emma:medium="tactile" emma:mode="ink">
            <msink:context xmlns:msink="http://schemas.microsoft.com/ink/2010/main" type="paragraph" rotatedBoundingBox="28618,1000 28083,2697 26592,2226 27127,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6512D-8BC4-4C3C-AB10-C949D96B90DA}" emma:medium="tactile" emma:mode="ink">
              <msink:context xmlns:msink="http://schemas.microsoft.com/ink/2010/main" type="inkBullet" rotatedBoundingBox="28480,957 28340,1403 27906,1266 28047,820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4294-1082 1380 0,'-6'4'55'0,"0"-3"0"15,0 2 19-15,6-1 10 0,-3-2 0 0,-3 0-3 16,6 0-12-16,0 0-28 0,-6 0-3 0,6 0-13 16,0 0 0-16,0 0-1 0,0 0 1 0,0 0-4 15,0 0-5-15,0 0-3 0,0 0-5 0,0 0-8 16,0 0-4-16,0 0 11 0,0 0-10 15,0 0 6-15,0 0-13 0,15 0 7 0,-15-10-10 16,12 3 10-16,0-1 0 0,3-2 2 0,-3-1-5 16,0 1 8-16,3 5 7 0,2-2-26 0,1-1 22 15,-3 1-4-15,3 3-8 0,-3-1 18 0,-3 4-5 16,3-3-3-16,-9-1 3 0,6 5-1 0,-6 0 2 16,5 0-11-16,-2 0-1 0,-9 17 7 0,6-4-5 15,0-1 7-15,-6 1-1 0,0-2 6 0,0 2 4 16,0-5-5-16,0 1-17 0,0-2 6 0,0 3 15 15,0 0-5-15,0 0-6 0,0 1 7 0,0-1-1 16,0-1 3-16,0 2-13 0,0-3 4 16,-18-3 2-16,18-2 5 0,0 4-7 0,-14-5-13 15,2 3 22-15,12 0-22 0,0 1 15 0,0-1-11 16,-15 0-3-16,15-1-12 0,0 1 12 0,0-2-21 16,0 1-14-16,0-4-13 0,0 0 42 0,0 0-8 15,0 0-1-15,0 0 10 0,0 0-4 0,0 0 23 16,9 0-15-16,3 0 12 0,5 0-3 0,-8 0 1 15,9 0 4-15,-3 0-7 0,-3 0 1 0,0 0 8 16,3 0 1-16,-3 0 21 0,0 0-13 0,-3 0-3 16,2 0 6-16,1 0 5 0,3 0 4 15,-9 0 8-15,-6 0-6 0,6 0-9 0,0 0 10 16,0 12-4-16,-6-12 6 0,0 16 5 0,0-5-17 16,0-1 16-16,0 0-4 0,-18-1 5 0,9 4-10 15,-9-5-15-15,7 1 8 0,-10-3 3 0,9 3 20 16,0 2-4-16,-9-4 6 0,6 0 16 0,-3 0-3 15,0 2-13-15,-2-3 0 0,2 1-15 0,-3-2-4 16,3 2-9-16,3-2-9 0,3-2-2 0,-3 1-4 16,3 0 10-16,6-3-3 0,1 0-14 0,-1 2 6 15,3-3-6-15,3 0 1 0,0 0-5 0,0 0-40 16,0 0-20-16,0 0-43 0,0 0-56 0,0-13-109 16,0 13-75-16,0-7-136 0</inkml:trace>
      </inkml:traceGroup>
      <inkml:traceGroup>
        <inkml:annotationXML>
          <emma:emma xmlns:emma="http://www.w3.org/2003/04/emma" version="1.0">
            <emma:interpretation id="{9135DDB0-063E-471F-B929-25ACDF70A4D7}" emma:medium="tactile" emma:mode="ink">
              <msink:context xmlns:msink="http://schemas.microsoft.com/ink/2010/main" type="line" rotatedBoundingBox="28402,1685 28083,2697 27459,2500 27778,1489"/>
            </emma:interpretation>
          </emma:emma>
        </inkml:annotationXML>
        <inkml:traceGroup>
          <inkml:annotationXML>
            <emma:emma xmlns:emma="http://www.w3.org/2003/04/emma" version="1.0">
              <emma:interpretation id="{862D250A-A96A-45C7-A0C0-BFF09EAB8B8D}" emma:medium="tactile" emma:mode="ink">
                <msink:context xmlns:msink="http://schemas.microsoft.com/ink/2010/main" type="inkWord" rotatedBoundingBox="27577,2546 27770,1501 28340,1606 28147,2651">
                  <msink:destinationLink direction="to" ref="{FA70DF14-82CD-42A8-B1B7-946773C365AC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113.62">4029-520 1080 0,'21'-6'88'0,"-9"4"19"0,6-1 47 16,-3 1-15-16,-3 2 9 0,-1 0-19 0,-2 0-31 16,3 0-23-16,0 0 7 0,-6 16-22 0,3-4-23 15,3 5-4-15,-6 1-5 0,0 0 3 0,0 5 3 16,-3 3-14-16,0 0-3 0,-3 5 3 0,0 1-10 16,0 4-4-16,0 2 6 15,0 0-5-15,0 3-6 0,0 2-2 0,0-1 5 0,0 1-6 16,0-4-2-16,0-1 6 0,0 0 1 0,0 2-6 15,-18-4 3-15,18-1 7 0,-12-2-7 0,-9-3 2 16,9 0 5-16,-3-1-6 0,-2-4-3 0,-4-1 0 16,-3-1 4-16,3-2 2 0,3-2-1 0,3-4-5 15,-3 0-6-15,7-1 1 0,-4-3 2 0,3-2 1 16,6-3-1-16,-3-4 9 0,-3 1-6 0,6-3-5 16,0 0 3-16,6 0 0 0,-6 0-4 0,0-16 4 15,3-3 0-15,-3 8-2 0,6-7 9 0,0 0-14 16,0 0 15-16,0-1 1 0,0-5-17 0,0 5 8 15,0-1 2-15,15 1 9 0,-3 2-5 0,6 1 7 16,-3-2 3-16,3 5 13 0,-4 2 14 16,4 2 10-16,3-1 26 0,-3 4 3 0,3 1 3 15,6 2 2-15,-9 2-8 0,2 1-14 0,4 0-19 16,-3 0-13-16,6 0-7 0,-9 0-9 0,14 0-5 16,-5 0 4-16,-3 0-6 0,3 0-6 0,6 0 0 15,-7 15-3-15,-2-15-22 0,-9 12-15 0,3-12-16 16,-6 0-15-16,-3 0-10 0,3 0-4 0,-6 0-10 15,-6 0-26-15,0 0-55 0,0 0-88 0,0 0-86 16,0 0-52-16,0 0-21 0</inkml:trace>
        </inkml:traceGroup>
      </inkml:traceGroup>
      <inkml:traceGroup>
        <inkml:annotationXML>
          <emma:emma xmlns:emma="http://www.w3.org/2003/04/emma" version="1.0">
            <emma:interpretation id="{4B7F373D-AE8F-4230-92CD-1E92991C7E48}" emma:medium="tactile" emma:mode="ink">
              <msink:context xmlns:msink="http://schemas.microsoft.com/ink/2010/main" type="line" rotatedBoundingBox="26761,1621 27596,1598 27602,1814 26767,1837"/>
            </emma:interpretation>
          </emma:emma>
        </inkml:annotationXML>
        <inkml:traceGroup>
          <inkml:annotationXML>
            <emma:emma xmlns:emma="http://www.w3.org/2003/04/emma" version="1.0">
              <emma:interpretation id="{69D40557-A3C9-4328-9D33-83F6EB7EF721}" emma:medium="tactile" emma:mode="ink">
                <msink:context xmlns:msink="http://schemas.microsoft.com/ink/2010/main" type="inkWord" rotatedBoundingBox="26761,1621 27104,1611 27110,1828 26767,1837"/>
              </emma:interpretation>
              <emma:one-of disjunction-type="recognition" id="oneOf2"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°</emma:literal>
                </emma:interpretation>
                <emma:interpretation id="interp6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-1897.53">3041-248 1885 0,'-3'9'65'15,"-3"-3"17"-15,6-1 4 0,0 0 36 0,0-2 15 0,0-3 4 16,0 0-12-16,0 0-25 0,15 0-20 0,3 0-27 15,3 0-34-15,-4-11-5 0,10 11-7 16,0-12 2-16,3 5-11 0,2 0-5 0,-11 7 3 16,6-8-22-16,-9 3-29 0,9 5-25 0,-9-4-47 15,-3 0-46-15,-10 4-80 0,7 0-196 0,0 0-161 16</inkml:trace>
          <inkml:trace contextRef="#ctx0" brushRef="#br0" timeOffset="-2151.74">3038-403 2157 0,'0'3'16'0,"9"-3"38"0,-9 3 6 15,0 1 29-15,0-3-13 0,0-1-17 0,0 0-21 16,0 0-18-16,0 0-4 0,0 0-6 0,18 0 5 15,-6 0-10-15,2 0-9 0,4 0 6 0,-3-11 1 16,9 11-5-16,3-9 0 0,-6 9-2 0,2-8-7 16,4 8-11-16,0-6-44 0,-3-1-50 0,-3 3-75 15,-3 0-158-15,2 1-133 0</inkml:trace>
        </inkml:traceGroup>
        <inkml:traceGroup>
          <inkml:annotationXML>
            <emma:emma xmlns:emma="http://www.w3.org/2003/04/emma" version="1.0">
              <emma:interpretation id="{451B8D41-0B90-4C9F-826C-FDB957EE5EEF}" emma:medium="tactile" emma:mode="ink">
                <msink:context xmlns:msink="http://schemas.microsoft.com/ink/2010/main" type="inkWord" rotatedBoundingBox="27549,1712 27600,1710 27600,1733 27550,1735"/>
              </emma:interpretation>
            </emma:emma>
          </inkml:annotationXML>
          <inkml:trace contextRef="#ctx0" brushRef="#br0" timeOffset="-1619.16">3865-345 1015 0,'-11'5'-5'16,"-1"1"2"-16,6-1 31 0,0-1-31 0,-3 0 16 16,9-4-24-16,-6 0-6 0,6 0-72 0,0 0-16 15,0 0-17-15,0 0-39 0,0 0-16 16</inkml:trace>
        </inkml:traceGroup>
      </inkml:traceGroup>
    </inkml:traceGroup>
    <inkml:traceGroup>
      <inkml:annotationXML>
        <emma:emma xmlns:emma="http://www.w3.org/2003/04/emma" version="1.0">
          <emma:interpretation id="{535222E1-7002-41DC-8341-3B8E0B5E0DE7}" emma:medium="tactile" emma:mode="ink">
            <msink:context xmlns:msink="http://schemas.microsoft.com/ink/2010/main" type="paragraph" rotatedBoundingBox="26158,901 26444,2477 25497,2649 25211,1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C5AEEA-8DF4-4D49-B25A-7A4BFDCFF73B}" emma:medium="tactile" emma:mode="ink">
              <msink:context xmlns:msink="http://schemas.microsoft.com/ink/2010/main" type="line" rotatedBoundingBox="26158,901 26444,2477 26128,2534 25842,958"/>
            </emma:interpretation>
          </emma:emma>
        </inkml:annotationXML>
        <inkml:traceGroup>
          <inkml:annotationXML>
            <emma:emma xmlns:emma="http://www.w3.org/2003/04/emma" version="1.0">
              <emma:interpretation id="{79BC1079-A057-4D93-AAFE-4A462CBFC9BB}" emma:medium="tactile" emma:mode="ink">
                <msink:context xmlns:msink="http://schemas.microsoft.com/ink/2010/main" type="inkWord" rotatedBoundingBox="26089,913 26198,1511 26000,1546 25892,949"/>
              </emma:interpretation>
              <emma:one-of disjunction-type="recognition" id="oneOf3">
                <emma:interpretation id="interp7" emma:lang="" emma:confidence="0">
                  <emma:literal>m</emma:literal>
                </emma:interpretation>
                <emma:interpretation id="interp8" emma:lang="" emma:confidence="0">
                  <emma:literal>a</emma:literal>
                </emma:interpretation>
                <emma:interpretation id="interp9" emma:lang="" emma:confidence="0">
                  <emma:literal>u</emma:literal>
                </emma:interpretation>
                <emma:interpretation id="interp10" emma:lang="" emma:confidence="0">
                  <emma:literal>ñ</emma:literal>
                </emma:interpretation>
                <emma:interpretation id="interp11" emma:lang="" emma:confidence="0">
                  <emma:literal>sr</emma:literal>
                </emma:interpretation>
              </emma:one-of>
            </emma:emma>
          </inkml:annotationXML>
          <inkml:trace contextRef="#ctx0" brushRef="#br0" timeOffset="-6019.11">2178-1107 1657 0,'-6'0'5'0,"0"0"22"0,0 0-21 15,6 0 48-15,0 0-1 0,0 0-18 0,0 0-16 16,0 0-3-16,0 15-1 0,0-15-13 0,12 0-4 16,3 0-5-16,-4 0 5 0,1 0 8 0,3 0-15 15,3 0 1-15,-6 0 9 0,3 0-15 0,-3-10 19 16,0 10-2-16,3-8 2 0,-3 8 1 0,-4 0-12 15,4-8-1-15,-6 8 9 0,0 0 10 0,0 0-12 16,-6 0 33-16,0 0 16 0,0 0 4 16,0 17-4-16,0-5 5 0,0 0-9 0,0 1 1 15,0 0-12-15,-12 2 9 0,0 3-9 0,12-2-11 16,-14 1-11-16,14-1 0 0,-12 2-3 0,6-4-3 16,6 2 0-16,-12 0-9 0,9-3 4 0,3-2 3 15,-6-1-5-15,6-4 4 0,0 1-3 0,0-3-9 16,0 0 13-16,0-2-4 0,0-2-4 0,0 3-2 15,0-3 3-15,0 0-5 0,12 0 9 0,-12 0-1 16,15 0-5-16,-9 0 8 0,5 0 2 0,-2-11-7 16,-3 11 12-16,6-12 5 0,-6 12 0 0,0-11 5 15,3 11 10-15,-3 0-3 0,0 0 2 16,-6 0 7-16,0 0 14 0,0 0-8 0,0 0-5 16,0 0-8-16,0 0-12 0,0 14-4 0,0 1-3 15,0 0-5-15,0 0-4 0,0 3 8 0,0 1-9 16,0 3 2-16,0-3-5 0,0 4 4 0,0-1 4 15,0-3-10-15,-12-1 9 0,12 2 0 0,-9-2-4 16,9-2-3-16,-6-3 2 0,-6-1-2 0,6-1-5 16,6-1 2-16,-6-2-26 0,0-1-24 0,3-3-18 15,-2 3-27-15,5-1-67 0,-6-2-99 0,0 1-198 16,6-3-105-16</inkml:trace>
        </inkml:traceGroup>
        <inkml:traceGroup>
          <inkml:annotationXML>
            <emma:emma xmlns:emma="http://www.w3.org/2003/04/emma" version="1.0">
              <emma:interpretation id="{CA85890E-869A-4439-A1E7-D4F5D57C5AA2}" emma:medium="tactile" emma:mode="ink">
                <msink:context xmlns:msink="http://schemas.microsoft.com/ink/2010/main" type="inkWord" rotatedBoundingBox="26346,1938 26444,2477 26128,2534 26030,1995"/>
              </emma:interpretation>
              <emma:one-of disjunction-type="recognition" id="oneOf4">
                <emma:interpretation id="interp12" emma:lang="" emma:confidence="0">
                  <emma:literal>^</emma:literal>
                </emma:interpretation>
                <emma:interpretation id="interp13" emma:lang="" emma:confidence="0">
                  <emma:literal>m</emma:literal>
                </emma:interpretation>
                <emma:interpretation id="interp14" emma:lang="" emma:confidence="0">
                  <emma:literal>n</emma:literal>
                </emma:interpretation>
                <emma:interpretation id="interp15" emma:lang="" emma:confidence="0">
                  <emma:literal>M</emma:literal>
                </emma:interpretation>
                <emma:interpretation id="interp16" emma:lang="" emma:confidence="0">
                  <emma:literal>ns</emma:literal>
                </emma:interpretation>
              </emma:one-of>
            </emma:emma>
          </inkml:annotationXML>
          <inkml:trace contextRef="#ctx0" brushRef="#br0" timeOffset="-5342.42">2386-37 2044 0,'-6'4'45'0,"0"-1"33"0,-3-3 8 0,9 3 10 0,-6-2-13 16,6 1-9-16,0-2-24 0,-6 0-11 0,6 0-20 16,0 0 0-16,0 0-21 0,0 0 4 15,0 0 2-15,0 0-12 0,0 0 4 0,0 0-10 16,12-13-10-16,3 13-4 0,-3-11 13 0,-6 1 3 16,9 10 1-16,-3-10 6 0,0 4 9 0,-3-1-4 15,8 3 0-15,-11-3 0 0,6 7-2 0,3 0 6 16,-3 0 8-16,-6 0-3 0,3-3 9 0,-3 3 6 15,0 0 5-15,-6 0-6 0,6 0-2 0,-6 0 18 16,0 0 3-16,0 14-13 0,0 1-7 0,0-2-1 16,0-1-6-16,0 2 0 0,0 1-6 0,-12 0-3 15,-3-2-1-15,9 0-5 0,6 0 3 16,-12-1 1-16,0-1-4 0,6-5 0 0,3 3 1 0,-3-2-4 16,0 1 5-16,0-2-5 0,6-1 2 15,0 0-2-15,0 0 0 0,0-3 5 0,0 2-9 16,0-2 0-16,0-2-5 0,0 0 11 0,0 0-1 15,0 0-3-15,0 0 10 0,12 0-2 0,-3 0-6 16,3 0-2-16,0-13 4 0,0 13 2 0,-3-10 0 16,9 10-2-16,-6-9 1 0,3 9 6 0,-3 0-3 15,2 0 10-15,4 0 8 0,-6 0-2 0,-6 0-8 16,9 14 7-16,-9-4-8 0,0 6 1 0,-6-1-1 16,0 1-5-16,0 4 4 0,0 1 1 15,0 1 14-15,0-1 8 0,0 0 7 0,-12-3 16 16,12 3 3-16,-15-2 16 0,3-2 5 0,-6-2-6 15,9-1-12-15,-8 1 3 0,5 0-13 0,-3-2-17 16,3-1-3-16,-6-1-18 0,3-3 0 0,3 2-11 16,-3-5-4-16,3 0-10 0,1-4-59 0,-4 3-46 15,9-4-41-15,-6 0-32 0,6 0-22 0,-3 0-31 16,3 0-91-16,0 0-206 0,6 0-89 0</inkml:trace>
        </inkml:traceGroup>
      </inkml:traceGroup>
      <inkml:traceGroup>
        <inkml:annotationXML>
          <emma:emma xmlns:emma="http://www.w3.org/2003/04/emma" version="1.0">
            <emma:interpretation id="{97C6F54B-7015-46BF-82C9-D8306353460B}" emma:medium="tactile" emma:mode="ink">
              <msink:context xmlns:msink="http://schemas.microsoft.com/ink/2010/main" type="line" rotatedBoundingBox="25819,1334 25841,2338 25395,2348 25373,1344"/>
            </emma:interpretation>
          </emma:emma>
        </inkml:annotationXML>
        <inkml:traceGroup>
          <inkml:annotationXML>
            <emma:emma xmlns:emma="http://www.w3.org/2003/04/emma" version="1.0">
              <emma:interpretation id="{A7BF2B7C-2890-4B62-9C2A-9A9273B80878}" emma:medium="tactile" emma:mode="ink">
                <msink:context xmlns:msink="http://schemas.microsoft.com/ink/2010/main" type="inkWord" rotatedBoundingBox="25819,1334 25841,2338 25395,2348 25373,1344"/>
              </emma:interpretation>
              <emma:one-of disjunction-type="recognition" id="oneOf5">
                <emma:interpretation id="interp17" emma:lang="" emma:confidence="0">
                  <emma:literal>o</emma:literal>
                </emma:interpretation>
                <emma:interpretation id="interp18" emma:lang="" emma:confidence="0">
                  <emma:literal>-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W</emma:literal>
                </emma:interpretation>
                <emma:interpretation id="interp21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-6651.34">2038-653 2061 0,'-15'-7'27'0,"3"-1"30"0,0 1 13 16,3 2 19-16,-3-1 6 0,6 1-8 0,-6-1-3 16,3-1-18-16,3 1-16 0,-5 3 10 0,-1 0 4 15,3 2 5-15,-3 1-9 0,-6 0-8 0,3 0-1 16,-3 15-4-16,3-2-1 0,-3 0 3 0,7 3 7 15,-4 3-1-15,3 1-1 0,0 5-9 0,-3 3-4 16,3 2 2-16,-3 3-9 0,-3 6-12 0,6 3-8 16,4 1 7-16,-4 2 5 0,0 2-4 15,3-1-10-15,9 4 0 0,0-2-12 0,0 2 10 16,0-4 0-16,0-2-9 0,15-4 8 0,3 3-5 16,-7-3 5-16,10-6 4 0,0-3 2 0,-3-5 3 15,-3-1-1-15,3-3-15 0,3-5 7 0,2-4-2 16,-2-13-6-16,-3 0-9 0,9 0-4 0,-6 0-18 15,2 0-28-15,-2-18-20 0,3 0-15 0,-3 0 6 16,-3-3-5-16,-3-2-12 0,-3 2-4 0,0-1-6 16,-4-1-16-16,-2 0-13 0,0 0-11 0,0 2-26 15,0 1-68-15,-6 1-124 0,0-1-117 0</inkml:trace>
        </inkml:traceGroup>
      </inkml:traceGroup>
    </inkml:traceGroup>
    <inkml:traceGroup>
      <inkml:annotationXML>
        <emma:emma xmlns:emma="http://www.w3.org/2003/04/emma" version="1.0">
          <emma:interpretation id="{1FBC777F-87D8-4236-8F19-95F570FAB511}" emma:medium="tactile" emma:mode="ink">
            <msink:context xmlns:msink="http://schemas.microsoft.com/ink/2010/main" type="paragraph" rotatedBoundingBox="24960,1705 23931,2583 23622,2221 24650,13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23386A-899D-4ECA-9418-F0149BFF6CA7}" emma:medium="tactile" emma:mode="ink">
              <msink:context xmlns:msink="http://schemas.microsoft.com/ink/2010/main" type="line" rotatedBoundingBox="24960,1705 23931,2583 23622,2221 24650,1342"/>
            </emma:interpretation>
          </emma:emma>
        </inkml:annotationXML>
        <inkml:traceGroup>
          <inkml:annotationXML>
            <emma:emma xmlns:emma="http://www.w3.org/2003/04/emma" version="1.0">
              <emma:interpretation id="{FF07A7C2-21BC-407C-A8E6-72961AFE3E6F}" emma:medium="tactile" emma:mode="ink">
                <msink:context xmlns:msink="http://schemas.microsoft.com/ink/2010/main" type="inkWord" rotatedBoundingBox="24960,1705 24661,1960 24386,1639 24685,1383"/>
              </emma:interpretation>
              <emma:one-of disjunction-type="recognition" id="oneOf6">
                <emma:interpretation id="interp22" emma:lang="" emma:confidence="0">
                  <emma:literal>f</emma:literal>
                </emma:interpretation>
                <emma:interpretation id="interp23" emma:lang="" emma:confidence="0">
                  <emma:literal>y</emma:literal>
                </emma:interpretation>
                <emma:interpretation id="interp24" emma:lang="" emma:confidence="0">
                  <emma:literal>Y</emma:literal>
                </emma:interpretation>
                <emma:interpretation id="interp25" emma:lang="" emma:confidence="0">
                  <emma:literal>x</emma:literal>
                </emma:interpretation>
                <emma:interpretation id="interp26" emma:lang="" emma:confidence="0">
                  <emma:literal>yo</emma:literal>
                </emma:interpretation>
              </emma:one-of>
            </emma:emma>
          </inkml:annotationXML>
          <inkml:trace contextRef="#ctx0" brushRef="#br0" timeOffset="-7073.57">767-284 2174 0,'0'0'27'0,"-3"-1"42"16,3 1 15-16,0 0 16 0,0 0 2 15,0 0-15-15,0 0-32 0,18 0-14 0,-6 0-19 16,8 0-10-16,-8 0-1 0,9 0-36 0,-3 0-55 15,3 0-70-15,0 0-137 0,2 0-256 0</inkml:trace>
          <inkml:trace contextRef="#ctx0" brushRef="#br0" timeOffset="-7272.3">957-665 2004 0,'-9'0'47'0,"9"0"32"15,-6 0 29-15,6 0 3 0,0 12 12 0,0 0-15 16,0 0 1-16,0 3-34 0,0 3-20 0,0 1-16 15,0 3-13-15,0 3-8 0,0 0-6 16,0 3-5-16,0 2-1 0,0 1-5 0,0-1-8 0,6 2-7 16,-6 0-45-16,0 0-31 0,9-3-40 15,-9-1-49-15,0 1-30 0,6-4-117 0,0 0-136 16,-6-3-62-16</inkml:trace>
        </inkml:traceGroup>
        <inkml:traceGroup>
          <inkml:annotationXML>
            <emma:emma xmlns:emma="http://www.w3.org/2003/04/emma" version="1.0">
              <emma:interpretation id="{1FE96327-DE7F-4199-B4DC-36A64F97C600}" emma:medium="tactile" emma:mode="ink">
                <msink:context xmlns:msink="http://schemas.microsoft.com/ink/2010/main" type="inkWord" rotatedBoundingBox="24162,2279 23879,2521 23622,2221 23905,1979"/>
              </emma:interpretation>
              <emma:one-of disjunction-type="recognition" id="oneOf7">
                <emma:interpretation id="interp27" emma:lang="" emma:confidence="0">
                  <emma:literal>2</emma:literal>
                </emma:interpretation>
                <emma:interpretation id="interp28" emma:lang="" emma:confidence="0">
                  <emma:literal>a</emma:literal>
                </emma:interpretation>
                <emma:interpretation id="interp29" emma:lang="" emma:confidence="0">
                  <emma:literal>A</emma:literal>
                </emma:interpretation>
                <emma:interpretation id="interp30" emma:lang="" emma:confidence="0">
                  <emma:literal>Y</emma:literal>
                </emma:interpretation>
                <emma:interpretation id="interp31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-7548.18">17 96 1835 0,'-9'0'26'0,"6"0"30"15,-3 0-22-15,6 0 21 0,0 0-17 0,0 0-16 0,0 0-23 16,0 0 6-16,0 0-1 0,0-15-1 0,12 4-2 16,-12 1 2-16,15 0-13 0,-4 0 20 15,7 1-15-15,-3 2 11 0,0-1-5 0,3 8 29 16,0-8 3-16,-6 3 12 0,9 3 6 0,-7 2 5 16,-2 0 1-16,0 0-22 0,0 0 5 0,3 0-12 15,-9 0 4-15,6 0-14 0,-6 13-7 0,3-1 9 16,-3 1-1-16,-6-2 3 0,0 1-1 0,0 1 5 15,0 0-10-15,0 3 0 0,0-2-6 0,-18 5-5 16,18 0-3-16,-21 3-5 0,6 3 3 0,3-4 2 16,0 3 1-16,-3 1-7 0,4-4 8 0,-1 0-8 15,0-6-1-15,3-1 4 0,-3-2-2 16,6 0-5-16,-3-1-3 0,3-3-19 0,6-1 18 16,0-6 3-16,0 3 4 0,0-3 4 0,0-1 8 15,21 0-5-15,-6 0-2 0,3-15 7 0,-3 2 2 16,2 2 1-16,1-1 5 0,3 1-7 0,3 3-9 15,-3-3 3-15,-3 0 4 0,2 11-14 0,-2-8 7 16,3 0 0-16,-9 0-43 0,3-1-49 0,-3 0-84 16,0 2-198-16,-3-1-200 0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49.2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-59 1790 881 0,'0'0'74'0,"0"0"28"15,0 0 51-15,0 0-51 16,0 0-6-16,0 0-30 0,0 0-3 15,0 0 29-15,0 0-25 0,0 0 24 16,0 0 5-16,0 0-30 0,0 0 103 16,0 0-101-16,0 0 4 0,0 0 18 15,0 0-7-15,0 0-5 0,0 0 0 16,0 0-5-16,0 0-1 0,0 0 2 16,0 0 31-16,0 0-60 15,0 0 4-15,0 0-13 0,0 0 11 16,0 0-11-16,0 0 12 0,0 0 1 15,0 0-7-15,0 0 72 16,0 0-61-16,0 0-1 0,0 0 13 16,0 0-9-16,0 0-3 0,0 0-1 15,0 0 6-15,0 0-14 0,0 0-1 16,0 0 32-16,0 0-55 0,0 0 6 16,0 0 14-16,0 0 2 0,12 0 16 15,-12 0-8-15,15 0 4 0,-15 0-13 16,17 11 12-16,10 10-4 15,-12-8-11-15,3 2 7 0,3 3-14 16,0 7 3-16,5-3 6 0,-2 2 0 16,3 6-25-16,0 0 5 0,3 3-10 15,17 31 32-15,-29-35-32 16,-3-4-10-16,0 1 15 0,-3-4-7 16,0-3 7-16,-3-2-19 0,-1-5 2 15,-2-1-3-15,0 0 19 16,3 3-26-16,-9-7 15 0,3-7 18 0,0 0-9 15,-3 0 2-15,0 0 7 0,0 0-8 16,0 0 7-16,0 0-17 0,0 0 6 16,0 0-20-16,0-19 11 15,12 3-3-15,-12 0 7 0,12-4-11 16,-12 4 7-16,6-8 1 0,-6 0 12 16,9-3-9-16,3-30-17 15,-6 27 24-15,-3-1-8 0,3-3-14 16,0 3 5-16,0 1 7 0,-3 2 12 15,3 0-24-15,-3 5 15 0,0 0 0 16,2-18 2-16,-5 25-19 16,0 2 16-16,0 3 9 0,0 2-15 0,0 1-14 15,0 0 21-15,0 5-28 0,0-1-24 16,0 0-11-16,0-1-259 16,0 5 5-16,0 0-96 0,0 0-59 15,0 0-256-15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5.3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3589 185 2384 0,'0'0'29'0,"0"0"24"0,0 0 20 0,0 0 19 15,12 0 13-15,6 0-11 16,-3 0-7-16,3 0-12 0,6 0 1 0,32-8 27 15,-23 8-80-15,3-7-8 16,-1 2-9-16,1 5 3 0,-6-6-8 16,3 6-10-16,-9 0-19 0,-1-4-15 15,-5 4-31-15,9 0-128 16,-15 0 67-16,-6 0-19 0,3 0-62 16,-9 0-96-16,0 0-155 0,0 0-87 15</inkml:trace>
  <inkml:trace contextRef="#ctx0" brushRef="#br0" timeOffset="497.59">3631 334 2335 0,'0'0'44'15,"0"0"62"-15,15 0 38 0,0 0 1 16,21 0 81-16,-19 0-162 16,7 0-24-16,3 0-18 0,3 0-6 15,6-11-14-15,-4 11-27 0,1-9-41 16,-3-1-43-16,23 3-184 16,-32 2 81-16,-3 5-140 0,-6-4-211 15</inkml:trace>
  <inkml:trace contextRef="#ctx0" brushRef="#br0" timeOffset="274">3765 213 2476 0,'-9'2'121'0,"9"-2"-36"15,0 1 0-15,0 1-21 0,0 0-8 16,0-1 8-16,0 1 13 0,0 2 8 15,0 3-10-15,0 10 62 16,0-6-76-16,0 3-18 0,0 2-5 0,0-1-19 16,0 6-1-16,0-1-12 0,0 0 7 15,0 0-13-15,0-1 1 16,0 19 12-16,0-23-13 0,0 0 0 16,0-3-42-16,0-3-45 0,0-1-56 15,0 0-42-15,9-5-65 0,-9 1-61 16,0-4-286-16</inkml:trace>
  <inkml:trace contextRef="#ctx0" brushRef="#br0" timeOffset="840.57">4387 172 2804 0,'0'-6'138'0,"0"3"-14"16,0 3-15-16,0 0-11 15,0 0-22-15,0 0 21 0,0 0 14 0,0 0-11 16,0 16-33-16,0-2-19 0,0 20 60 16,0-13-65-16,0 2-7 15,0 1-3-15,0-1-17 0,0 2-19 16,0 1 18-16,0-2-3 0,0-2-11 15,0 2-9-15,0 12-14 16,0-21-61-16,0-2-94 0,0-3-71 16,0-3-16-16,0-1-49 0,0-2-82 15,9-4-193-15,-9 0-112 0</inkml:trace>
  <inkml:trace contextRef="#ctx0" brushRef="#br0" timeOffset="1290.82">4363 368 2537 0,'-6'0'29'16,"3"0"1"-16,0 0 22 0,3 0 4 16,0 0 5-16,18 0 2 0,-3 0-10 15,39 0-7-15,-21-14-34 16,-1 3-41-16,7 1-72 0,-3 0-65 15,-4 3-134-15,-2-2-258 0</inkml:trace>
  <inkml:trace contextRef="#ctx0" brushRef="#br0" timeOffset="1102.21">4596 154 2542 0,'0'-6'57'0,"0"2"33"0,0 1 26 16,0 3-4-16,0 0-4 0,0 0 5 16,0 0 48-16,0 0-18 0,0 29 68 15,0-14-128-15,0 6-7 0,0 0-21 16,0 4-17-16,0 3-16 0,11-1-6 15,-11 5-2-15,9-2 0 0,6 25 9 16,-15-29-30-16,6-5 4 16,0 0-25-16,-6-6-95 0,6 0-85 15,-6-5-56-15,0-2-40 0,0-1-109 16,0-5-290-16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4.2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244 111 2124 0,'0'-4'69'15,"0"-1"25"-15,0 3 7 0,0-2-4 0,0-1 12 16,0-5 80-16,0 6-93 16,0-1-14-16,0 1 6 0,0-2 9 15,0-1-9-15,0 3 22 0,0 0-12 16,0 0-5-16,0-7 38 15,0 7-78-15,0 0 0 0,0-1-18 16,0 4 10-16,-12-4-17 0,12 1-10 16,-21-1 3-16,9 5-6 0,0 0 3 15,-15 0 26-15,15 0-27 0,-5 0-12 16,5 0 2-16,3 0 3 16,-6 0 11-16,3 0-17 0,3 0 6 15,-3 0-4-15,3 0 1 0,-9 31 29 16,12-16-36-16,0 1 26 0,0 1 0 15,0 7 2-15,1-2-16 0,2 3-3 16,0 1-7-16,3 4-2 0,0 0 11 16,20 27-8-16,-2-30 3 15,6 1 10-15,0-5 11 0,0 1 1 16,0-3 5-16,5-5-2 0,7-2-1 16,0-4-1-16,2-3-1 15,37-7 35-15,-33 0-42 0,-4 0 1 16,1 0-17-16,-6-16-6 0,-1 4-5 0,1-3 15 15,0 2-17-15,-3 1 3 16,17-12 17-16,-26 17-11 0,-6-2 10 16,-3 2-18-16,-3 3-11 0,-9-1-18 15,0 2-53-15,0 1-62 0,0-2-65 16,0 3-61-16,0 1-321 16,0 0 278-16,0 0-94 0,0 0-244 15</inkml:trace>
  <inkml:trace contextRef="#ctx0" brushRef="#br0" timeOffset="334.62">904 98 2945 0,'0'-7'112'0,"0"1"79"0,0 4 49 0,0 0 207 16,0 2-270-16,0 0-38 0,0 0-11 15,12 0-6-15,-12 0-40 0,9 15-4 0,-3-1-8 16,-6 3-37-16,9 7-3 16,9 29 43-16,-9-22-59 0,0 1-8 15,3 4 15-15,-6-5-26 0,3 2 6 16,0-4 5-16,-3-1-19 0,0-2 20 15,0-1 2-15,-4 12-34 16,1-23-17-16,-3-3-48 0,0-3-117 16,3-3-134-16,-3-2-116 0,0-3-82 15,3 0-397-15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6: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-813-311 2139 0,'-6'-7'40'0,"0"4"30"0,-8-6 162 15,8 4-109-15,0 2 19 0,0 0-12 16,0 1-6-16,3 1-34 0,0 0-21 16,-3 1 12-16,6 0 22 0,-3 0 12 15,-3 41 107-15,0-17-108 16,3 9-1-16,-3 4-18 0,6 6-18 16,0 4 0-16,0 2-19 0,0 1-12 0,0 1-13 15,39 44 23 1,-21-54-46-16,-1-3-4 0,7-6-3 0,-3-5 0 15,6-6 0-15,-3-2-3 0,6-7 4 16,-1-2-2-16,1-5 7 0,33-5-14 16,-34 0 13-16,-2 0-9 15,0-16-2-15,0-4-7 0,-6 3-4 16,-1-3 1-16,-2-5-6 0,0-1 2 16,-3-2 12-16,0-33-17 15,-9 27 11-15,-6 0-9 0,0-1 7 16,0 0 10-16,0-1 1 0,-18 1-4 0,0-1 2 15,0 3 23-15,-3 0-6 16,-26-23 47-16,20 33-11 16,-3 4-23-16,0 3-6 0,-2 5 3 0,-1 4-15 15,-3 5 4-15,1 2-18 0,-4 0 17 16,-3 17-6-16,-35 23-8 16,41-15 0-16,0 2-33 0,7 2-29 15,-1 0-76-15,3-3-101 0,6 3-73 16,6-5-37-16,9 0-18 0,6-2-127 15</inkml:trace>
  <inkml:trace contextRef="#ctx0" brushRef="#br0" timeOffset="-1358.6">-691 196 699 0,'-6'0'-14'0,"-2"0"14"15,-10 0-168 1,6 0-18-16</inkml:trace>
  <inkml:trace contextRef="#ctx0" brushRef="#br0" timeOffset="510.09">146 32 2884 0,'0'-6'80'0,"0"2"84"0,-15 2 82 16,15-1 41-16,-18 0-39 0,3 2-45 16,3-3-74-16,3 4-49 0,0 0-39 15,-11 0 16-15,20 0-30 16,0 0 5-16,0 15-28 0,0-1-2 16,0-2 3-16,0-1 4 0,0-2-2 15,0 1-3-15,0-1 7 16,0 6-11-16,0-10-6 0,0 0-1 0,0-5 17 15,0 0-8-15,15 0 12 16,-1 0-19-16,1 0 16 0,0 0-4 0,-15-14-24 16,0-8 50-16,0 10-44 15,0-1 9-15,0 1 14 16,0 2-17-16,0-1 17 0,-15-4-24 16,-3 10-3-16,1 5-21 0,5 0-39 15,6 0-47-15,6 0-63 0,-21 0-347 16,15 17 225-16,0-4-10 15,0-2-37-15,6-2-96 0,0-9-172 16</inkml:trace>
  <inkml:trace contextRef="#ctx0" brushRef="#br0" timeOffset="960.97">500-496 2940 0,'-15'-7'136'0,"3"1"63"0,0-2 11 16,3 1-24-16,-2 5-19 0,-1 2-3 0,3 0-18 16,-3 13 6-16,3 2-34 15,-18 32 50-15,15-17-96 0,0 4-14 16,0 4 9-16,3 0-31 0,3 0 0 15,1 0-18-15,5-2-13 0,0 0-13 16,32 28 27-16,-8-39-29 16,-3-4 11-16,9-3 17 0,-4-4-6 15,4-5-8-15,0-3-11 0,0-6-18 16,3 0 14-16,-4 0-11 0,31-36-6 16,-33 17 1-16,-4-4-2 15,1-4 8-15,-6-1 1 0,-3-4 9 0,-6 0 16 16,-6-4 7-16,-3 1-18 15,0-1 9-15,-21-33 28 0,0 38-28 16,-3 6 4-16,-2 1-6 0,-1 9-11 16,-6 2-7-16,-3 7 21 0,1 6-43 15,-4 0-39-15,-3 0-85 0,-32 40-443 16,44-22 218-16,3-4-49 16,3 1-165-16,7 0-283 0</inkml:trace>
  <inkml:trace contextRef="#ctx0" brushRef="#br0" timeOffset="1313.76">825-531 2745 0,'-6'0'63'16,"0"0"182"-16,0 0-103 16,6 0-29-16,0 0-19 0,0 0-23 15,0 0-12-15,59-48 62 31,16 1-112-15,-22 11-169 0,-8 5-233-16,-21 18 1 15,-15 10 119-15,-3 3-141 0,0 0-111 0,-1 0-19 16</inkml:trace>
  <inkml:trace contextRef="#ctx0" brushRef="#br0" timeOffset="1822.02">917-601 2682 0,'-3'6'69'0,"0"-1"32"0,-3-1 128 16,6-3-108-16,-3 3 1 16,3 1-2-16,-3 0-10 0,3 1-22 15,0 5-6-15,0 3-26 0,0 2 1 16,0 4-24-16,0 25 18 15,0-21-35-15,0-1-12 0,0-4-2 0,12 0 5 16,-12 0-5-16,12-5-8 16,-3-3 10-16,0-2 0 0,3-1-11 0,8-8-19 15,-8 0-12-15,6 0-12 16,-6-15-1-16,6-2 7 0,3-2 13 16,-3 0 7-16,2 0 10 0,1-2 4 15,0-1 2-15,18-17 18 16,-21 22 10-16,3 0 26 0,-7 4 15 15,1 2 6-15,-3 7 20 0,6-1-2 16,-6 5-12-16,3 0-1 0,0 0 12 16,12 31 40-16,-16-17-75 0,1 3-24 15,-3 6 17-15,3 1-12 0,0 3 18 16,0-2 1-16,-3 2-1 0,0 0 13 16,-6-1 14-16,-3 27 96 15,0-29-30-15,0-1 6 0,-27 3 45 16,0-2 7-16,0-2-33 0,-2 3-56 15,-1-4-35-15,-6 2-26 0,-32 10-5 16,38-20-33-16,3-5-71 16,3-1-108-16,4-2-123 0,8-5-22 15,0 0-43-15,0 0-804 16,9-12-598-16</inkml:trace>
  <inkml:trace contextRef="#ctx0" brushRef="#br0" timeOffset="17836.42">2850-609 3849 0,'-51'-13'54'15,"36"13"-41"32,-190 123-924-31,199-118 630-16,3 1-154 16</inkml:trace>
  <inkml:trace contextRef="#ctx0" brushRef="#br0" timeOffset="17681.4">2692-592 2245 0,'-6'-2'38'0,"0"0"17"15,0 2 19-15,3 0-12 0,-3 0 8 16,3 0-12 47,-44 95 1054-63,41-85-1051 0,0 1-24 15,0 2 2-15,3 2-14 0,-3 2 9 16,-3 38 2-1,6-34-27-15,3 0-10 0,0-1 0 16,15 43 7 0,11-22-5-16,-8-21 5 15</inkml:trace>
  <inkml:trace contextRef="#ctx0" brushRef="#br0" timeOffset="19581.36">2786-563 1257 0,'0'0'83'15,"0"0"13"-15,0 0-19 0,0 0 26 16,0 0 14-16,0 0-11 0,0 0-19 16,0 0 1-16,0 0-9 15,0 0 69-15,0 0-77 0,0 0-18 0,0 0 2 16,0 0-3-16,0 0-3 0,-15 0-28 16,3-9 53-1,3 3-31-15,9 6-27 0,-11-8-3 16,2 3 4-16,3 0-1 0,0 5 5 15,-3-3 0-15,0 3-14 16,3 0-1-16,3 0-2 0,-3 0-3 16,0 13-1-16,0 0 6 0,0-13 4 15,-3 17 5-15,0-3 1 0,0 1 3 16,-12 11 23-16,13-13-26 16,-1 0 5-16,0 2-2 0,0-1-8 0,3-3 7 15,0 4-7-15,0-5 17 0,0 3-15 16,3-2 0-1,0 12 18-15,3-8-25 0,0-3-2 0,0 2 8 16,0 1 0-16,0 1 4 0,15 1-12 16,-15 1 0-16,18-1-5 0,14 12 8 15,-17-14 2 1,51 32-13-16,-51-38 4 16,12-1 12-16,-13-6-11 15,-2-2-4-15,3 0 1 0,0 0 6 16,21-13-6-16,-21 13 6 15,3-16 0-15,-7 4-8 0,4-1 9 0,-3 1-8 16,0 0 9-16,0 0-10 0,-6 0 2 16,3-1 7-16,-3 1-3 0,0-2-2 15,0 4 0-15,0-1-1 0,0-10 0 16,0 11 6-16,-6 4 0 16,3-3 1-16,0-7-3 15,-3 10 1-15,0-2-6 0,0 0 0 16,0-1 7-16,0-4 7 0,-15-1 11 15,0-2-1-15,15 0 14 0,-18-1-2 16,3 2-5-16,3-1 22 16,-12-9 10-16,7 10-19 15,-7 4-14-15,-3 3-16 0,12 4-1 16,0 4 3-16,0 0-3 0,-12 0-8 16,13 0 3-16,-1 0-4 15,0 0-4-15,3 0 7 0,0 0-7 16,-3 0 5-16,3 0-5 0,0 0-3 15,3 0-6-15,-8 0-85 16,8 0-1-16,0 0-50 63</inkml:trace>
  <inkml:trace contextRef="#ctx0" brushRef="#br0" timeOffset="20106.57">3188-264 2367 0,'-6'-3'115'15,"6"-1"260"-15,-12 4-110 16,-21 0 51 0,24 0-292-1,-14 27 16-15,20-18-40 0,3-1 2 16,0 1-5-16,0-1 0 0,0-1-6 16,0 1-1-16,15 2 1 0,-4-8 6 15,4-2-69 1,6 0 21-16,-12 0 35 0,-9 0 6 15,15-23 2-15,-6 15 9 16,-3 0-4-16,0 0 7 0,0-1-3 0,-6 1 2 16,0 0 3-16,0 0-4 15,0-6-6-15,-33 6 2 16,18 7-36-16,15 1-23 0,-15 0-47 16,3 0-27-16,3 0-21 15,-8 0-693-15</inkml:trace>
  <inkml:trace contextRef="#ctx0" brushRef="#br0" timeOffset="20773.67">3343-499 2238 0,'-9'5'15'16,"-6"-1"46"-16,12-4-18 31,-12 0 8-31,15-9-59 0,0 9-1 16,0-10 16-16,18-1-16 0,0-2 17 15,-3 3-1-15,-3-1-15 16,26-13 15-16,-20 14-11 0,3-1-5 16,-3-1 4-16,-3 3 13 0,3 4 1 15,-3 2-8-15,-1 3 8 0,-2 0 31 16,3 0 6-16,0 17 16 16,-12-2-23-16,0 1-16 0,0 1-4 15,-3-1 9-15,0 4-16 0,0-2-1 0,-18 1-11 16,18-4 1-16,-18 17-4 15,0-16 7-15,7-5-12 0,11 2 5 16,-9-5 10-16,9-5-7 0,-9 1-5 16,9 0 0-16,0-4-8 0,0 0 9 15,0 0 0-15,0 0 8 16,0-16-9-16,15 4 15 0,-4 2-12 16,1 10 3-16,0-11-8 0,3 5 5 15,-3 6-4-15,0-7 6 0,18 7 10 16,-12 0-9-16,-4 0 4 15,-2 0 4-15,3 13-11 0,-3 1 5 16,-6-2 6-16,0 3 4 0,0 4 16 16,-3-2-3-16,-3 21 50 0,0-17-21 15,0-2 8-15,0-2 11 0,-18 1-7 16,3-3-13-16,3 1 12 16,0-3-11-16,-2 2-12 0,2-5-13 15,-21 12 4-15,18-13-33 0,3-4-4 16,-3-2 3-16,0 1-19 0,6-4-54 15,-2 0-57-15,5 0-50 16,-12-23-372-16,15 10-69 0</inkml:trace>
  <inkml:trace contextRef="#ctx0" brushRef="#br0" timeOffset="21345.56">3810-540 2137 0,'-3'0'84'31,"3"-31"-13"-31,12 12-89 16,0 9 35-16,0-1 1 0,12-9 70 16,-6 9-29-16,-1 0 5 15,1 2-34-15,3 0 7 0,-3 2 3 16,3 3 24-16,-3 3 8 0,0 1 20 16,-4 0-8-16,-2 0 12 15,6 37 78-15,-12-17-91 0,-3 1 18 0,3 3-11 16,-6 4-6-16,0 0-3 15,-15 89 169 1,0-61-210-16,3-29-33 16,-8 18 14-16,8-26-17 0,6 1 6 15,0-4-17-15,-12 23-22 16,18-26 18-16,0-13 3 16,0 0 4-16,18 0 11 15,0 0-6-15,-1-10 1 0,4 0-2 16,-3-1 10-16,27-7 28 15,-24 11-16-15,-1-1 31 0,1 0-14 16,-3 0-1-16,21-11 59 16,-21 13-75-16,-12 4-11 0,0-1-16 15,-3 2 8-15,3-1 0 16,-6-1-145-16,0 2-50 0,0-2-104 16,0 2-81-16,0 1-117 0,0 0-402 15</inkml:trace>
  <inkml:trace contextRef="#ctx0" brushRef="#br0" timeOffset="33448.64">-619 1365 1614 0,'0'0'48'0,"0"0"-8"0,0 0-1 0,0 0 23 15,0 0-29-15,0 0 29 0,0 0-21 16,0 0 8-16,0 0 15 0,0-11 61 16,0 11-55-16,0-8-10 15,0 8-15-15,0 0-6 0,0 0-7 16,0 0-1-16,0 0 12 0,0 0-13 15,0 0-20-15,0 0 7 16,0 0 15-16,0 0-8 0,0 0-12 16,0 0-5-16,0 0 1 0,0 0 1 15,0 0-3-15,0 0 0 0,0 0-7 16,0 0-5-16,0 0 0 0,-12 7 6 16,12-7 1-16,-9 9 3 0,0-1 2 15,9 1 2-15,-6 2-2 0,0 1 1 16,-3 17 0-16,6-13-4 15,3 3 5-15,0 0-5 0,0 2 2 16,0 1-1-16,0-2-1 0,0 1 0 16,12-5-9-16,0 3 1 0,12 13 12 15,-12-16-9-15,0-3 6 16,0 0 0-16,3-1-5 16,50 39-14 15,-2-37 26-16,-49-14-13-15,-8 0 2 0,0 0 12 0,3 0-12 16,18 0-2 0,-6 0 15-16,-9-14-12 15,9-13 1-15,8-3-7 16,-20 21 6-16,0 3-4 16,0 0 7-16,-3-1 6 15,12-41-2 1,-18 18-4-1,-27-25-6 1,15 38 10-16,0-4 39 0,0 2-13 16,-2-2 12-16,-13-22 27 15,12 22-47-15,-3 2-2 0,3 2 9 16,-3 1 10-16,3 4-16 0,1 4-8 16,-1 0-9-16,-3 1-6 0,0 4 9 15,-18 3-4-15,21 0-13 16,-3 0 2-16,4 0 1 0,-1 11 4 0,0-11 0 15,3 11-11-15,0-11 4 0,-6 11-5 16,12-2 7-16,-3-2 0 16,6 1-7-16,0 1-58 0,0 18-159 15,3 9-86 1,0 14-231-16,0 5-403 16</inkml:trace>
  <inkml:trace contextRef="#ctx0" brushRef="#br0" timeOffset="34127.92">182 1608 2092 0,'0'0'37'0,"0"0"29"0,0 0 33 15,0 0-12-15,0 0-21 0,-18 0-6 16,18 0-14-16,0 0 44 0,-15 0-62 15,3 0 9-15,12 0-11 0,-15 12-19 16,6 1 7-16,9-2-13 16,-9-2 1-16,0-1 4 0,9-8 4 0,-6 16-21 15,6-16 16-15,0 0-3 16,0 0-8-16,0 0 5 0,0 0-4 16,0 0-6-16,0 0 8 0,0 0 2 15,0 0 8-15,0 0-4 16,18 0-1-16,-3 0 2 0,-15 0-7 15,15 0 13-15,-3 0 0 0,-12-10-4 16,0 10-9-16,9-9 0 0,-9 9 11 16,18-10 6-16,-18 6-18 0,0 4 10 15,0 0-11-15,0 0 0 16,0 0 9-16,-18 0-7 0,6 0 0 0,-3 0 1 16,15 0 2-16,-24 10-11 15,24 0 4-15,-12-1-40 0,12-9-56 16,-6 11-72-16,6-2-100 0,0-2-213 15,0-7-115-15</inkml:trace>
  <inkml:trace contextRef="#ctx0" brushRef="#br0" timeOffset="36492.29">336 1280 1711 0,'0'-3'72'15,"0"3"-15"-15,0-1 16 0,0 1-14 16,0 0-29-16,0 0 3 0,0 0-11 16,0 0-2-16,0 0 7 0,0 0 23 15,0 0-15-15,0 14 5 0,0-2-11 16,-15-1 10-16,15 4-8 15,0 0-7-15,0 2-5 0,0 4 1 0,0-1 12 16,0 26 22-16,0-25-30 16,12 0-8-16,0-2-9 0,0 1-12 15,-3-2-1-15,3 0 2 16,15 10 10-16,-9-17-6 0,3-2 6 16,-4-3-11-16,4-6 2 0,3 0 3 15,-6 0 9-15,3 0-2 0,0-10-6 16,-4-1 6-16,-2-1 0 0,0 1-11 15,-3 1 2-15,0-1 12 0,0-3 0 0,-6 3-19 16,3-3 3-16,0 2 4 16,-3-3-2-16,3-15 14 15,-3 18-12-15,-3-2 0 0,0 0 12 0,-3-2-12 16,0-16 24-16,0 14 20 16,0 1-6-16,0-4 7 0,-18 2-7 15,6 1 22-15,0-1-27 0,-3 0 6 16,3 1 3-16,-3 2-17 0,0 1 4 15,0 4 13-15,1 4-12 0,-1 1-11 16,-21 6-3-16,18 0-11 16,-3 0 0-16,3 0 5 0,1 11-7 0,-1-1-5 15,0-10 4-15,3 16 0 0,-3-2-4 16,-6 11 4 0,15-9 1-16,3 0-6 0,3-1-39 0,-3 2-69 15,6 16-233-15,0-18 59 16,0 1-152-16</inkml:trace>
  <inkml:trace contextRef="#ctx0" brushRef="#br0" timeOffset="37078.49">935 1039 2231 0,'-9'-3'46'0,"9"3"5"15,-12-2 25-15,6 2 19 0,-3 0-13 16,3 0 3-16,0 0-15 0,-3 0-10 15,3 0-3-15,0 0-12 0,0 15 7 0,-3-4-4 16,3 0 2-16,-3 4-14 0,4 0-14 16,-1 5-4-16,0 1-5 15,0 31 8-15,6-26-8 0,0 2-7 16,0-3-7-16,15 0 3 0,-1 0 0 16,-2-3 3-16,3-2-2 0,3-4-6 15,0-1 1-15,18 9 2 16,-18-19 1-16,-1 0 3 0,4-3 1 15,-3 1-2-15,0-3-6 0,-3 0 1 16,3 0 3-16,0 0 1 0,-4-18-1 16,16-10 9-16,-15 13-8 15,-3-1 2-15,-3 1 8 0,0 0-8 0,-3 0-7 16,0 1 8-16,-3 2 0 0,-3 1 2 16,0-10-2-16,0 15-7 15,0 0 6-15,-18 3 0 0,0 3-6 16,3 0-3-16,0 0 4 0,-3 0 7 15,-2 0-11-15,2 12 6 0,-15 13-3 16,3-1-9 0,15-12 12-16,6-1-4 15,-9 30-163-15,16-11-139 16,2-15 99-16,0 5-104 0,0-2-171 16,0 2-154-16</inkml:trace>
  <inkml:trace contextRef="#ctx0" brushRef="#br0" timeOffset="42569.97">2843 1237 1771 0,'0'0'39'0,"0"0"4"16,0-8 23-16,0 8 12 0,0 0 12 15,0-8 1-15,0 8-3 0,0-5-19 0,0 5-2 16,0-4-25-16,-9 4 7 16,9 0-16-16,0 0-8 0,0 0 7 15,0 0 25-15,0 0-34 0,0 0 14 16,0 12-6-16,0 2 3 0,0 0-5 16,0 3 1-16,0 4-11 0,0 1-11 15,-12 26 37-15,12-24-23 16,0-1-14-16,0 2-7 0,0-1 11 15,0-4-8-15,15 0-7 0,3-2 3 16,-3 1 9-16,2-2 2 0,19 13-5 16,-15-17-9-16,-3 2 10 0,6-5-2 15,-7-1-7-15,4-2 8 16,-3-1-3-16,3-2-2 0,-3 0 0 0,3-4 4 16,17 0 0-16,-20 0 0 15,3 0-2-15,-6-12-1 16,15-14 0-16,-15 11 1 0,-6 0-5 15,2 0 12-15,1-1-5 0,0-1-7 16,-9-3-2-16,0 0 11 0,0 0-1 16,-3-1-9-16,0-2 12 0,0-1-5 15,-18-3-4-15,-11-22 0 16,11 23 42-16,-3 6-8 0,0 0-14 16,-3 4-11-16,-3 2 1 0,1 4 0 15,-1 4-4-15,0 6-2 0,-3 0-3 16,-2 0 1-16,2 0-5 0,-24 14 3 15,27 1-2-15,4-2 0 0,2-2-1 16,0 4-5-16,6-5 5 0,3 1-11 16,0 4-68-16,6-5-48 0,0 5-23 15,6 13-254-15,0-16 101 16,0 3-158-16,21-2-94 0</inkml:trace>
  <inkml:trace contextRef="#ctx0" brushRef="#br0" timeOffset="43011.21">3611 1567 2297 0,'0'-3'28'0,"0"3"40"15,0 0 10-15,0-5 12 0,0 5-32 16,0 0 17-16,0 0-67 16,0 0 4-16,0 0-5 0,0 0-12 15,0 0 3-15,0 0 6 0,0 0-9 16,0 0 5-16,0 10 4 0,0-1-16 15,0-9 16-15,0 0-10 16,0 0 7-16,0 0 10 0,0 0-12 0,0 0 4 16,0 0 4-16,0 0-2 0,0 0 0 15,0-9-4-15,0 9 7 16,0-10-7-16,0 10 2 0,0 0-3 16,0-4-8-16,0 4 3 0,0 0 9 15,-15 0-3-15,6 0-4 16,-3 0-64-16,3 0-41 0,3 0-34 15,-3 0-106-15,9 0-173 0,0 0-119 16</inkml:trace>
  <inkml:trace contextRef="#ctx0" brushRef="#br0" timeOffset="43563.15">3754 1334 1951 0,'0'0'24'0,"0"0"-15"0,0 0-2 16,0 0 23-16,0 0-20 15,0 0-6-15,0-14 2 0,0-12 5 16,0 18-5-16,14-2-12 0,-2 2 11 15,0 0-13-15,0 0 11 0,-3 1-1 16,12-3 8-16,-15 7-24 16,3 3 75-1,15 37 289 1,-21-22-333-16,-3-1-7 16,0 18 8-16,0-14-9 0,0-1-8 15,0 2 8-15,0-1-4 0,0 0-1 16,0 2-7-16,0-4 0 0,0-1 4 15,0 14 8-15,0-19-8 16,0 1 2-16,0 0-9 0,-12-5 3 0,12 2 9 16,0 2-6-16,0-2-11 0,0-3 12 15,0 10-4-15,0-9-7 16,0 1 11-16,0-4-2 0,0 0-5 16,0-1 5-16,12 1 5 0,0-3 1 15,-1 0 2-15,4 0-9 0,3-15-1 16,0 15 5-16,18-29 3 15,-21 14-5-15,5 2-3 0,-5 0 5 16,0 0 4-16,0 1-1 0,0-1-7 0,-3 1 5 16,0 1-4-16,6-8-102 15,-12 12-80-15,-3-1-219 0,3 1-195 16</inkml:trace>
  <inkml:trace contextRef="#ctx0" brushRef="#br0" timeOffset="43875.3">4203 1184 2010 0,'0'-8'56'0,"0"0"10"15,0-12-6 1,12-6-40 0,53-14-1-1,-35 24-31-15,-18 10 12 16,0-4-4-16,0 4-2 0,-3-2 18 16,3 4-9-16,-6-3-35 0,9 1-145 15,-9 3 40-15,-3 1-57 16,0-2-249-16,-1 3 169 0,-2 0-46 15</inkml:trace>
  <inkml:trace contextRef="#ctx0" brushRef="#br0" timeOffset="44436.41">4292 1086 1847 0,'0'5'39'0,"0"0"39"15,0 0-8-15,0 0 25 0,0 1 5 16,0 0-25-16,0 3-27 0,0 1-12 0,0 1-19 16,0 2-7-16,0 17 3 15,0-16-4-15,0 1-12 16,0 0-3-16,0 8 9 31,33 3-3-31,12-41 1 16,-4-11-5-1,-14 5 7-15,-15 13-2 0,0-1 2 16,0 1-2-16,0 2-3 0,0-1 5 16,0 1-2-16,0 2-7 0,-1 2 4 15,10-2-2-15,-9 4 8 16,-3 0 0-16,0 0-3 0,6 0-5 16,-6 0 12-16,-6 0-11 0,3 14 5 15,0-3-4-15,0 0 0 0,0 1 4 16,-3 1 40-16,3 12 114 15,0-10-83-15,-6 0 6 0,3 0 9 16,-3-1 2-16,0 2 1 0,0 0-7 16,-24-1-20-16,9-1-4 0,-6 2 18 15,0-4-11-15,3-1-10 0,6 1-23 16,-5-2-6-16,2-3-9 0,3 2 2 16,0-3-8-16,3-2-3 15,-9 3 1-15,0-4-7 0,12-2-4 16,0 0-2-16,3-1 4 15,0 0-3-15,0 3 1 0,0-3 1 16,3 1-5-16,-3-1-6 0,3 0-28 0,0 0-47 16,0 0-43-16,0 0-53 0,0 0-22 15,0 0-76-15,0 0-117 0,0 0-291 16</inkml:trace>
  <inkml:trace contextRef="#ctx0" brushRef="#br0" timeOffset="59559.61">-458 3281 1375 0,'0'0'53'0,"0"0"18"0,0 0 16 15,0 0 46-15,0 0 3 0,0 0-5 16,0 0-28-16,0 0-10 0,0 0-13 16,0 0-11-16,0 0 61 15,0 0-47-15,0 0-63 0,0 0 52 32,0 0-41-17,-18 25-11 1,12-25-17-16,0 15-2 15,3 0-3-15,-3-3 2 0,3 1 10 0,0 1-11 16,0 2 8-16,3 2-3 0,0 1 6 16,0 1-3-16,0 2 6 15,0 26-3-15,0-22-1 0,12-1 1 16,-12-2-7-16,15 2 2 0,-3-1 0 16,0-3-7-16,-1-1 9 0,4 1-6 15,0-2-9-15,15 12 14 16,-12-16-2-16,-3-4-7 0,3-1 7 15,-1-2-1-15,-2-1 4 0,0-4-3 0,0 1-10 16,-3 0 9-16,12-4-2 16,-15 0 4-16,0 0-2 0,0 0 2 15,0 0-4-15,0 0-7 0,-4 0 4 16,4 0 9-16,3-15 1 16,3-10 4-16,-3 10-12 0,0-1-6 15,-3-1 4-15,0 1 6 0,-3-3 73 47,-45-164 200-31,-35 88-157-1,47 68-50-15,12 16-36 0,-3 7-15 16,0-3-4-16,0 4-7 0,1 0-5 16,-1 0 6-16,-3 3-13 0,3 0 7 15,-3 0-6-15,-18 0 8 16,25 0-11-16,-4 12 3 0,3-12 2 0,3 12-3 15,0-1-6-15,6-1-1 0,-6 3-39 16,6 4-18-16,-3 2-44 0,0 34-171 16,6-21 114-16,3 4-32 15,0 2-73-15,0 2-150 0,12-1-149 16</inkml:trace>
  <inkml:trace contextRef="#ctx0" brushRef="#br0" timeOffset="60089.38">366 3677 2409 0,'0'-9'69'16,"-33"-3"154"-16,21 8-107 0,-5-3-16 15,5 3-20-15,-6-1-13 0,3 5-13 16,0 0-26-16,6 0-8 0,-6 0 1 15,6 0-6-15,-6 13-1 16,7 0-16-16,8-3 3 0,0-10-5 16,-6 13 9-16,6-13-8 0,0 8-4 15,0 2 6-15,0-5-7 0,0-5 1 16,0 0 6-16,0 0-3 0,0 0-1 16,0 0 6-16,0 0 4 0,0 0 3 15,0 0-2-15,0 0-2 16,0 0 0-16,0 0 8 0,0-8-2 15,0 8-3-15,0 0-7 0,0-8 7 16,0 8-5-16,0-7-3 0,0 7-1 16,0-5-14-16,0 5-28 0,0 0-104 15,0 0 51-15,-15 0-18 16,6 0-22-16,9 0-31 0,0 0-32 16,0 0-120-16,0 0-159 0,0 0-63 15</inkml:trace>
  <inkml:trace contextRef="#ctx0" brushRef="#br0" timeOffset="60613.49">569 3380 2420 0,'0'-4'26'16,"0"1"29"-16,0-2 38 0,0 5 24 0,0 0 32 16,-12 0-5-16,12 0-26 0,-12 0-2 15,3 0 52 1,9 0-110-16,0 0-3 0,-9 0 9 0,3 15 9 16,-3-3-25-16,3 5 3 0,0 2-11 15,-3 0-2-15,3 3-10 16,-3 26-6-16,9-20-2 0,0-4-20 15,0-1 13-15,0-2-10 0,24-1-3 16,-6-4-2-16,3-2-4 0,3-3 12 16,-1 0-9-16,31-1 15 31,68-10 2 0,-48-93 31-31,-74 76-43 16,0-2 4-16,0-2-10 0,0-2 0 15,-17 1 5-15,5-4 4 0,0 4 8 16,0-2-19-16,-3 1 2 0,0 2 1 16,-3 6 9-16,-17-7-11 15,17 15 5-15,-3 7-3 0,0 0 0 16,0 0-12-16,0 14-66 0,3-3-33 0,1 4-31 16,-1-5-28-16,3 2-34 0,-6-3-262 15,15-9 157-15,0 0-138 16,3 0-186-16</inkml:trace>
  <inkml:trace contextRef="#ctx0" brushRef="#br0" timeOffset="61367.5">869 3336 2288 0,'0'7'16'0,"0"-7"18"0,0 0 20 15,0 0-17-15,0 0-16 0,0 0-8 16,0 0-3-16,0 0-12 0,0 0 6 16,0-15-10-16,0 4 20 0,0 11-22 15,12-33 20-15,-3 17-14 0,3 1 2 16,-3 1 0-16,0-2-4 0,0 2 4 15,0-2 5-15,0 2 24 16,-3 5-18-16,0 2 6 0,-1-3-14 16,-2 10 6-16,-3 0-17 0,3 0 12 15,-3 0-7-15,3 0 5 0,0 0 9 16,3 0 52-16,-3 0-19 47,66 139 375-47,-69-125-397 15,0 0 23-15,0-2-3 0,0 3 10 16,0 3-14-16,0 3-10 0,0 1-9 16,0-1-5-16,0 5-8 0,0-1 0 15,0-2-11-15,0-2 12 0,0-1-7 16,0 0 6-16,0 15-11 16,0-23 6-16,0 3-4 0,0 0 7 15,0-4-4-15,0 3 4 0,0-3-5 16,0 0-2-16,0-2 3 0,0 1 1 0,0 0 2 15,0-5-9-15,0-3 5 16,6-2-1-16,-6 0 5 0,6 0 1 16,0 0 42-16,0 0-4 0,0 0-4 15,-1 0-13-15,16-11-2 16,-12-2-14-16,0 1 3 0,3 4-12 16,3-1 6-16,-3 0-3 0,0 2 24 15,0-3 21-15,0 1-12 0,2-1-19 16,10-2 9-16,-12 5-24 0,3 5 11 15,-6 2-9-15,0 0 5 0,0 0-10 16,-3 0 9-16,0 0-1 0,3 0-5 16,0 0 0-16,-3 0-9 15,0 0 12-15,-3 0-2 0,2 0 5 16,-2 0-9-16,-3 0 0 0,3 0 1 16,-3 0 5-16,0 0-39 0,0-13-274 15,0 6 52-15,0 7-61 16,0-7-188-16,0 1-319 0</inkml:trace>
  <inkml:trace contextRef="#ctx0" brushRef="#br0" timeOffset="69552.53">2622 3190 1258 0,'0'-11'90'0,"0"5"-47"0,0 1 39 16,0 0 14-16,12-1 7 0,-12-2-1 15,0 4-16-15,0 2 1 0,0 0 15 16,0 0-9-16,0-3 106 0,0 3-113 16,0 1 5-16,0-2-7 0,0-1-12 15,0 2-6-15,0-4-18 16,0 2 2-16,0 1-16 0,0 1 24 16,0-2-39-16,0 2-10 0,0 2-2 15,0 0-12-15,0 0 2 0,0 0 1 16,0 15 1-16,0-3 9 0,0 1-8 15,0 19 27-15,0-11-15 16,0 0 6-16,0 0-2 0,0-1-4 16,0 0 20-16,0 6-5 0,0 0-5 15,0 2-10-15,12-1 0 0,0 21 32 16,-6-24-26-16,6-3-3 0,-3 0-2 16,0-4-3-16,3 2-2 15,0-4-1-15,3 1-5 0,14 16 4 16,4-3 3-1,68 2 1 17,-20-31-1-32,-55-9-2 15,-11 9 3-15,-3-12-10 0,-3 2 6 16,0 10-4-16,0-14 6 0,-3 3-6 16,0 0-5-16,-3-6 6 0,0-1 1 15,-3-1 0-15,3-2-1 0,-3-1-1 16,0-3 5-16,0 2 41 0,0-23 23 15,0 27-46-15,0 2-9 16,-18 2 3-16,3 4 32 0,0-2-17 0,-3 2-10 16,4 3-1-16,-4-3-8 0,-24-6-1 15,24 9-13-15,-3 4-3 16,3 0 8-16,-5 1-8 0,-1 0 1 16,3-2 0-16,0 5-5 0,-3 0 6 15,3 0-1-15,-20 0-10 16,23 0 3-16,3 16 0 0,0-2 5 15,3-1-41-15,3-1-37 0,0 1-48 16,3 2-34-16,3 0-23 0,0-3-15 16,3 15-222-16,0-16 135 15,0-2-130-15,18 1-83 0</inkml:trace>
  <inkml:trace contextRef="#ctx0" brushRef="#br0" timeOffset="70055.84">3521 3544 2309 0,'6'0'27'0,"-6"-5"33"0,0-1 70 16,0 1-73-16,0 5-18 15,0 0-11-15,0 0-9 0,0 0-4 16,0 0-14-16,0 0 2 0,0 0-7 16,0 0 2-16,0 0-7 15,0 0 1-15,0 0 11 0,0 0-4 16,0 0 6-16,0 0-10 0,0 0 13 0,0 0-10 15,0 0 8-15,12 0-2 16,-3 0 0-16,-9 0-7 0,0 0 2 16,0 0 2-16,9 0 4 0,-9-10-2 15,0 10 10-15,0-9-12 0,0 3 0 16,0 6-1-16,0-9 46 16,-15-1-24-16,3 8-18 15,-9 2-9 1,-23 13 0-1,32 12-1-15,6-17 8 16,3-1-10-16,3 2-12 0,-3-5-52 0,3 2-56 16,0-1-33-16,0-5-91 15,0 0-178-15,15 0-80 0</inkml:trace>
  <inkml:trace contextRef="#ctx0" brushRef="#br0" timeOffset="71178.93">3810 3059 2084 0,'0'8'41'0,"0"-1"8"16,0-1-3-16,0 2 34 15,-12-4-67-15,12-4 5 0,0 0-16 16,-12 0 5-16,12 0-6 0,0 0 5 16,0 0-5-16,0 0-1 0,0 0 0 15,0 0-1-15,0 0-11 0,0 0 8 16,0 0 1-16,0 0 7 0,0-12-6 15,24-1 15-15,-12-2-22 16,-3 3 21-16,3-1 3 0,15-7 40 16,-15 20-38-16,-1-10 3 15,-2 6-22-15,0-2-4 0,0 1 15 16,0 5-17-16,-3 0 5 0,3 0 18 16,-3 0-9-16,0 0-14 0,0 0 4 15,3 0 14-15,-3 15 1 0,0-2-11 0,0 0-5 16,0 20 21-16,-6-15-20 15,0 3 45-15,0 0-5 16,0 21-3-16,0-23-26 0,0-3-1 16,0 2 3-16,-12-3-10 0,12-1 5 15,-12 2-9-15,12-8 2 0,0 3 6 16,-9-5-8-16,9 0 18 0,-6-6-15 16,6 0 5-16,0 0-2 0,0 0-14 15,0 0 7-15,0 0 17 0,0 0-21 16,0-12 12-16,0-18-8 15,12 16 12-15,0 6-9 0,-3 0-3 16,-3 2 5-16,3-3-5 0,0 3 3 16,-1 6 9-16,1 0 0 0,0 0-9 15,3 0 10-15,0 0 0 0,-3 0-17 16,3 19 41-16,0-1 7 0,0 0-19 16,6 18 16-16,-6-19-19 15,-6-2 33-15,-1 4-15 16,4 10 55-16,-9-14-40 0,0-3 11 15,0-1 6-15,0 2-15 0,0-2-18 0,0-5 4 16,-12 0 21-16,-2-1-15 0,5-1-4 16,0 3-9-16,-3-4-8 0,3 0-6 15,-3 0-3-15,0-3-16 0,0 0 4 16,-9 0 3-16,9 0-3 16,1 0-4-16,-10 0-5 15,12 0 2-15,3 0 3 0,0 0 1 16,0 0-2-16,3 0-45 0,0 0-26 15,0 0-43-15,3 0-29 16,-6 0-516-16,6 0-359 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06.3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4223 711 1800 0,'0'0'54'0,"-12"0"12"16,12 0 36-16,0 0 43 15,0 0-81-15,0 0-1 0,0 0-14 16,0 0 5-16,0 0 3 0,0 0 7 16,0 0-6-16,0 0 10 0,0 0 11 15,9 0 31-15,3 0-65 0,-3 0 0 16,0 0-5-16,0 0-7 16,6 0 2-16,-3 0 5 0,0 0-4 0,5 0-13 15,31 14 22 1,-24-14-27-16,6 11-4 0,-4-11-3 0,1 11 1 15,3-11 3-15,3 0-10 0,2 13-1 16,-2-3 2-16,6-4 1 0,41 1-6 16,-35-7 3-16,0 7-3 15,2-1 2-15,-5 0 3 0,2 0-9 16,4-2 6-16,-3 1-8 0,5-1 6 16,-5 1-5-16,44 0 0 15,-44-5 5-15,-3 0 4 0,-4 0-1 16,-5 0-7-16,3 0 8 0,-9 0-11 15,-1 0 9-15,-2 0-1 0,-3 0-7 16,18 0 1-16,-24 0 2 0,-3 0-1 16,-1 0 7-16,-2-10-1 0,-3 10-14 15,0 0-6-15,0 0-22 0,-3 0 0 16,0 0-16-16,-3 0-80 16,0 0 64-16,0 0-34 0,0 0-9 15,0 0-18-15,0 0-44 0,0 0-46 16,0 0-139-16,12 0-173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8:31.5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24 10 2042 0,'-3'0'-2'0,"0"0"7"16,0 0 26-16,0 0 38 0,3 0 0 15,0 11-10-15,-3 0-14 0,0-11-19 0,3 14-6 16,0 0-5-16,0 1 40 0,0 1-16 16,0 3-13-16,0 25 1 15,12-18-19-15,0-1 1 0,0 1 1 16,-1-2 10-16,1 3 0 0,3-1-13 16,12 22 6-16,6-3-6 15,-18-26 0-15,2-2-12 16,-2-2 5-16,0-4 7 0,0 1 3 15,0-8-8-15,0-1-3 0,3-3 5 16,-3 0 3-16,0 0-10 0,-1-15 4 16,4 2 0-16,-6-4 7 0,3 0-10 0,-3-4 7 15,0 2-4-15,-6-2-7 0,0-4 14 16,0-2-17-16,-6-29 0 16,0 26 16-16,-15-1-2 0,0 3-8 15,-3-2 5-15,0 3-2 0,-3 5 3 16,1-1-10-16,2 2 8 0,-6 7-2 15,3 3-5-15,-27 0-1 16,28 8 2-16,-1 3 5 0,0 0 2 16,0 0-7-16,0 16-2 0,6-4 1 15,0-1-18-15,1 4-32 16,-4 6-165 0,6 25-843-16</inkml:trace>
  <inkml:trace contextRef="#ctx0" brushRef="#br0" timeOffset="-652.41">619 475 1407 0,'0'0'16'0,"0"0"70"0,0-13-2 16,0 5 20-16,0 8-9 0,-9-20 83 16,9 13-95-16,0 3 8 0,-6-1-10 15,6 1 15-15,0 1-3 0,-6-1-11 16,6 4 11-16,0-1-7 0,0 1 3 15,0 0 20-15,0 0-76 16,0 0-24-16,0 0-8 0,-12 0 3 16,12 12-1-16,0-12-2 0,0 13 4 15,-12-1-4-15,12 1 0 16,0 7-3-16,0-9 6 0,0 1-3 16,0-2-3-16,0-4 2 0,0 3 7 15,12-7-9-15,0 2 3 0,0-4 5 16,9 0-8-16,-12 0 0 0,3-11 6 15,0 1 4-15,-3 0-8 0,-3-2-9 16,5 1 13-16,-8 2 0 0,-3-2-6 16,0-2-4-16,0-10 2 15,0 14 9-15,0-1-2 0,-14 4-5 16,2-1-4-16,12 3 4 0,-15 0 3 16,0 4-4-16,3 0-1 0,-3 0-4 15,-9 0 5-15,12 12 2 16,0-12-3-16,1 14-3 0,5-6 5 0,0-8 1 15,-3 10 0-15,6 0 4 16,0-10-6-16,3 8-31 0,0 2-115 16,0-6 33-16,0 0-43 0,0-1-47 15,0 1-133-15,0-4-138 0</inkml:trace>
  <inkml:trace contextRef="#ctx0" brushRef="#br0" timeOffset="372.07">976-33 2118 0,'6'-4'3'15,"0"2"49"-15,-3 2 3 0,3 0 21 16,-6 0-16-16,0 0-31 0,0 0-16 16,0 0 63-16,0 14-27 0,0 0-7 15,0 11-1-15,0-12 19 16,0 3-17-16,0 1-7 0,0 2-26 0,0 1 2 15,12 2 3-15,-12 0-4 16,15-2-8-16,-6 2-2 0,3 19-4 16,-3-20 4-16,-1-5 8 0,-8 3-7 15,6-5-2-15,0 0 6 0,0-1-27 16,3 3-218-16,-6-7-12 16,0-7-248-16</inkml:trace>
  <inkml:trace contextRef="#ctx0" brushRef="#br0" timeOffset="966.46">1298-36 1580 0,'0'-6'-17'15,"0"0"6"-15,0 0-4 0,0-3 21 16,0 2-25-16,15-4 26 0,11-11-8 16,-11 12 5-16,-3 3-21 15,3-1-1-15,0 2 29 0,-6 5-15 16,3 1 36-16,-6 0 31 0,0 0-17 0,0 0 2 16,3 22 37-1,-7-9-55-15,-2-1-3 0,0 1 18 0,0 1 8 16,0 1-24-16,0 3-16 0,-14-1 3 15,14-3-14-15,-12 1-7 0,0 10 6 16,3-16 1-16,9 1 9 16,-6-1-2-16,6-3-11 0,-6 2-7 15,6-2 15-15,0 1-2 0,0-2 3 16,0-1-7-16,0-1 4 16,12-3 1-16,0 0-9 0,0 0-2 15,3 0-6-15,-1-12 4 0,1-1 13 16,-3 13 1-16,0-10-13 0,0 10 3 15,27 0 0-15,-30 0-2 16,0 0 35-16,3 0 2 0,-1 15-5 16,-2-2-2-16,-3 2 24 0,3 1 4 15,-6 2-1-15,3 0 1 0,-6 2 15 16,0 1 1-16,0-3 4 0,0 0 12 16,0 2-34-16,-15-5 0 0,0 1 30 15,3-2-9-15,-2-3-23 0,-19 5 14 16,18-10-50 15,-101 4 15 0,83-10-1496-31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8:37.1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127 55 1377 0,'0'-7'49'0,"0"3"32"16,0 0 36-16,0-6 0 0,0 5 19 0,-15 0 0 15,15 0-18-15,0 0-35 16,-12-1 64-16,3 6-93 0,3-4-12 16,6 4 1-16,0 0-18 0,0 0 5 15,0 0-9-15,0 0-9 0,0 0-18 16,0 0 2-16,0 0 4 15,0 10 10-15,0-10-3 0,0 10-18 16,0-10 13-16,0 7-1 0,0-1 0 16,0-6 6-16,0 7-5 0,0 0-9 15,0-6 11-15,0 2 3 16,0-3-14-16,15 0 7 0,0 0-3 0,-6 0 6 16,-9 0 6-16,0 0-4 15,12 0-9-15,-12-11 19 16,0 11-20-16,0 0 12 0,0-7-18 0,0 7 16 15,0-8-4-15,0 8-16 0,0-5 17 16,-15 5-4-16,15 0-1 0,-33 0-2 16,21 0 0-16,4 0 10 15,-4 0-10-15,0 0 10 0,3 0-8 16,0 0-3-16,0 0-16 0,3 10 1 16,0-10-35-16,0 10-165 15,6-3 36-15,0-7-123 0,0 8-93 16,0-8-83-16</inkml:trace>
  <inkml:trace contextRef="#ctx0" brushRef="#br0" timeOffset="2013.11">737-499 1082 0,'0'-8'64'0,"3"2"31"0,0-2 18 0,-3 1 6 16,0 0 33-16,0-3-13 16,0-4 88-16,0 9-138 0,0-1 2 15,0 2-37-15,0-3-15 0,-15 7-13 16,3 0-9-16,1 0-1 0,-1 0 2 15,-9 0-5-15,6 0-8 16,0 0-2-16,3 13-2 0,-3-13-3 16,0 15-9-16,0 0 8 0,4-2 6 15,-1-1 0-15,6-3-8 0,-6 13-10 16,12-11 17-16,0-2 1 16,0-1 4-16,0 0-13 0,0 3 7 15,12 0 9-15,3-2-14 0,-1 1-5 16,1 3 4-16,27 13 1 0,-21-10 17 15,3-1-15-15,-1 4 0 0,4 1 11 16,3-1-2-16,-3 1-8 0,3 2-3 16,-4 0-1-16,4-2 3 0,21 20 12 15,-30-23-17-15,-4 0 0 16,1 0 12-16,-6-3-3 0,-3-3 3 16,0 0 2-16,-3-2-7 0,-3 1 5 15,-3-4 1-15,0 9 1 0,0-5-1 16,-12-3-6-16,-3 1 0 0,0 1-1 15,0-2-6-15,1-2-10 16,-1 0-5-16,0-3 3 0,-15-2-34 16,18 0 36-16,-3 0 2 0,3-16 3 15,3 0 3-15,3 1 3 0,1-3-1 16,-1-4-2-16,3-1 4 0,3-5-2 16,0-32 27-16,0 30-19 15,14-2-6-15,-14-3 12 0,15 1 11 16,-3 1-12-16,0 2 7 0,-3 3 21 15,0-6-9-15,-3 4-1 0,3-22-10 16,-6 32-3-16,-3 4-3 0,0 1 6 16,0 3-14-16,0 6 5 0,0 2-15 15,-15 3 10-15,-3 1-5 0,0 0 6 16,-20 18-32-16,17 0-7 16,-3-2-2-16,3-2-25 0,0 0-10 15,3-2-57-15,1-1-38 0,5-3-101 16,0-8-16-16,3 7-324 15</inkml:trace>
  <inkml:trace contextRef="#ctx0" brushRef="#br0" timeOffset="2429.98">1053-592 1669 0,'0'0'28'0,"0"8"-4"0,0-8 44 15,0 0 35-15,0 0 85 16,12 0-80 0,17 0-88-16,-2-24-11 15,24-10-12-15,-33 21-4 16,0 4 2-16,-4 1 12 0,1 1-3 15,12 0 3-15,-15 7 41 16,-3 0-18-16,-3 0 6 0,0 17 12 16,-3 1-18-16,0 7-4 0,3 4 29 15,-3 7-16-15,0 4-8 0,6 38 3 16,-3-38-28-16,0 1 7 16,-3-1-9-16,3-4 1 0,-1-4 2 15,1-2 0-15,-3-2 0 0,3-3-10 16,3-4 9-16,9 12-10 15,-12-22 1-15,3-2 6 0,-3-5-41 16,-3 0-27-16,0-4-77 0,0 0-111 0,0 0-223 16,-3 0-141-16</inkml:trace>
  <inkml:trace contextRef="#ctx0" brushRef="#br0" timeOffset="2638.27">1196-366 2313 0,'0'-7'10'0,"0"-1"55"0,15-2 18 0,-4 0-15 16,-2-2-9-16,21-18-5 16,-15 11-49-16,6 2-2 0,0 1 6 15,3-2-8-15,-1-1-76 0,4 5-96 16,-3-1-155-16,-3 3-253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54.9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551-1195 2251 0,'0'0'27'16,"0"0"21"-16,0 0 15 0,0 0-11 15,0 0 14-15,0 0-16 0,0 0-7 16,0 0 8-16,0 0 35 15,0 0-30-15,0 0 25 0,0 0 2 16,0 0-1-16,0 0 3 0,0 0-14 16,0 0 0-16,0 0-7 0,0 0-11 15,0 0 29-15,0 0-63 0,0 0-2 16,0 0-7-16,0 0-6 0,0-11 4 16,0-8-1-16,0 11-5 15,0-3-1-15,0 0-2 63,0-160 14-63,0 162 6 15,0 9-9-15,0 0 4 0,0 0 0 16,0 0-11-16,0 0 2 16,0-14-4-16,0-1 14 0,-15 6-9 15,15 9 1-15,0-8 12 0,0 8 2 16,0-10-2-16,-9 4 4 0,9-2-4 15,0 8-6-15,0-4 0 0,0-3 18 16,-14 6-22-16,14-2 5 16,0 3-5-16,0 0 0 0,0 0-3 15,0 0-2-15,0 0-3 0,0 0 5 16,0 0-5-16,0 0 2 0,0 0 1 16,0 0-5-16,0 0-1 0,0 0 3 15,0 0 2-15,0 0 3 0,0 0-10 16,0 0 10-16,0-11-2 15,0 11 3-15,0 0-7 0,0 0 0 16,0 0-8-16,0 0 10 0,0 0 1 16,0 0-15-16,0 0 16 15,0 0-6-15,0 0-3 0,0 0 3 16,0 0 2-16,0 0 6 0,0 0 1 0,0 0-3 16,0 0-1-16,0 0-3 15,0 0-8-15,0 0 0 0,0 0 4 16,0 0 8-16,0 0-2 0,0 0 1 15,0 0 0-15,0 0-8 0,0 0 12 16,0 0-9-16,0 0 0 0,0 0-5 16,0 0 20-16,0 0-7 15,0 0-1-15,0 0-11 0,0 0 0 16,0 0 18-16,0 0-5 0,0 0 3 16,0 0 0-16,0 12-7 15,0 1 13-15,0 1-17 0,0-7 2 16,0 5-2-16,0 1 1 0,0 2 4 15,11-1 0-15,-2 3 0 0,-9 4 7 0,6 0-8 16,3 22 18-16,-9-24-19 16,0 0 7-16,0 0-8 0,0-2-3 15,0-2 8-15,0-1-5 0,0-3 7 16,0 1-13-16,0 7 11 16,0-13-2-16,18 2-6 0,-18-2 12 15,0 1-12-15,0-1 0 0,12 0 4 16,-12 3 7-16,12-2 0 0,-12 2-2 15,9 4 4-15,-3-8-12 16,-6 1-5-16,0-3 14 0,9 2-19 0,-9-4 18 16,0 2-4-16,0-3 2 15,0 0-6-15,0 0 2 0,0 0 8 16,0 0-6-16,0 0 13 0,0 0-1 16,0 0-6-16,0 0-8 0,0 0-15 15,0-12 20-15,0 3-15 16,0-3 6 31,-57-161-44-32,39 135 44 1,12 30 6-16,0-2-9 0,1-2 2 0,2 5 0 16,-3-5 7-16,3 3-8 15,-6-16 4-15,6 12-2 0,0-11 4 16,-3 12 2-16,3-1-5 15,3 5-2-15,0-1 16 0,0 2-9 16,0 3-2-16,0 4 2 16,0 0-5-16,0 0 8 0,0 0-6 0,0 0 0 15,0 0-2-15,0 0 5 16,0 0-3-16,0 0 5 0,0 0 1 0,0 0-3 16,0 0 1-16,0 0-6 0,0 0 8 31,0 0-8 16,0 0 26-32,0 0-25-15,0 0 2 0,0 0 4 16,0 0 0-16,0 0-6 0,0 0 11 16,0 0-7-16,0 0 6 0,0 0 2 15,0 0-5-15,0 0-11 0,0 0 11 16,0 0 7-16,0 0-18 0,0 0 13 15,0 0-11-15,0 0-2 0,0 16 2 16,0-1 6-16,0-15-4 0,0 18 1 16,0 1 7-16,12 15 4 0,-12-19-12 15,12 2 10-15,-12-4-9 0,9 1-7 16,-9 0 2-16,5-3 12 0,-5 0 0 16,0-2-18-16,6 2 6 0,0 8 16 15,-3-10-6-15,-3-1-3 16,3 0 8-16,0-1-6 0,3 1-19 15,-3-3 13-15,0 1-7 0,0-1 15 16,3 2-56-16,-3-3-62 16,-3-1-85-16,0-3-79 0,3 0-56 15,-3 0-62-15,0 0-218 0,0 0-192 16</inkml:trace>
  <inkml:trace contextRef="#ctx0" brushRef="#br0" timeOffset="1009.06">507-1009 1564 0,'0'0'47'0,"0"5"29"16,0-2 6-16,0 1-7 0,0-4 16 16,0 3-1-16,0-3 1 0,0 3 57 15,-12 1-33-15,12-4-68 16,0 0-5-16,0 0 11 0,0 0-5 16,0 0-1-16,0 0-11 15,0 0-15-15,0 0-2 0,0 0-2 0,0 0 8 16,0 0-15-16,0 0 0 0,0 0 4 15,0 0-13-15,0 0 10 0,18 0-9 16,-1-10 2-16,4 10 0 16,12-8 5-16,-15 1-1 0,-6 2-9 15,0 0 17-15,3-1-7 0,-6 4-2 16,-1-1 7-16,4-1-10 0,-6 0-3 16,3 2 2-16,9-6 0 15,-12 6-3-15,3-2 7 0,-3 1-4 0,0-2-6 16,0 2 1-16,0 0 6 0,-3 1-2 15,3-1-4-15,0-2-1 16,-6 4 5-16,3-1 10 0,-3 2-2 16,0 0 2-16,0 0 4 0,0 0 5 15,0 0-2-15,0 0-7 0,0 0-6 16,0 0 2-16,-12 0-3 16,3 0 0-16,-3 0 0 15,-9 0-8-15,9 0 6 0,0 13 0 16,0-13 0-16,-11 11 0 15,-1 9-19-15,0-10 14 16,-15 0 5-16,24-3 3 16,3-1 3-16,-2-3-2 0,2 0-5 15,0 4-1-15,-3-5 7 0,6 3-7 16,0-4 8-16,0 3-14 0,3-2 12 16,3 2-1-16,-3-4-9 0,3 0-2 15,3 0 5-15,0 0-3 0,0 0-1 16,0 0 4-16,0 0-1 0,0 0 7 15,0 0-8-15,0 0 8 16,12 0-13 0,9 0-45-16,3 0-106 15,-12 0 35-15,41-18-1360 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9:58.05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A4ADC6-2D01-49C8-8328-7A923A5E7666}" emma:medium="tactile" emma:mode="ink">
          <msink:context xmlns:msink="http://schemas.microsoft.com/ink/2010/main" type="writingRegion" rotatedBoundingBox="194,11039 8643,10706 8962,18795 513,19128"/>
        </emma:interpretation>
      </emma:emma>
    </inkml:annotationXML>
    <inkml:traceGroup>
      <inkml:annotationXML>
        <emma:emma xmlns:emma="http://www.w3.org/2003/04/emma" version="1.0">
          <emma:interpretation id="{A0A202C7-9AB7-4689-A46C-8665854B20B4}" emma:medium="tactile" emma:mode="ink">
            <msink:context xmlns:msink="http://schemas.microsoft.com/ink/2010/main" type="paragraph" rotatedBoundingBox="196,11032 5184,10855 5209,11573 221,11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8119AF-1FE8-418D-92AB-77482E23E529}" emma:medium="tactile" emma:mode="ink">
              <msink:context xmlns:msink="http://schemas.microsoft.com/ink/2010/main" type="line" rotatedBoundingBox="196,11032 5184,10855 5209,11573 221,11750"/>
            </emma:interpretation>
          </emma:emma>
        </inkml:annotationXML>
        <inkml:traceGroup>
          <inkml:annotationXML>
            <emma:emma xmlns:emma="http://www.w3.org/2003/04/emma" version="1.0">
              <emma:interpretation id="{BF201B30-3E83-47D6-8BF9-2A203599E4FB}" emma:medium="tactile" emma:mode="ink">
                <msink:context xmlns:msink="http://schemas.microsoft.com/ink/2010/main" type="inkWord" rotatedBoundingBox="196,11032 2983,10933 3008,11651 221,117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65 2063 0,'0'-2'42'16,"0"1"9"-16,0-3 28 0,0 4 5 15,0-3 17-15,0 0 56 16,0 2-85-16,0-1-6 0,0 2 1 15,0 0 6-15,12 0 11 0,-12 0 6 16,0 0-8-16,0 0-4 0,0 0 0 16,0 0 93-16,0 0-63 15,0 13-5-15,0-2-19 0,0-1 7 0,0 5-19 16,0 0-1-16,0 4-9 0,0 3-19 16,0 2-13-1,18 23 14-15,-18-22-41 0,12-1 12 16,0 22 3-16,-12-26-15 0,9-2 0 15,-3 0-2-15,2 17 19 16,4 3-31-16,-12-25 19 16,0-1 0-16,0-3-10 0,0 6 2 15,0-4 2 1,0-7-5-16,0-2-1 0,0 0 13 16,0-2 0-16,0 0 3 0,0 0-9 15,0 0 5-15,0 0 2 0,0 0-11 16,0 0-15-16,0 0 17 0,0-12-14 15,0 2-5-15,0 0 4 0,0-1-3 0,0-5-6 16,0 1-4-16,-15 0 6 0,4-23-1 16,-1 21 3-16,3-3-1 15,9 2 5-15,0-2 1 0,-6 2 6 16,6-4-5-16,0 1 13 0,0 2-6 16,0-1-7-16,12-21-3 15,-12 22 14-15,15 1-1 0,-1 0 4 16,1 1 1-16,-3 2-12 0,0 1 9 15,0-1-1-15,3 0-7 0,-6 4 10 16,9-5-24-16,-9 9 17 0,-3 3 5 16,3 0-5-16,-4 4-8 15,-2 0 6-15,3 0-9 0,3 0-4 0,-3 0-4 16,3 0 7-16,9 25-48 16,-6-25 40-16,6 25-16 15,-12-14 31-15,9 10 4 16,-12-10 32-16,-3-6 1 15,0-2 9-15,0 4-6 0,0-2-1 16,-15 0 10-16,15 2-17 0,-18-1-9 16,-9 8 6-16,18-5-15 15,-3-1 3-15,0 0-4 0,0 2 9 0,1-2-15 16,-1-1 10-16,0 0-2 16,3 0 5-16,-9 5-17 0,12-8 15 15,-3-1 0-15,0 1-15 0,3-3 8 16,0 0 3-16,0 2-12 0,0-3-1 15,3 1-13-15,-3-1-30 0,0 0-174 16,1 0 49-16,5 0-35 16,0 0-33-16,0 0-41 0,0 0-66 15,0 0-155-15,0 0-37 0</inkml:trace>
          <inkml:trace contextRef="#ctx0" brushRef="#br0" timeOffset="458.07">562-66 2196 0,'6'-5'74'0,"-3"0"29"0,-3 0 50 16,6 5 19-16,-6-1 11 0,0 1-10 15,0 0 117-15,0 0-147 16,0 0 13-16,-12 31 133 16,-18-1-51-16,9 3-63 15,12-13-98-15,0 1-19 0,3 28 45 16,-3-24-78-1,9 3 11 48,137 330 28-63,-113-339-70 16,-18-13-5-16,0-6-36 0,0 0-5 15,0 0-56-15,0 0-69 16,9-13-923-1,-9 13 780-15,-6-12-129 0,0-3-241 0</inkml:trace>
          <inkml:trace contextRef="#ctx0" brushRef="#br0" timeOffset="821.17">824 91 2635 0,'6'-12'103'0,"-3"9"14"16,-1 3 37-16,1 0 3 0,0 0-12 16,-3 0 82-16,0 0-109 0,0 0 9 15,0 0 119-15,0 33-119 16,0 6-13-16,12-17-82 15,-12 25-5-15,9-24-8 16,-9 0-9-16,6 0-4 0,-6-3-9 16,6-1 5-16,0 1-10 0,-6-3 3 62</inkml:trace>
          <inkml:trace contextRef="#ctx0" brushRef="#br0" timeOffset="1079.12">838 151 2212 0,'0'-9'45'16,"12"-1"45"-16,-12 2 18 0,12 1 23 15,-3 0 22-15,0 4 6 0,-3 0-1 0,0 3-2 16,6 0-4-16,12 0 88 15,3 15-75-15,-13 0-95 16,1-3-8-16,0 4-9 0,27 28 42 16,-9-15-77-1,-13-13-11-15,25 7-4 16,-21-11-5-16,3-4-45 0,-3-2-46 16,-1 0-56-16,-2-2-16 0,-9-2-9 15,0 1-18-15,0-3-12 0,-3 0-21 16,-3 0-34-16,-6 0-70 0,0-14-133 15,0 2-76-15</inkml:trace>
          <inkml:trace contextRef="#ctx0" brushRef="#br0" timeOffset="1361.74">1184-66 2496 0,'0'-10'51'0,"0"2"51"16,0 2 35-16,0 1 14 0,0 1 7 15,0 1-22-15,0-1-34 16,0 4 118-16,0 0 18 16,0 19-124-16,0-3-7 0,0 4-5 15,0 2-11-15,12 5-28 0,0 1-3 16,-12 4-30-16,0 1-14 0,0 2 8 0,17-2-19 16,-17-1 4-16,0-5-8 0,0 0 15 15,15-2-21-15,0-5-1 0,-15-1-21 16,0-6-11-16,0-2-40 0,15-3-33 15,-15 1-188-15,0-9 63 16,0 0-53-16,0 0-41 0,0 0-66 16,0 0-216-16,0-14-119 0</inkml:trace>
          <inkml:trace contextRef="#ctx0" brushRef="#br0" timeOffset="2592.75">-367 193 1986 0,'0'-2'66'0,"0"-5"77"16,0 1-41-16,0 2 10 15,0 0-12-15,0 0 2 0,-15 0-18 0,15-1-15 16,-15 1-9-16,3 1-16 0,-38 3 35 31,41 0-67-31,-3 12-2 0,-12 13 1 16,12-13-7-16,3 3-6 0,0 0 6 16,0 2-4-16,0 2 2 0,3-2-2 15,3 0 1-15,3-1-1 16,-3 10-9-16,3-15 1 0,0-1-14 15,0-3 1-15,15 0 3 16,0-2-43-16,0-5 14 0,0 0 6 16,0 0-13-16,0-14-6 0,0 3 4 15,3-4 5-15,-4-1 8 0,4 0 7 0,-3-1 21 16,-6 0 9-16,3 1 0 0,0-14 26 16,-6 8 32-1,-6 14-8-15,0 1-1 0,0 2-1 16,0 0 0-16,0-3 56 15,0 8-40-15,0 0-38 16,0 0 7-16,0 0 12 16,0 25 137-1,0-14-155-15,15 4-7 0,-15-1-5 16,35 41 9 0,-23-42-21-16,0 0 4 0,-6-3 6 15,-6 0-17-15,12 2-59 0,-12-3 15 16,0-8-24-16,0 4-34 15,0-1-63-15,0-4-97 0,0 2-235 0,0-2-138 16</inkml:trace>
          <inkml:trace contextRef="#ctx0" brushRef="#br0" timeOffset="2950.6">-305 30 2311 0,'0'-4'20'0,"15"1"38"0,-15 1 2 15,12 0 18-15,-12 0-1 0,0 2 16 16,0 0-9-16,0 0-3 0,0 0-2 16,0 15-8-16,0-4-7 0,0 4-14 15,0 0-6-15,21 3 5 16,12 25 23-16,-21-20-49 15,50 82 69-15,-50-78-68 16,15 29 5-16,-15-30-19 0,-3 0-6 16,-3-1 3-16,-3-2-5 15,0 2 5-15,3-1-1 0,-3 16-1 16,-3-23-5-16,0 0 3 16,0-2-20-16,0-3-17 0,0-5-29 0,0 1-29 15,0-4-32-15,0-1-55 16,-18 1-240-16,0-4 116 0,3 0-205 15,3 0-110-15</inkml:trace>
          <inkml:trace contextRef="#ctx0" brushRef="#br0" timeOffset="3920.35">1300-138 1609 0,'0'-4'82'0,"15"3"25"15,-15-2-8-15,0 1 6 16,12 2-16-16,-12 0 34 0,0 0 93 15,15 0-122-15,-15 0 11 0,8 0-14 16,7 0 92-16,-6 11-95 16,9 0 68-16,3 13-22 15,-9-13-79-15,15 21 32 16,-1 12 13-16,-8-20-62 16,-3-1-8-16,3 2 1 15,39 52 45-15,-28-26-44 16,-17-26-31-16,-3-3 5 0,-3 0 0 15,3-1 4-15,-9-1-10 0,0 0 7 16,0-2 0-16,0 30 0 16,0-35 2-16,0-2-16 0,0-2 8 15,0 0-21-15,-12-4-31 0,12 0-35 16,0-4-35-16,0 3-35 0,0-4-39 16,0 0-36-16,0 0-73 0,0 0-194 15,0 0-177-15</inkml:trace>
          <inkml:trace contextRef="#ctx0" brushRef="#br0" timeOffset="4211.79">1919 135 2484 0,'0'0'54'15,"0"0"7"-15,0 0 90 16,9 0-120-16,3 0-6 16,27 0-1-1,-4 0-88-15,-17 0 15 0,6 0-42 16,18 0-169-16,-25-8 40 0,1 8-153 15,-3 0-67-15,-3 0-33 0</inkml:trace>
          <inkml:trace contextRef="#ctx0" brushRef="#br0" timeOffset="4469.64">1979 310 2329 0,'0'5'70'0,"0"2"42"16,0-4 30-16,14-3-8 0,-2 0-25 0,3 0-24 16,15 0 16-16,-12 0-62 15,3-15-25-15,2 4-18 0,1 11-50 16,0-13-64-16,-3 2-71 0,21 3-500 62</inkml:trace>
        </inkml:traceGroup>
        <inkml:traceGroup>
          <inkml:annotationXML>
            <emma:emma xmlns:emma="http://www.w3.org/2003/04/emma" version="1.0">
              <emma:interpretation id="{DBA0324F-7197-4B94-A854-3BF6FE2BF924}" emma:medium="tactile" emma:mode="ink">
                <msink:context xmlns:msink="http://schemas.microsoft.com/ink/2010/main" type="inkWord" rotatedBoundingBox="3325,11065 5189,10999 5203,11417 3340,11483"/>
              </emma:interpretation>
              <emma:one-of disjunction-type="recognition" id="oneOf1">
                <emma:interpretation id="interp1" emma:lang="" emma:confidence="0">
                  <emma:literal>0.32</emma:literal>
                </emma:interpretation>
                <emma:interpretation id="interp2" emma:lang="" emma:confidence="0">
                  <emma:literal>0.3 z</emma:literal>
                </emma:interpretation>
                <emma:interpretation id="interp3" emma:lang="" emma:confidence="0">
                  <emma:literal>0.3 Z</emma:literal>
                </emma:interpretation>
                <emma:interpretation id="interp4" emma:lang="" emma:confidence="0">
                  <emma:literal>0-32</emma:literal>
                </emma:interpretation>
                <emma:interpretation id="interp5" emma:lang="" emma:confidence="0">
                  <emma:literal>0.3 2</emma:literal>
                </emma:interpretation>
              </emma:one-of>
            </emma:emma>
          </inkml:annotationXML>
          <inkml:trace contextRef="#ctx0" brushRef="#br0" timeOffset="5033.03">2657-50 2546 0,'0'0'47'0,"0"0"40"0,0 0 21 0,-18 0 18 15,18 0-5-15,-15 0 81 16,15 10-122-16,-11-10 27 0,11 15-4 16,-12 9 105-16,12-11-121 0,0 1 6 15,0 2-15-15,0 4-15 16,0-3-17-16,0 25 18 16,0-21-48-16,0 0 9 0,0 0-27 0,0-1 5 15,32 35 10 1,-17-28-14-16,0-16 16 0,3-3-23 15,3-3 17-15,-3-3-23 16,23-2-27-16,-14 0 26 0,21-23-51 16,-27 8 42-16,-1 0 13 15,-5-2 12-15,-3 0-7 0,3-4-1 16,-6 1 6-16,-9-1 1 16,0-21 0-16,-18-16 73 15,-12 27-35-15,19 18-19 16,-7 4-17-16,0 0 1 0,-18-1 24 15,15 9-29-15,3 1 15 0,-2 0-14 16,-7 0-2-16,6 0 13 0,-3 0-15 16,0 15 14-16,6-4-5 0,1-11-9 15,-1 10-58-15,3-10-75 0,-6 11-329 16,21-11 175-16,0 5-49 16,0-5-66-16,0 5-237 0</inkml:trace>
          <inkml:trace contextRef="#ctx0" brushRef="#br0" timeOffset="5281.43">3166 246 2920 0,'0'0'87'0,"0"0"42"0,0 0 73 15,0 0 4-15,0 0 130 16,0 0-247-16,0-7-35 0,0 7-7 0,0 0-23 16,0 0-11-16,0-7-38 15,0 7-53-15,0 0-192 0,0 0 44 16,0 0-49-16,0 0-66 16,0-6-144-16,0 6-274 0</inkml:trace>
          <inkml:trace contextRef="#ctx0" brushRef="#br0" timeOffset="5921.56">3354 17 2585 0,'-9'0'46'16,"9"0"20"-16,0 0 3 0,-9 0-14 15,9 0-14-15,-6 0-16 0,6 0-18 16,0-11-5-16,0 11-2 16,51-26 12-16,-34 19-15 15,4-1 6-15,-3-2 3 16,45-11 18-16,-51 16-7 16,-7 2 3-16,1 1-9 0,-3 2 4 15,0 0-2-15,-3 0 3 0,0 0 3 16,0 0 28-16,0 11-27 15,0 0-2-15,0 1 1 0,0 3-15 16,-12-1 0-16,1 4 2 0,-1-2-9 16,-6 16 7-16,9-2-1 15,0-19-6-15,3 1 3 0,3-1-3 16,-3-7-14-16,6 2-8 0,0-1-9 16,0-3 10-16,0-2 7 0,0 0-9 15,0 0 2-15,27 0 7 16,35-13-2-1,-47 2 13-15,0 11 7 0,0 0 24 16,0 0 14-16,0 0-2 0,18 0 1 16,-19 0-20-16,1 14-2 15,0-3 4-15,-3 4-7 0,-6-2 0 0,0 5 3 16,-6-3 2 46,-167 125 753-46,120-140-726 0,-1-21-170-1,36 6-419 17</inkml:trace>
          <inkml:trace contextRef="#ctx0" brushRef="#br0" timeOffset="6383.14">3904-13 2485 0,'-11'0'74'16,"11"0"-26"-16,-9 0-8 15,9 0-11-15,0 0-22 0,0 0-3 0,0 0-2 16,0 0 2-16,17 0-4 16,4 0-3-16,27-18 19 0,-18 9 1 15,-1 9 14-15,1-9-5 16,33 3 29-16,-34 0-10 0,1 6 16 16,-3 0 12-16,-6 0 9 0,-3 0 12 15,-6 12 22-15,-12-12-3 0,0 19-1 16,0-4-9-16,-15 17 81 15,3-12-95-15,-3-2-7 0,0 0-18 16,0 3-16-16,-3 2-21 0,-29 20 0 16,23-22-11-16,0-3-11 0,3 1-17 15,0-4 4-15,4 0 2 16,2-2 1-16,6-3 8 0,9-2 4 0,0-1-13 16,0-3 9-16,0 0 16 15,24-3 19-15,-1-1 4 0,37 0 58 16,-27 0-66-16,-4-14 9 0,4 3-9 15,6 11 14-15,-3-12-35 0,-7 2 4 16,-2 10-11-16,-3-9-14 0,0 2-42 16,-3 7-48-16,-4-6-114 0,-5 2-119 15,-9 4-86-15,-3 0-132 0</inkml:trace>
        </inkml:traceGroup>
      </inkml:traceGroup>
    </inkml:traceGroup>
    <inkml:traceGroup>
      <inkml:annotationXML>
        <emma:emma xmlns:emma="http://www.w3.org/2003/04/emma" version="1.0">
          <emma:interpretation id="{D129DCE5-8CFC-4092-8B43-CC12BA1C568A}" emma:medium="tactile" emma:mode="ink">
            <msink:context xmlns:msink="http://schemas.microsoft.com/ink/2010/main" type="paragraph" rotatedBoundingBox="481,12520 6491,12144 6541,12940 531,13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D586A5-BFF7-453B-A37A-C9723774F913}" emma:medium="tactile" emma:mode="ink">
              <msink:context xmlns:msink="http://schemas.microsoft.com/ink/2010/main" type="line" rotatedBoundingBox="481,12520 6491,12144 6541,12940 531,13317"/>
            </emma:interpretation>
          </emma:emma>
        </inkml:annotationXML>
        <inkml:traceGroup>
          <inkml:annotationXML>
            <emma:emma xmlns:emma="http://www.w3.org/2003/04/emma" version="1.0">
              <emma:interpretation id="{8626EE2F-EE74-4296-890A-5B485862C18C}" emma:medium="tactile" emma:mode="ink">
                <msink:context xmlns:msink="http://schemas.microsoft.com/ink/2010/main" type="inkWord" rotatedBoundingBox="485,12594 1301,12543 1346,13266 531,1331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631.39">-281 1481 2611 0,'0'0'103'0,"0"0"17"15,0 0 19-15,0 0 9 0,0 0 3 16,0 15-23-16,0-1-33 0,0 0-11 16,0 6-1-16,0 1-2 0,12 3-20 15,-12 3-12-15,9 29 8 16,-9-27-33-16,0-1-8 0,0 1-9 16,0 1-2-16,0-3-1 0,0-1 5 15,0 3-4-15,0 22-6 16,0-29-7-16,0-4-40 0,18-3-7 15,-18-4-22-15,12-1-5 0,-12-6 4 0,12-4 3 16,-3 0-2-16,3 0 6 0,-12 0 4 16,0-14 5-16,6-3 19 0,5-4 1 15,1 0 18-15,3-3 2 0,-3-1 9 16,0-1 4-16,3 2 4 16,24-20-3-16,-22 27 10 0,1 3 15 15,-3 0 10-15,3 4-8 0,3 4 15 16,-3 2 9-16,0 3-7 15,11 1 29-15,-11 0-32 0,-3 0-3 16,3 14-2-16,-3-2-3 0,-3 1 5 0,0 4-10 16,-3 1-14-16,-3 0 6 15,-3 3-6-15,-3-1 1 0,0 21 23 16,-15-19-15-16,-3-5-2 0,3 1-1 16,-15 14 59-16,12-17-23 15,0-3-2-15,1 2 6 0,-1-5-20 16,-15 1 23-16,15-10-42 15,3 0-8-15,0 0-1 0,3 0-3 16,-2 0-32-16,2-14-47 0,-3 0-41 16,-9-13-206-16,12 4-88 15,3 1-175-15,3 11 28 16</inkml:trace>
          <inkml:trace contextRef="#ctx0" brushRef="#br0" timeOffset="8054.82">315 1485 2672 0,'3'-7'28'16,"5"-2"136"-16,-2 6-22 0,0 3 38 16,-3-2 18-16,12 2 419 15,-6 0-490-15,-3 14-19 16,6 1-2-16,0-2-31 0,6 2-1 16,15 25 23-16,2 12-27 15,-17-24-39-15,-3 3-14 16,-3 1-2-16,-3 3-10 0,-3 1 1 15,0 0-15-15,-3 2 13 0,0 0 9 0,0 0-7 16,-3 33-16-16,0-39 9 16,0-3 5-16,0-4-23 0,0-4-13 15,0-4-3-15,0-4-36 0,0-2-59 16,0-1-309-16,-9-10 127 16,9 0-24-16,-9 0-30 0,9 0-85 15</inkml:trace>
        </inkml:traceGroup>
        <inkml:traceGroup>
          <inkml:annotationXML>
            <emma:emma xmlns:emma="http://www.w3.org/2003/04/emma" version="1.0">
              <emma:interpretation id="{7E57C4E4-2671-42C7-80CD-C7C99B8F607A}" emma:medium="tactile" emma:mode="ink">
                <msink:context xmlns:msink="http://schemas.microsoft.com/ink/2010/main" type="inkWord" rotatedBoundingBox="1797,12438 4390,12275 4438,13048 1846,1321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443.82">2196 1417 2663 0,'-15'-4'36'0,"6"-3"45"0,-3 3 27 15,12 0 3-15,-12 3-1 0,0 1 1 0,0 0 10 16,0 0 8-16,-11 17 81 15,11 0-102-15,-3 1-4 16,3 1-25 62,140 318 216-78,-107-337-284 16,0 0-11-16,-1 0 1 0,4 0-1 15,-3-12-6-15,18-8-9 16,-21 10-16-16,-6 1-16 0,5-12-109 16,-8-3-297 62</inkml:trace>
          <inkml:trace contextRef="#ctx0" brushRef="#br0" timeOffset="11791.62">2610 1466 3197 0,'0'0'97'0,"0"-2"66"0,0-1 239 16,0-1 34-1,0 4-307-15,0 0 100 16,0 0-175-16,0 28 0 16,0 1-7-16,14-13-30 15,-14 1 21-15,30 38-24 16,-6 0 8 0,-24-40-34-16,3 1 8 0,9 16-61 31,0-13-510-31,-12-19-14 15,0 0-117-15,0 0 260 16,0-10-258-16</inkml:trace>
          <inkml:trace contextRef="#ctx0" brushRef="#br0" timeOffset="12057.18">2880 1231 2764 0,'0'-17'329'15,"0"12"-151"1,-11 21 407 0,11-6-463-16,0 5-29 0,0 0 9 15,0 7 11-15,107 152 234 31,-69-106-283-31,1-2-51 16,-18-36 4-16,0 2-10 0,-3-3-17 16,-1 1 17-16,-2-2 8 0,9 21-3 15,-15-29-28-15,-3-1 7 16,-6-2-28-16,0-2-7 0,0-3-69 0,0-3-59 16,0-1-95-16,0-1-83 15,0-1-397-15,0-3 231 0,0-3-284 16</inkml:trace>
          <inkml:trace contextRef="#ctx0" brushRef="#br0" timeOffset="10325.08">1035 1536 2618 0,'0'-1'42'0,"3"-1"20"0,-3 1 37 16,0-1 18-16,0 2 13 0,0 0-29 15,0 0 388 1,9 65 94-1,0-27-448-15,-9-14-51 16,9-4-37 0,0 32 22-16,-3-25-58 0,0 2-1 0,-3 1-3 15,-3 0-9-15,5 1 11 16,4 31-47-16,9 37-316 16,-15-79 116-16,3-4-59 15,-3 4-350-15,3-20 254 16,-3 0-246-16,0 0-93 0</inkml:trace>
          <inkml:trace contextRef="#ctx0" brushRef="#br0" timeOffset="10632.8">1151 1532 2509 0,'0'-8'112'16,"0"-2"25"-16,0 9-66 15,9-2-15-15,0 1 1 0,-3-2-16 16,18-3-10-16,-9 6-22 16,2 1 1-16,4 0 2 0,0 0-6 15,-3 0-6-15,24 22 4 16,-30 0 10 0,-12 2-5-16,0-13-6 0,0 0 9 15,0 3 4-15,-33 11 5 0,18-13-3 16,3-1-14-16,-3-1-1 15,-3 1 5-15,3-3 1 0,-14 12-13 16,14-13-36-16,0 1-15 16,-12 0-125-16,18-4 64 0,0-1-54 15,3-1-66-15,0-2-162 0,6 0-213 16</inkml:trace>
          <inkml:trace contextRef="#ctx0" brushRef="#br0" timeOffset="10960.57">1654 1444 2595 0,'0'-3'58'15,"0"-2"38"-15,0 1 42 0,0 3 0 16,-12-2 145-16,12 3-148 0,-12 0 6 15,3 0-21-15,0 32 79 16,-11 26 34 0,14-7-136-16,6-19-65 15,0-2 8-15,0 1-19 0,0 0-15 0,0 3 13 16,0 1-14-16,0-4-8 16,0 32 6-16,29-4 4 15,-17-34-49-15,0-4-36 16,18 18-430-1,18-30-1316 1</inkml:trace>
          <inkml:trace contextRef="#ctx0" brushRef="#br0" timeOffset="12641.07">3381 1666 2399 0,'0'3'94'0,"0"1"48"0,0 0 34 15,11-4 0-15,1 0-3 16,3 0-17-16,0 0-42 0,0 0-39 0,9 0-15 16,-3 0-35-16,2-11-14 0,-2 11-30 15,21-9-180-15,-24 9 28 16,-3-9-51-16,-3 9-51 0,-3 0-80 15,2 0-851 1</inkml:trace>
          <inkml:trace contextRef="#ctx0" brushRef="#br0" timeOffset="12360.47">3413 1491 2797 0,'0'0'54'16,"0"0"44"-16,0 0 29 0,0 0-25 16,0 0-27-16,0 0-27 0,0 0-21 15,0 0-10-15,0 0-4 0,15 0-3 16,0 0-28-16,0 0-27 0,3-8-29 0,6 2-27 15,-4-2-24-15,1 3-28 16,0 1-53-16,15-3-332 0,-21 4 62 16,-3 2-86-16</inkml:trace>
        </inkml:traceGroup>
        <inkml:traceGroup>
          <inkml:annotationXML>
            <emma:emma xmlns:emma="http://www.w3.org/2003/04/emma" version="1.0">
              <emma:interpretation id="{9550E70B-A1A4-4BB4-9629-93CB2ECC9A8D}" emma:medium="tactile" emma:mode="ink">
                <msink:context xmlns:msink="http://schemas.microsoft.com/ink/2010/main" type="inkWord" rotatedBoundingBox="4734,12395 6500,12284 6537,12877 4771,12987"/>
              </emma:interpretation>
              <emma:one-of disjunction-type="recognition" id="oneOf4">
                <emma:interpretation id="interp8" emma:lang="" emma:confidence="0">
                  <emma:literal>0.13</emma:literal>
                </emma:interpretation>
                <emma:interpretation id="interp9" emma:lang="" emma:confidence="0">
                  <emma:literal>° -13</emma:literal>
                </emma:interpretation>
                <emma:interpretation id="interp10" emma:lang="" emma:confidence="0">
                  <emma:literal>0.23</emma:literal>
                </emma:interpretation>
                <emma:interpretation id="interp11" emma:lang="" emma:confidence="0">
                  <emma:literal>0,13</emma:literal>
                </emma:interpretation>
                <emma:interpretation id="interp12" emma:lang="" emma:confidence="0">
                  <emma:literal>o -13</emma:literal>
                </emma:interpretation>
              </emma:one-of>
            </emma:emma>
          </inkml:annotationXML>
          <inkml:trace contextRef="#ctx0" brushRef="#br0" timeOffset="14218.11">4023 1281 2576 0,'0'-1'37'0,"0"1"37"16,0 0 21-16,0 0 16 0,0 0 10 16,-11 0 142-1,-1 0-195-15,12 0 11 0,-9 15 0 16,9-3 36 0,-15 45 229-16,15-38-241 0,0 66 251 15,0-40-219 1,0-20-102-1,0-2 0 48,315 155-27-47,-294-188-16-16,3-3-12 0,-6 0 14 0,-3 0-9 15,9-20-8-15,-18 14 26 16,0-1-3-16,-1-46-27 15,-5 24 54-15,0 17-38 16,0 4 13-16,0 1 10 0,-17 3-5 16,-46-29-3-1,12 29-3-15,10 6-3 16,23 10 12-16,-3 1-4 0,3 0-16 16,-26 0 7-16,23 0-6 15,0 0-26-15,0 10-56 0,0-10-54 16,-11 11-354-16,23-1 177 0,0-2-26 15,0 7-625 1</inkml:trace>
          <inkml:trace contextRef="#ctx0" brushRef="#br0" timeOffset="14623.97">4663 1666 2720 0,'0'1'194'0,"0"-1"-94"16,0 2-20-1,0-2 62-15,0 0-139 16,0 0 4-16,0 0-9 15,15 0 11-15,3 8-10 0,-6-8 3 16,0 0-4-16,-12 0-3 0,12 0 18 16,0 0-16-16,-6 0 14 0,-6 0 2 0,0 0 6 15,0 0 14-15,0 0 24 16,0-17 38-16,0 9-80 16,-12 2 13-16,12 6-27 15,-27 0-7-15,15 0 6 16,3 0-11-16,-21 0-349 15,22 0-16 1,2 0 91-16,6 0-797 16</inkml:trace>
          <inkml:trace contextRef="#ctx0" brushRef="#br0" timeOffset="14941.82">5018 1323 2993 0,'0'-3'95'0,"0"0"84"0,0 2 41 0,0-2-9 15,0 3-13-15,0-1-54 0,0-2-14 16,0 3-26-16,0 0-8 0,0 0 7 15,0 0-29-15,12 0-14 0,2 33 31 32,13 38-1-32,-18-53-88 0,-3 0-4 0,-3 1 12 15,0 0-20-15,0-1 19 0,3 0-30 16,-3-3-15-16,3 13-158 16,-3-14-29-16,-3-6-96 0,3 0-64 15,0 1-433-15,-3-4 238 16,3-4-185-16</inkml:trace>
          <inkml:trace contextRef="#ctx0" brushRef="#br0" timeOffset="15630.75">5327 1343 2514 0,'0'0'15'0,"-6"0"25"0,-3 0 10 16,9-10 8-1,0-7-44-15,0 8-13 16,0-12 8-16,27 6-6 0,-12 6 15 15,0 5 10-15,-3-2 13 16,21-1 64-16,-19 4-48 16,31 1 65-16,-27 2-32 15,-9 0-38-15,-3 0-7 0,0 0-2 16,-3 0-1-16,0 0-15 0,0 21 20 16,0-11-33-16,-3 0-9 15,0 4 3 63,-122 138-96-78,122-152 86 16,32 0-3-16,-17 0 6 16,0 0 5-16,3-8-9 0,-3 8 5 15,3 0 21-15,92 0 154 31,-71 0-110-31,2 22 3 16,-5 13 89 0,-27 45 161-1,-30-61-230-15,3-1 24 0,3 1-19 16,-5-1-6-16,-1 1 1 0,0 0-27 16,-80 42 92-1,53-41-152-15,27-14 20 0,3 3-29 16,6-9 19-16,-2 0-20 0,2 0-8 15,0 0-12-15,-6 0-101 16,12 0 31 0,-12-10-750-16,9 1 243 15,9 9 259 1</inkml:trace>
        </inkml:traceGroup>
      </inkml:traceGroup>
    </inkml:traceGroup>
    <inkml:traceGroup>
      <inkml:annotationXML>
        <emma:emma xmlns:emma="http://www.w3.org/2003/04/emma" version="1.0">
          <emma:interpretation id="{BBF5EE89-15B2-40C3-A715-88FC9CE42771}" emma:medium="tactile" emma:mode="ink">
            <msink:context xmlns:msink="http://schemas.microsoft.com/ink/2010/main" type="paragraph" rotatedBoundingBox="344,13727 8749,13395 8834,15560 430,15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BE9405-06F1-4DE6-ADE8-C8366AE98CCF}" emma:medium="tactile" emma:mode="ink">
              <msink:context xmlns:msink="http://schemas.microsoft.com/ink/2010/main" type="line" rotatedBoundingBox="344,13727 8749,13395 8791,14474 387,14806"/>
            </emma:interpretation>
          </emma:emma>
        </inkml:annotationXML>
        <inkml:traceGroup>
          <inkml:annotationXML>
            <emma:emma xmlns:emma="http://www.w3.org/2003/04/emma" version="1.0">
              <emma:interpretation id="{1F50D6B6-98C1-4AB5-BF70-8006AC0338A8}" emma:medium="tactile" emma:mode="ink">
                <msink:context xmlns:msink="http://schemas.microsoft.com/ink/2010/main" type="inkWord" rotatedBoundingBox="344,13727 2782,13630 2820,14611 383,14707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1735.36">928 2982 2087 0,'0'-4'1'0,"0"-1"29"15,0-1 48-15,0-7 65 16,-12 6-72-16,12 2 17 0,0-1-13 16,-9-1 1-16,9-1 75 15,-9 4-78-15,9 2-12 0,0-2 3 16,-6 2 3-16,0-1-2 0,6-2-25 0,-9 4 5 15,3-2-20-15,-3 2-7 0,0 0 1 16,0-2-7-16,0 3 3 16,-2 0-13-16,-7 0 9 0,-27 0-8 15,6 35-16 1,27-25 17-16,-5 7-4 16,11-8-5-16,3 1-1 0,3 0-2 15,0 11 2-15,0-11-3 16,0 1 6-16,15 1-3 0,2-1 12 15,-2 2-8-15,3 1 0 16,30 14 9-16,-21-14-3 63,276 140-67-63,-297-148 63 0,0-2 0 15,-3 0-4-15,-3 4 8 16,0-4 10-16,0 1-5 15,0-3 8-15,-18 2 4 0,3 1 9 16,0-5-1-16,-23 8 20 16,-31-6 7-16,48-2-36 0,-59 0 50 31,53 0-56-31,9 0-18 16,12 0-23-16,1 0-25 78</inkml:trace>
          <inkml:trace contextRef="#ctx0" brushRef="#br0" timeOffset="32133.5">1511 3109 2570 0,'0'-2'69'15,"0"0"58"-15,0 0 17 0,-15 0 12 63,-166 87 554-48,178-54-713-15,3-10-5 16,21-10-6-16,-9 0 16 16,-1-1-8-16,4-3-23 0,0-1-16 0,3 2-17 15,21-2-68 1,41-6-47-16,-62 0 166 16,0-12 9-16,-9 1-8 15,3-10 5-15,-12 11 9 16,0-5-1-16,0 3 1 0,0-4-9 0,0 1 0 15,-15 1 4-15,0-1-14 0,-18-6-48 16,18 12-2 0,-26-6-148-16,26 13 75 15,-30 2-612-15,21 0-352 16</inkml:trace>
          <inkml:trace contextRef="#ctx0" brushRef="#br0" timeOffset="32577.1">1690 3052 2345 0,'6'0'74'0,"3"0"76"16,-6 0-35-16,0 0 26 16,3 0 12-16,-3 0 1 0,0 0-15 15,2 0-37-15,7 11 15 16,-3 4-74-1,24 33 34-15,-21-21-57 16,-6-16-17-16,-3 2-3 0,3 8 0 16,-6-11-37-16,0-1-22 0,0-1-23 15,0-3-15-15,0 1-14 0,0-4 7 16,0 1 3-16,0-1-75 16,0-18 45-16,0-17 110 15,0 17 4-15,0-2 19 16,12 0 15-16,0 0 12 0,3 1 4 15,-4 1-3-15,4 3 11 0,-3 0 2 16,3 6 22-16,-3-1 6 0,3 3-1 16,-3 5-4-16,9 0 48 15,-12 0-68-15,5 14 12 16,-5-3-41-16,-3 0 3 0,0-1-17 0,0 2 8 16,3 11-35-16,-3 0-126 15,0-1-133-15,-6-15 77 16,0 1-102-16,0 4-889 15</inkml:trace>
          <inkml:trace contextRef="#ctx0" brushRef="#br0" timeOffset="18239.47">-185 3025 1981 0,'0'0'75'0,"0"-2"-2"16,0 1 4-16,0-4 102 15,0 2-108-15,0-2-17 0,0 4 4 16,0-2-6-16,0 1 7 0,0 0 2 16,0 0 4-16,0 0 81 15,0-1-62-15,0 1-1 0,-18-1 2 16,18 3 8-16,-15-3-19 0,15 0 13 15,-18 1-26-15,6-1-13 0,0 1-23 16,0-1-7-16,-35 2 14 16,32 1-30-16,6 0 2 15,-9 0-7 1,9 0 3-16,-3 14 1 0,3-3-2 16,-6 1-9-16,6 1 9 78,96 233 192-63,11-244-117-15,-80-2-53 16,26-12 23 0,-17-12-13-16,-15 24-27 0,-3-10-3 15,0 10-4-15,0-8 8 16,-6 1-7-16,6 7-13 0,-6 0-30 0,0-4-42 15,-3 4-58-15,0 0-48 0,0 0-42 16,0 0-14-16,0 0-11 0,0 0-72 16,-15 0-134-16,3 0-123 0</inkml:trace>
          <inkml:trace contextRef="#ctx0" brushRef="#br0" timeOffset="18699.68">-4 2789 2569 0,'9'-4'128'16,"-3"4"68"62,152 204 1649-62,-140-159-1772-16,-7 2-17 15,-2-23-43-15,-3 2 2 16,6 28 18-16,-6-26-33 0,0-3-2 16,-3 5 24-16,3-4-5 0,-6 1-15 15,0-5-4-15,0 3 0 0,0-6-3 16,0-1 27-16,0 17-39 16,0-25-24-16,0-1-19 0,0-2-38 0,0-7-791 31</inkml:trace>
          <inkml:trace contextRef="#ctx0" brushRef="#br0" timeOffset="42688.61">580 2876 1476 0,'0'0'52'0,"0"0"6"0,0-1-13 15,0 1 10-15,0-2 51 16,0 1-15-16,0 1-68 16,0-2 112-1,0-3 37-15,0 5-95 16,0 0-18-16,0-3 136 31,0 2-18-31,0 1-143 16,0-2 66 15,0 2-36-15,0 0-62-16,0 0 34 15,0 0-10-15,0 11 6 0,0-11 1 16,0 12-5-16,0 2-11 16,0 11 19-16,0 32 6 15,8-41-29-15,-8-1-7 0,0 1-2 16,0 3 2-16,9-4-9 15,-9 15 6-15,6-19-5 0,-6 1-1 16,0-4 9-16,0-2-3 0,3-1-3 16,-3-1 9-16,0-2 4 15,0 2 9-15,0-3-18 0,0-1-7 16,0 0 2-16,0 0-8 16,0-14 6-16,0 14 6 15,0-8-9-15,-21 0-9 16,16 8 20-1,-28 0-14 1,15 30 9 0,-18 22 9-16,27-35 0 15,-3 15 17-15,6-14-16 0,0 2 5 16,3 3-5-16,3 1-6 0,0-1 2 16,0 2 6-16,0 4-6 0,0-3-5 15,0-2 2-15,15 1 3 16,21 32 7-16,-18-43-8 15,-3-7-8 32,259-134-1-31,-271 120-76-16,3-12-166 16,-6 9 66-16,0 2-51 0,0-1-129 15,0 0-265 1</inkml:trace>
          <inkml:trace contextRef="#ctx0" brushRef="#br0" timeOffset="43129.61">621 2585 2171 0,'0'-3'81'0,"6"1"154"0,-6-1-114 16,0 3 12-16,0-1 114 15,0 1-158 1,0 0-81-1,0 10-1-15,0-10-13 16,0 11 6-16,0 4-5 16,0-6-11-16,0-1 12 15,0-8-9-15,0 0 6 16,21 0-48 0,-6 0 26-16,-3-16 23 15,0-6 23 1,-9 16 14-16,-3-2 6 0,0 8-2 15,0-5 12-15,-15 5-54 16,-24 0-36 0,12 33-334-1,21-9-742-15</inkml:trace>
        </inkml:traceGroup>
        <inkml:traceGroup>
          <inkml:annotationXML>
            <emma:emma xmlns:emma="http://www.w3.org/2003/04/emma" version="1.0">
              <emma:interpretation id="{D16E292D-14C0-4AA5-8DBB-301CDB17C94C}" emma:medium="tactile" emma:mode="ink">
                <msink:context xmlns:msink="http://schemas.microsoft.com/ink/2010/main" type="inkWord" rotatedBoundingBox="3342,13786 3778,13769 3797,14257 3361,14274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3918.44">2577 2796 1691 0,'-3'-3'139'0,"0"0"-52"0,3 2 0 16,0-1 7-16,0 0 5 0,0 2-10 16,0 0 13-16,0-2-9 0,0 2 0 0,0-2 106 15,0 2-103-15,0 0 13 16,0 0-7-16,12-2 76 15,-12 2-88-15,6 0 136 16,3 0-90 0,3 0-56-16,-9 14-44 0,8 0 33 15,13 15 52-15,-9-14-82 16,0 4-9-16,6 0 4 0,0 2 13 16,6 2 3-16,-4 0-28 0,4-1 0 0,0-1-4 15,21 24 1 1,-28-25-16-16,4-3 9 0,-3-1-17 0,-3-1 5 15,-3-2 3-15,0-5-3 0,-9-3 1 16,5 2 8-16,-11-7 1 16,0 0-10-16,0 0 6 0,0 0 1 15,0 0-10-15,0-10-9 16,0-1-7-16,0-2 1 16,0-43-102-16,0 10 47 15,0 20 40-15,0-3 19 0,0-3 3 16,0 1-4-16,0 1 9 0,0-35 18 15,0 37-13 1,0-17-5-16,0 27-3 0,0 5 14 16,0 3-8-16,0 1 7 0,0 4-3 0,0-5-196 15,0 9 76 1,0 0-55-16,0 1-25 0,0 0-43 16,0 0-16-16,0 0-530 15,0 0 90-15</inkml:trace>
        </inkml:traceGroup>
        <inkml:traceGroup>
          <inkml:annotationXML>
            <emma:emma xmlns:emma="http://www.w3.org/2003/04/emma" version="1.0">
              <emma:interpretation id="{AD5211C2-0FDC-467D-BF1F-CF02059FA6D2}" emma:medium="tactile" emma:mode="ink">
                <msink:context xmlns:msink="http://schemas.microsoft.com/ink/2010/main" type="inkWord" rotatedBoundingBox="4351,14082 4673,14070 4695,14636 4374,1464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4635.17">3631 2982 2771 0,'0'-6'39'16,"0"-1"222"-16,0 7-194 15,-12 0-13-15,12 0-4 0,0 0-6 16,-18 0 65 0,6 23-20-16,12-12-68 15,-6 0-12-15,3-2-9 0,3 1-2 16,0 1-1-16,0-3 11 0,0 3-11 16,0-1-10-16,15 6-61 15,-3-8 6-15,0-5-5 0,0 0 2 16,-1-1-12-16,1-2-1 0,0 0 4 0,-3 0 4 15,0 0 4-15,3-15 13 16,-6 3 31-16,0-1 0 0,3-12-6 16,-6 10 19-16,-3 4 18 0,0-14 30 15,0 14-12-15,0 2-2 78,0 29 293-78,12-8-304 0,0 5-7 0,-3 2-1 16,3 3 7-16,29 57 6 16,7 4-2-1,-1 13 107 1,-41-75-60-16,0 1 4 0,-6 2 0 16,0 21 39-16,0-25-70 15,0-2-6-15,-18 0-4 16,-5 10 9-16,11-19-24 0,3-5-11 0,-27-4-74 31,3 0-127-31,4-24-85 16,17-1-12-16,3 14 79 15,3 0-111-15,0 2-227 16</inkml:trace>
        </inkml:traceGroup>
        <inkml:traceGroup>
          <inkml:annotationXML>
            <emma:emma xmlns:emma="http://www.w3.org/2003/04/emma" version="1.0">
              <emma:interpretation id="{CE15D9C9-83D4-42DF-8FBC-DCB376B644AB}" emma:medium="tactile" emma:mode="ink">
                <msink:context xmlns:msink="http://schemas.microsoft.com/ink/2010/main" type="inkWord" rotatedBoundingBox="5113,13716 5545,13698 5567,14257 5136,14275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960.34">4357 2881 2811 0,'3'-5'45'0,"-3"1"23"16,0 2 10-16,0 0-20 16,0-1 132-1,0 55 32 1,0 7-131-16,0-38-88 16,0 0 2-16,0-2 2 0,0 3-3 15,0 30-77-15,0-28-229 16,0-6-157-1,0-9-448-15</inkml:trace>
          <inkml:trace contextRef="#ctx0" brushRef="#br0" timeOffset="35249.8">4360 2840 2792 0,'0'-9'82'15,"0"3"140"1,0 6-101-16,0 0 6 0,12 0-15 16,15 20 59-16,-16-6-106 0,52 35 37 31,2-1-82-31,-44-35-2 16,54 23-27-16,-25-16-87 15,-23-12 3-15,-3-4-33 0,0 0-21 16,-6-4-35 46</inkml:trace>
          <inkml:trace contextRef="#ctx0" brushRef="#br0" timeOffset="35509.51">4660 2623 2619 0,'-5'-7'59'15,"2"3"69"-15,3-3 31 0,-6 3 13 16,6 0-9-16,0 3-31 16,-3-4 291-16,3 5-284 15,0 16 84-15,15-1-131 0,-15 4-17 16,14 5-15-16,7 31 37 16,-12-21-63-16,-9 1-9 0,12 1-8 62,60 259-508-46,-70-295-40-16,1 0 193 0,-3 0-53 15,0 0-257-15,0 0-177 0</inkml:trace>
        </inkml:traceGroup>
        <inkml:traceGroup>
          <inkml:annotationXML>
            <emma:emma xmlns:emma="http://www.w3.org/2003/04/emma" version="1.0">
              <emma:interpretation id="{4AFB4FB0-9D23-478A-A1FB-6714D514BC0F}" emma:medium="tactile" emma:mode="ink">
                <msink:context xmlns:msink="http://schemas.microsoft.com/ink/2010/main" type="inkWord" rotatedBoundingBox="6117,13534 8750,13430 8781,14198 6147,14302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591.75">5360 2892 2372 0,'9'-1'169'0,"-9"1"-50"0,3 0 11 15,-3 0 218 1,0 0-140-1,0 0-128-15,0 0 35 0,0 0 26 0,0 0 14 16,9 24 231 0,38 44-86-1,-35-18-269 1,-6-35-32-16,-3 4 13 16,12 25-15-16,-9-22-17 15,-3-11-39-15,0-2-48 16,3 1-321-16,-6-6 142 0,3 0-37 15,0-4-30-15,-3 0-108 16</inkml:trace>
          <inkml:trace contextRef="#ctx0" brushRef="#br0" timeOffset="38029">5565 2917 2731 0,'18'-16'275'15,"-18"16"-186"-15,0 0 8 0,0 0 210 16,0 0-11 0,0 11-171-16,0-11-24 0,15 50 107 15,-3-20-157 1,-12-14-30-16,18 1-12 0,-18-1-6 16,0-3 1-16,15 14-9 15,-15-17-15-15,0 0-35 0,12-2-20 16,0-3-158-16,-12-5 103 0,0 0-4 15,29-14-221 1,-8-16 218-16,-9 13 100 16,36-54-27-1,-16 28 105-15,-23 33-12 16,-3 3 12-16,3 2-3 0,-9 0 8 16,0 2 50-16,21 3 16 15,-3 0-12-15,-18 0-57 16,18 0-15-16,-3 0 13 0,-3 16-9 15,20 21 36-15,-20-26-56 16,0 5 0-16,-3-4-9 0,-6 4-3 16,6 0 7-16,-9-4-51 0,0 2-63 15,0-2-67-15,0-2-75 16,0 9-316-16,0-14 97 16</inkml:trace>
          <inkml:trace contextRef="#ctx0" brushRef="#br0" timeOffset="38534.94">6205 2875 2622 0,'-12'-10'98'0,"4"6"48"15,8-2 7-15,-33-9 179 16,21 15-257-16,3 0-1 15,-3 0-23-15,0 0 4 0,6 15-18 16,-6-2-11-16,0 1-4 0,3 2-12 16,-2 1-5-16,-1 15 5 15,12-16-22-15,0 2-2 0,0-5-23 16,0 1-25-16,0-4-7 0,23 1-17 0,-2-3-3 16,-9-1-4-16,9-3-7 15,-3-4-10-15,3 0 18 0,0 0 12 0,-4 0-9 16,1-15 3-16,3-4-1 0,-6 4 27 15,0-6 25-15,6-21 22 16,-12 16 23-16,0 1 22 0,-6-1 36 16,3-30 104-16,-6 30-72 15,0 3 12-15,0-1 14 0,0 4 9 16,0-19 148 0,0 33-245-16,0-2 119 15,0 8 66-15,0 0-136 0,0 33 52 16,0 5-45-16,8-17-70 15,1 3-6-15,12 54 3 16,9 40-183 47</inkml:trace>
          <inkml:trace contextRef="#ctx0" brushRef="#br0" timeOffset="38908.49">6497 2892 2510 0,'0'0'31'0,"0"0"-10"16,0 0 2-16,0 0-15 0,0 0 0 0,12 0 0 15,0-11-4-15,3 2-5 0,-3-1-8 16,9 1 6-16,-4 1-9 0,1-5-13 16,3 2 5-16,-6 3 15 0,12-9-10 15,0-22 136 17,-27 36-48-32,0-2-26 15,-27 5 73-15,3 0 2 16,12 0-58-16,0 0 10 15,-30 38 159 1,10 9-1-16,14 17-104 16,18-47-119-16,0-3 2 0,0 2-16 15,18 12-139-15,-3-17-18 16,-1 2-63-16,1-1-43 0,3-3-62 16,0-1-147-16,0 0-207 0</inkml:trace>
          <inkml:trace contextRef="#ctx0" brushRef="#br0" timeOffset="39442.75">6884 2751 2639 0,'0'-2'87'0,"0"-1"-15"16,0 2 162-16,0 1-75 15,0 0-12-15,0 0-7 0,0 15-26 16,0 2-5-16,0 2-9 0,0 2-33 15,15 0-13-15,-3 28 17 16,3-24-49-16,-6 2-10 16,20 71 13-16,-23-80-19 0,0 0-10 15,-6 12-41 1,3-21 1-16,-3-1-29 0,3-2-444 16,-3-6 391-16,0 0 13 15,0-34-76 1,0-49-21-16,0 58 195 15,15-26-3-15,-15 24 42 16,15 2 21-16,-3 5 14 0,0-2 14 16,0 4 15-16,3 4 1 0,-3 0-10 15,14-9 81 1,-17 21-111-16,0 0-6 0,-6 2-9 16,3 0-12-16,0 0 3 0,3 0-11 0,0 15-2 15,0-3-8-15,6 16 13 16,-9-10-1-16,0 0-8 0,-3 0 0 15,3 2-4-15,-6-3-1 0,0 40 7 16,-30-27 7 0,12-20-11-16,3-1 1 0,0-2-3 15,0-7-2-15,-3 0 2 0,1 0-9 16,-4 0 4-16,3 0 1 16,-59-52-239-1,65 42 101-15,0-5-237 16,9 11 108-16,-3-3-212 0,6 3-206 0</inkml:trace>
          <inkml:trace contextRef="#ctx0" brushRef="#br0" timeOffset="39676.84">7479 2937 3440 0,'0'7'113'16,"0"-4"285"62</inkml:trace>
          <inkml:trace contextRef="#ctx0" brushRef="#br0" timeOffset="40580.82">7715 2450 2784 0,'0'5'68'0,"0"-1"28"15,0-4 33 1,-12 0 78-16,0 0-106 0,12 0-86 16,-9 0-6-16,9 0-13 0,0-15-19 15,0 4-13-15,0-3 0 0,15-1 14 16,0 0 13-16,2 1 1 0,-2 0-1 16,3 4 5-16,9-7 5 15,-12 11 0-15,-3 2 4 0,-3 4 13 16,0 0 7-16,-3 0 4 0,0 0 14 15,2 0-5-15,1 0 5 16,12 12 45-16,-15 1-34 0,3-1-6 16,-3 4-3-16,-6 3 0 0,0-1-9 15,0 6-12-15,0 2-1 16,-57 83 18 0,10-34-35-16,35-55-4 0,-33 32-105 15,36-38-57-15,3-2-66 16,-8 10-314-16,14-9 228 15,0-1-201-15,0-1-146 0</inkml:trace>
          <inkml:trace contextRef="#ctx0" brushRef="#br0" timeOffset="40910.82">7914 3037 3187 0,'0'0'296'0,"0"-4"-196"0,0 4 11 16,0 0-101-16,0 0 6 0,0 0-8 16,0 0 4-1,0 0-13-15,15 0-1 0,-3 0 7 0,0 0-2 16,0 0 1-16,-3 0-7 15,8 0 23-15,-8 0 0 16,-6 0 61-16,-3 0-46 0,0 0-10 16,-15-15-61-1,1 5-45-15,-4 1-66 0,0-1-63 16,-21-3-314-16,18 6 102 16</inkml:trace>
        </inkml:traceGroup>
      </inkml:traceGroup>
      <inkml:traceGroup>
        <inkml:annotationXML>
          <emma:emma xmlns:emma="http://www.w3.org/2003/04/emma" version="1.0">
            <emma:interpretation id="{ED8A0D90-8B47-421D-AE34-7C279C99268F}" emma:medium="tactile" emma:mode="ink">
              <msink:context xmlns:msink="http://schemas.microsoft.com/ink/2010/main" type="line" rotatedBoundingBox="1146,15335 5323,15128 5349,15658 1172,15865"/>
            </emma:interpretation>
          </emma:emma>
        </inkml:annotationXML>
        <inkml:traceGroup>
          <inkml:annotationXML>
            <emma:emma xmlns:emma="http://www.w3.org/2003/04/emma" version="1.0">
              <emma:interpretation id="{0B73A3FE-ADA6-4220-9BDE-F75CA483A738}" emma:medium="tactile" emma:mode="ink">
                <msink:context xmlns:msink="http://schemas.microsoft.com/ink/2010/main" type="inkWord" rotatedBoundingBox="1146,15335 3937,15197 3963,15727 1172,15865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3158.8">526 4534 1038 0,'0'-14'103'16,"-12"-16"52"-16,12 15-66 15,-21-36 269-15,21 14-181 32,0-2 69-17,0 32-180-15,12-1 18 0,-3 4-5 16,3-5-1-16,-3 4-11 0,0-2 13 0,0 3-11 16,0-5 5-16,9 2 37 15,-10 3-75-15,-2 0-9 0,0 4-2 16,0-1-10-16,0 1 10 0,0 0-13 15,3 0-5-15,0 0 4 0,-3 0-2 16,15 12 3-16,-12 2-9 16,3 0 0-16,-3-3-1 0,3 0 0 15,-7-1-3-15,4-2 16 0,0 0 16 16,-6-2 23-16,0 1 10 0,-3 5 48 16,0-7-65-16,0 2-11 15,-15 1-4-15,1 1 5 0,2 1-7 16,-6 0-6-16,3 1-8 0,0 0-9 15,-3-3-5-15,-9 11 8 16,15-13-9-16,4-2-4 0,-1 1 0 0,0-3-10 16,3-2-28-16,0 4-33 0,3-4-21 15,3 0-26-15,-3 0-26 16,3 0-185-16,0 0 121 0,0 0-73 16,0 0-160-16,0 0-84 0</inkml:trace>
          <inkml:trace contextRef="#ctx0" brushRef="#br0" timeOffset="72768.88">374 4291 1205 0,'0'0'105'16,"0"0"14"-16,0 0 4 0,0-7-10 15,0 7 4-15,0 0 5 0,0 0 17 0,0 0-19 16,9 0 5-16,-9 0-24 16,0 0 6-16,0 0 81 15,0 0-107-15,0 0-10 0,0 0-22 0,0 0-3 16,0 0 0-16,0 0-14 0,0 0-8 16,0 0 24-16,0 0 17 0,0 0 38 15,0 0-30 1,0 0-3-16,24 57 227 15,-12-21-217 1,6 10-48-16,23 110 3 16,-29-112-33-1,-6-27 7-15,12 49-6 32,-15-55-3-32,0-3 6 0,0-1-4 0,-3-3-1 15,3 2-2 1,-3-3-29-16,0-3-89 15,0 0 20-15,0 0-37 0,0 0-34 0,0 0-227 16,0 0-80 0,0-9 154-16,0-2-78 0,0 0 0 31</inkml:trace>
          <inkml:trace contextRef="#ctx0" brushRef="#br0" timeOffset="73566.7">1038 4264 2398 0,'0'-1'64'0,"3"-3"47"0,-3 4 22 16,0-2 11-16,0 0-6 0,0 0-16 15,0 2-29-15,0 0-29 0,0 0-14 16,-15 0 77-16,15 0-61 0,-15 16 5 16,6-2-4-16,0 2 7 15,0 0-16-15,9 0-18 0,-6 4-5 0,0-2 14 16,6 5-5-16,0 22 4 15,0-23-36-15,0 0 3 0,0 2-12 16,15-1 0-16,0-2-1 0,3 0 2 16,-3-1-3-16,3-2-5 0,20 17 3 15,-17-24 4-15,0 0-5 16,-9-1 1-16,3 0-47 0,0-5-41 16,-3 1-61-16,-3-1-44 0,-3-5-10 15,0 0-23-15,5 0-223 0,-5 0 152 16,0 0-160-16,0 0-119 0</inkml:trace>
          <inkml:trace contextRef="#ctx0" brushRef="#br0" timeOffset="74176.28">1327 4336 2307 0,'-3'-5'44'0,"3"3"39"15,0-2 21-15,0 2 0 0,0-1 4 16,0 2-28-16,0 1-21 16,0 0 18-16,0 0-11 0,0 0 17 15,0 0 0-15,0 0 2 0,0 0-15 0,21 12-2 16,-10 1-1-16,-11-2-20 16,15 2-11-16,12 11 8 0,-6-9-34 15,-6 1-1 48,160 125 11-63,-169-137-18 0,12 3 15 15,-12-7-7-15,-3 0-9 16,0 0 3-16,0 0-1 0,-3-11-3 16,6-4 5-16,-3-14-5 15,0 9 0-15,0 0 2 16,3-23 2-16,-6 18-12 0,0 3 9 15,0 1 1-15,0 0-3 0,0 3-1 16,0-32 11 0,0 14-12-16,0 28 4 15,0 4-7-15,0-4 6 0,0 5-21 16,0-5-162 0,0 7-65-16,0-1 71 0,0 2-59 15,0 0-86-15,-9 0-228 0</inkml:trace>
          <inkml:trace contextRef="#ctx0" brushRef="#br0" timeOffset="75420.87">1973 4567 1860 0,'0'5'32'0,"0"0"23"0,0 1 35 15,0-4 83-15,0-2-105 16,0 0 50-16,0 0-75 0,0 0-6 15,0 0 2-15,0 0 11 0,0 0-13 16,0 0-15-16,0 0-15 16,0 0 2-16,0-10-7 15,0-12-6-15,0 10 4 16,0-3-10-16,0 0-9 0,0-1-3 16,0 0 1-16,0-4 12 0,0 2-5 15,0-3 11-15,0 2-7 0,0-2 2 16,0-18-2-1,0 6 13-15,0 19 2 0,0 0 2 16,11 3 9-16,19-14 58 16,-15 13-25-16,-6 5-28 15,3 0 31-15,-9 6-31 16,3 1 17-16,-3 0 4 0,3 0-1 16,6 0 53 46,80 204 178-62,-89-193-269 0,-3 0-3 16,3-2 8-16,-3-1 0 0,3 0-14 0,0 1 13 15,-3 6-17-15,0-11-26 16,3 0-33-16,-3 1-39 0,0-3-35 16,0 2-53-16,0-4-71 0,0 0-196 15,0 0-160-15</inkml:trace>
          <inkml:trace contextRef="#ctx0" brushRef="#br0" timeOffset="76159.76">2380 4280 2245 0,'6'0'35'15,"0"-1"28"-15,0 1 40 0,0 0 17 16,-3 0 0-16,0 0-32 0,0 0-18 16,0 16 3-16,-3-1-17 0,6 1-18 15,0 2-14-15,-3 0-2 0,6 19 1 16,3 1-6 0,-9-19-4-16,3-5-5 0,-3 1-2 15,0-1-2-15,0-1-2 0,-3 1-2 16,3-6 4-16,-3 0-4 0,6-2 4 0,-6-1 7 15,0-5 0-15,3 0-17 0,-3 0-26 16,0 0-19-16,0 0-15 0,0-11-7 16,0 0 4-16,0-7 5 0,-12-14-23 15,12 14 54-15,0-2 15 16,-9 0 10-16,0-19 0 16,3 20 19-16,6 2 2 0,0 0 12 15,0 5 11-15,0-2 0 0,0 4-5 0,0 3-6 16,0-1-6-16,0-4 108 31,0 12-48-31,12 0-32 0,0 0-9 0,-3 0-6 16,0 12-6-16,-1 2-14 15,34 23 15-15,-30-24-18 16,6 2-5-16,-6 2 2 0,9-3-9 16,-3-3 7-16,-4 0-10 0,1 1 9 15,3-4 6-15,-3 1-9 0,0-4 4 16,3-2-4-16,-6 0 6 0,0-3 0 15,-6 0-2-15,5 0 5 0,-5 0-4 16,6 0-2-16,-3-13-1 0,-3 2-9 0,6-1 7 16,-12 1 0-16,0-14 1 15,0 14 0-15,0-3 0 0,0 0 2 16,0-1 1-16,0-1 0 0,0 0-3 16,0-1-9-16,0-1 11 0,0 0-11 15,0-19 13-15,0 20-10 16,0 1 4-16,0 2 7 0,0 2-7 15,0 2-4-15,0 0 15 0,0 2-12 16,0 4-1-16,0-1 3 16,0-1-55 31</inkml:trace>
          <inkml:trace contextRef="#ctx0" brushRef="#br0" timeOffset="77654.55">2928 4122 1308 0,'0'-2'118'0,"0"-1"-47"0,0 3-18 16,0-2 26-16,0-2 91 16,0 1-80-16,0 2-5 0,0 1 16 15,0-3 4-15,0 1-1 0,0 2 0 16,0 0 13 0,0-2 336-16,0 2-366 15,15 0-9-15,-15 0-11 0,0 0-12 16,0 0 14-16,0 0 1 15,0 0 5-15,0 0 2 0,0 0-26 0,0 0-6 16,15 11-9-16,0-2-3 0,0 1 3 16,-1-1 6-16,22 16 35 15,0 10-20-15,-21-16-27 16,0 4 9-16,-3 2-10 0,0 2-4 16,-4-1-8-16,1-1-5 0,0 4-8 15,0 29 25-15,-3-33-16 16,-3-6 2-16,3 2-5 0,-6-5-4 15,3 3 0-15,0-8-6 79,-15 62-2719-79</inkml:trace>
        </inkml:traceGroup>
        <inkml:traceGroup>
          <inkml:annotationXML>
            <emma:emma xmlns:emma="http://www.w3.org/2003/04/emma" version="1.0">
              <emma:interpretation id="{88CB1335-84A3-4D19-8D7C-F0A86865CB36}" emma:medium="tactile" emma:mode="ink">
                <msink:context xmlns:msink="http://schemas.microsoft.com/ink/2010/main" type="inkWord" rotatedBoundingBox="4265,15240 5326,15188 5346,15584 4285,15637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8182.31">3529 4337 1748 0,'-9'0'62'15,"3"0"12"-15,-5 0 120 16,8 3-94 46,32-2 1409-62,-14-1-1374 16,6-10-51-16,-9 4-57 16,3 0-12-16,0 2-4 0,20-3 2 15,-14 3-10-15,0-1 1 16,-3-1-32-16,3 1-58 0,-3 1-69 16,0-1-55-16,-1 0-25 0,-5 3-23 15,-3-1-43-15,0 3-629 16,-6 0 308-16</inkml:trace>
          <inkml:trace contextRef="#ctx0" brushRef="#br0" timeOffset="78456.24">3583 4433 2692 0,'0'4'36'0,"0"-4"10"15,0 0 40-15,0 0-40 16,0 0-8-16,9 0 10 0,0 0 2 16,3 0-14-16,3 0-8 0,-1-11-5 0,7 3-6 15,6 0-3-15,24-7-4 16,-22 7-9-16,1 0-2 0,-3 1 4 16,-3 0-5-16,0 1 0 0,-6 2-25 15,-4 1-20-15,-2 2-40 0,-3-2-38 16,3-1-215-16,-6 4 50 15,-3 0-208-15,0 0-135 0</inkml:trace>
          <inkml:trace contextRef="#ctx0" brushRef="#br0" timeOffset="78951.02">4282 4096 2539 0,'0'-5'53'0,"0"5"18"16,0 0 16-16,-17 0 12 0,2 0 14 15,15 0-6-15,-18 0 2 0,3 16 0 16,3-3 8-16,-9 16 119 15,12-14-137-15,-3 3 10 0,0 2-12 16,4 1-18-16,2 0-16 0,6 1-13 0,-3 0-22 16,3 2 7-16,0-3-11 0,0 25 18 15,15-26-28-15,-4-1 8 16,4-2-19-16,3-3 19 0,6 0-18 16,3-6 11-16,0-2-17 0,5-3 12 15,4-3 1-15,32 0-23 16,-35-13 18-16,-3-2-26 0,-3 0-8 15,-3-1 13-15,-1-18-17 16,-14 14 25-16,-3-3-9 0,-6 2 8 16,0-3 8-16,0-1-6 0,0 0-7 15,-21 0 5-15,-14-23 3 16,17 29 5-16,3 1-1 0,-3 1-4 0,-3 4-15 16,0 6-23-16,1 2-40 0,-10 5-54 15,3 0-66-15,-3 0-49 16,-32 12-277-16,32-1 238 0,0 1-155 15,3 0-187-15</inkml:trace>
        </inkml:traceGroup>
      </inkml:traceGroup>
    </inkml:traceGroup>
    <inkml:traceGroup>
      <inkml:annotationXML>
        <emma:emma xmlns:emma="http://www.w3.org/2003/04/emma" version="1.0">
          <emma:interpretation id="{E983EB8B-EE55-4091-9926-833110F8C9BB}" emma:medium="tactile" emma:mode="ink">
            <msink:context xmlns:msink="http://schemas.microsoft.com/ink/2010/main" type="paragraph" rotatedBoundingBox="755,16163 7376,15797 7430,16774 809,17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75A84-BE8D-4097-BE57-117E87FAE244}" emma:medium="tactile" emma:mode="ink">
              <msink:context xmlns:msink="http://schemas.microsoft.com/ink/2010/main" type="line" rotatedBoundingBox="755,16163 7376,15797 7430,16774 809,17140"/>
            </emma:interpretation>
          </emma:emma>
        </inkml:annotationXML>
        <inkml:traceGroup>
          <inkml:annotationXML>
            <emma:emma xmlns:emma="http://www.w3.org/2003/04/emma" version="1.0">
              <emma:interpretation id="{1630B8B2-1226-4A79-89BE-F906C8BA65C5}" emma:medium="tactile" emma:mode="ink">
                <msink:context xmlns:msink="http://schemas.microsoft.com/ink/2010/main" type="inkWord" rotatedBoundingBox="758,16225 3618,16067 3652,16680 792,1683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5701.92">11 5584 1895 0,'0'5'85'0,"0"-5"11"0,0 7 22 15,0-3 95-15,0-1 1 16,0 0-169-16,0-1 6 16,0 1-11-16,0-3-7 0,0 3-11 15,0-2-2-15,0 1-1 0,0 0 0 16,0 0-11-16,15 3 20 16,-3-4-19-16,0 1-11 0,29-2 16 31,10 0-22-31,-36 0 15 0,35 0 5 15,-20-20-29-15,0 9 8 16,-18 2 1-16,-3 1-5 16,3 2 3-16,3-12-6 15,-4 1 6 1,-8-9 17-16,-3 19-5 0,0 0 0 16,0 0-1-16,0-3-3 15,-29-15 36 1,8 10 0-16,9 13-19 15,-27 2 41-15,30 13-37 16,0 0-1-16,0-1 4 0,4 3-7 16,2 20 4-16,3-17-8 15,0 39 3 1,26-25-11-16,-14-17-3 0,0-3-3 31,66 28 7-31,-61-38-10 16,22-2-19-16,-21 0 10 0,3-12-10 31,65-55-91-31,-74 52 113 0,0-1 1 16,-3 0-2-16,0 3 10 0,-3-2 4 15,-3 4-1-15,0 0 13 0,0 3 3 0,-3 0-5 16,0 2-5-16,3 2 8 16,-3 1-9-16,0 1-7 0,0 2 31 0,3 0 25 15,0 0 17-15,0 0 1 0,3 0-18 16,-1 15-18-16,1-4-17 0,3 4-9 15,12 14 3-15,-9-12-17 16,0-2 1-16,0 0-3 0,-3 1-3 16,0-3 5-16,-3-5-11 0,0-1-15 15,0-1-5-15,3-1-60 16,-9-5 21-16,0 0-7 0,6 0 1 16,-6-14 13-16,2-2 4 0,1 1 10 0,3-4 16 15,0-2 9-15,0 0 8 0,6-29-1 16,-3 25 28-16,3 4 9 15,-6 0 16-15,6 2 7 0,-3 2 7 16,3 5 29-16,0 5 10 0,-3 7 0 16,0 0-3-16,8 0 42 15,-8 19-99-15,0-2-7 0,3 2-4 16,-3-1-9-16,3 4-5 0,-3-2-6 16,3 1 1-16,-3-2-1 0,0 0-10 15,9 11-116-15,-12-18-9 16,-4-3-57-16,1-1-30 0,0-4-36 15,-3 1-83-15,0-2-283 0</inkml:trace>
          <inkml:trace contextRef="#ctx0" brushRef="#br0" timeOffset="86157.74">1109 5412 2779 0,'0'-3'24'16,"0"1"17"-16,0 1 19 0,15 0-6 16,-3-3-7-16,0 1-25 0,-3 0-5 15,6 0-6-15,0-2-60 0,26-5-204 16,-20 9 30-16,0-2-124 16,0 0-209-16</inkml:trace>
          <inkml:trace contextRef="#ctx0" brushRef="#br0" timeOffset="85960.4">1175 5091 2912 0,'0'-19'82'0,"0"7"15"0,0 5-3 16,0 1 25-16,0 6 33 16,0 0 11-16,0 15-6 0,0 4-45 15,15 11-19-15,-15 29-7 0,18-22-61 16,-1 0-13-16,-2 6-5 0,3-2 8 16,-6-4-11-16,3 1 2 0,0-2-26 15,-3-3-46-15,3-1-62 16,5 21-279-16,-14-31 152 0,-3-3-22 15,-3-3-30-15,0-5-244 0,0-5-241 16</inkml:trace>
          <inkml:trace contextRef="#ctx0" brushRef="#br0" timeOffset="86509.53">1574 5292 2847 0,'-9'0'36'16,"-9"0"137"-16,6 0-47 0,0 0-20 15,0 0-26-15,-6 15-26 0,6-2-15 16,1 1-5-16,-1 0-6 0,0 2-6 15,3 0-15-15,6 2 0 0,3-1-8 16,0-1 4-16,0 0-7 0,21-1 8 16,17 10-12-1,10-9-36-15,-24-12-3 0,-3-2-12 16,2 0-11-16,1-2-1 0,-3 0 15 16,3 0 14-16,47-57-77 15,-65 26 81 1,-6 3 19-16,0 13 28 15,0-15-6-15,-18 18 0 16,-14-6-12-16,20 14-11 16,-30 4-211-1,12 16-107-15</inkml:trace>
          <inkml:trace contextRef="#ctx0" brushRef="#br0" timeOffset="86922.83">1859 5308 2939 0,'6'0'117'0,"-3"0"-18"16,0 0 22-16,-3 0-4 15,3 0-41-15,0 19-28 0,3-5-13 16,-3 1-11-16,6 19-3 0,-6-18-17 15,0 0-1-15,3-3 5 0,-6-1-9 16,0-1-20-16,3-1-17 0,0-6-16 16,-3 1-17-16,0-5-27 0,3 0-103 15,0 0 105-15,0 0 24 16,0-13 25-16,3 0 9 0,0 1 16 16,3-4 17-16,-3 2 4 0,3 0 7 15,0-1 25-15,11-13 43 16,-11 15-37-16,0 5-1 0,3-3 13 0,-6 3-4 15,3 1 2-15,0 4-1 0,-3 3 7 16,-3 0 3-16,6 0 41 16,-6 0-62-16,0 14-13 0,0 1-12 15,3-3 1-15,-3 4-7 0,3 1-18 16,0 3-51-16,3-1-47 0,-6-2-55 16,8 19-292-16,-8-21 137 15,3 0-228-15,0-6-85 0</inkml:trace>
          <inkml:trace contextRef="#ctx0" brushRef="#br0" timeOffset="87173.5">2422 5238 2766 0,'-18'-5'34'0,"0"4"42"0,-8 1 166 16,11 0-118-16,0 0-8 15,0 0-25-15,0 17-28 0,6-3-11 16,-3 3-9-16,6-1-15 0,0 2-10 16,6 0-8-16,0 20-2 15,0-21-13-15,12 2-34 0,3-3-42 16,3-2-52-16,0-2-49 0,3-2-33 16,2-3-51-16,-2-4-76 0,6 0-138 15</inkml:trace>
          <inkml:trace contextRef="#ctx0" brushRef="#br0" timeOffset="87586.67">2592 5308 2440 0,'0'0'24'15,"0"0"33"-15,0 0-55 16,12 0 7-16,-3 0-4 0,5-9-13 16,1 0 0-16,6 1-17 0,-3-2-15 15,6 1-2-15,26-12-2 16,-26 10 28-16,-3 0-13 0,0 3 20 16,-9-4 21-16,0 1 27 0,-3 2 19 15,-9 3 8-15,0 1 19 16,0 0 28-16,0 2-77 0,-12 1 20 15,0 2 98-15,0 0-54 16,-3 0 9-16,0 0-15 0,0 13-18 0,-3 2-7 16,1-1 0-16,-1 3-15 15,0 1-14-15,3 2-6 0,3 0-19 0,6 0-6 16,6 0-4-16,0 2-17 0,0-4-51 16,15-1-70-16,3-3-51 0,0 0-54 15,-3-3-56-15,5-3-140 16</inkml:trace>
        </inkml:traceGroup>
        <inkml:traceGroup>
          <inkml:annotationXML>
            <emma:emma xmlns:emma="http://www.w3.org/2003/04/emma" version="1.0">
              <emma:interpretation id="{AEA1762D-BFD2-464E-A97C-C04F0B90CB68}" emma:medium="tactile" emma:mode="ink">
                <msink:context xmlns:msink="http://schemas.microsoft.com/ink/2010/main" type="inkWord" rotatedBoundingBox="3884,16251 4250,16231 4268,16571 3903,1659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7918.53">3315 5144 3073 0,'0'-3'37'0,"-15"-2"22"16,-21 5 101-16,19 0-87 0,-4 0-15 15,3 0-20-15,-3 0-7 0,-3 0-25 16,9 16-5-16,3-16-6 0,4 12-23 16,-4 0-31-16,9-3-71 15,3 3 71-15,0-4 9 0,0-5 2 16,0 4 6-16,20 1 11 0,1-4 16 16,3-2 3-16,-3 2-2 0,3 3 7 15,3-4 2-15,-1 5 3 0,4-3 0 16,0 4 9-16,-3 0-13 0,2 5 13 15,1 1 6-15,-6 2 22 0,12 15 110 16,-30-15-30-16,-6 0 12 0,0-2-3 16,-15 1-20-16,-6-2-26 15,0-2-5-15,-6-3-21 0,1 1-26 16,-4-5-13-16,-27-5-127 0,30 0-64 16,4 0-95-16,-1-15-54 0,6 2-140 15,3-3-350-15</inkml:trace>
        </inkml:traceGroup>
        <inkml:traceGroup>
          <inkml:annotationXML>
            <emma:emma xmlns:emma="http://www.w3.org/2003/04/emma" version="1.0">
              <emma:interpretation id="{7D4D3F5D-7053-44E5-A32F-E74741CD246D}" emma:medium="tactile" emma:mode="ink">
                <msink:context xmlns:msink="http://schemas.microsoft.com/ink/2010/main" type="inkWord" rotatedBoundingBox="4721,16073 5302,16041 5332,16566 4750,1659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8554.84">3955 5136 2632 0,'0'-13'57'0,"12"-2"44"0,-12 3 38 15,12 1 13-15,-3 0 22 0,-9 1 15 0,9 6-2 16,9 4 153-1,17 17 3 1,1 22-207-16,-18-17-85 0,3 1-27 16,26 23-1-16,-14-21-5 0,0 3-14 15,-6-3-17-15,-1 0 20 0,1-3-1 16,-3 0-5-16,-3 0 2 0,18 14-3 16,-25-20 10-16,-2-5 1 15,-3-3-14-15,3-1 9 0,-3-3-19 16,0-4 13-16,0 0-11 0,-3 0-16 15,-3-15 16-15,0 0-25 0,3-8 3 16,3-6 9-16,-3-6 5 0,0-54-4 16,-6 44 23-16,0-1-15 15,0 1 13-15,0 1 9 0,0 4-21 0,0 7-32 16,0 8-37-16,12 5-63 0,-12 7-58 16,0 5-65-16,0 3-323 15,0 5 227-15,0 0-271 16</inkml:trace>
        </inkml:traceGroup>
        <inkml:traceGroup>
          <inkml:annotationXML>
            <emma:emma xmlns:emma="http://www.w3.org/2003/04/emma" version="1.0">
              <emma:interpretation id="{39DF4D73-0B2C-46F4-A0FC-47170ECDEE9B}" emma:medium="tactile" emma:mode="ink">
                <msink:context xmlns:msink="http://schemas.microsoft.com/ink/2010/main" type="inkWord" rotatedBoundingBox="5766,16352 6174,16329 6202,16841 5795,16864"/>
              </emma:interpretation>
              <emma:one-of disjunction-type="recognition" id="oneOf15">
                <emma:interpretation id="interp23" emma:lang="" emma:confidence="0">
                  <emma:literal>y</emma:literal>
                </emma:interpretation>
                <emma:interpretation id="interp24" emma:lang="" emma:confidence="0">
                  <emma:literal>ya</emma:literal>
                </emma:interpretation>
                <emma:interpretation id="interp25" emma:lang="" emma:confidence="0">
                  <emma:literal>yo</emma:literal>
                </emma:interpretation>
                <emma:interpretation id="interp26" emma:lang="" emma:confidence="0">
                  <emma:literal>ye</emma:literal>
                </emma:interpretation>
                <emma:interpretation id="interp27" emma:lang="" emma:confidence="0">
                  <emma:literal>yd</emma:literal>
                </emma:interpretation>
              </emma:one-of>
            </emma:emma>
          </inkml:annotationXML>
          <inkml:trace contextRef="#ctx0" brushRef="#br0" timeOffset="89295.16">4997 5349 2355 0,'9'0'148'0,"-3"0"-13"16,-3 0 44-16,0 0 11 0,-3 0-14 15,3 0-19-15,-3 0-21 0,0 0-30 16,0 0-35-16,0 0-7 16,0 0 72-16,0 0-80 15,0 0-25 32,53 130-39-47,-41-130-71 16,6 0-22-16,-3 0-1 0,3 0 10 15,47-57-239 1,-53 42 266-16,0 0 17 0,0-1 19 16,-6-1 7-16,0-3 20 0,-6 2 9 15,0-1 30 1,0-29 126-16,0 37-104 0,-15 1-16 15,15 4-7-15,-12 6-12 0,12 0-11 16,-9 0-1-16,9 0 13 0,0 0 1 16,0 0 1-16,0 0-4 0,0 13-5 0,0-2 6 15,0-2 0-15,0 5-8 0,0 2-3 16,12-1-10-16,0 7 1 16,18 22 10-16,-12-19-8 15,23 30 1-15,-23-27-8 0,3 0 8 16,0-1-8-16,-6 0 8 0,-6-3-1 15,0 0-1-15,-9-2 17 0,0-2 9 16,0-1-4-16,0-5-9 0,-18 0-5 16,0-1 3-16,-3-4-12 0,3 0 6 15,-6-4-5-15,3-3-33 0,1-2-48 16,-1 0-74-16,3 0-78 0,-15 0-391 16,21-13 23-16</inkml:trace>
        </inkml:traceGroup>
        <inkml:traceGroup>
          <inkml:annotationXML>
            <emma:emma xmlns:emma="http://www.w3.org/2003/04/emma" version="1.0">
              <emma:interpretation id="{0C171669-A305-4DA8-B035-6A32AF4A3184}" emma:medium="tactile" emma:mode="ink">
                <msink:context xmlns:msink="http://schemas.microsoft.com/ink/2010/main" type="inkWord" rotatedBoundingBox="6892,15824 7376,15797 7415,16494 6930,16521"/>
              </emma:interpretation>
              <emma:one-of disjunction-type="recognition" id="oneOf16">
                <emma:interpretation id="interp28" emma:lang="" emma:confidence="0">
                  <emma:literal>N</emma:literal>
                </emma:interpretation>
                <emma:interpretation id="interp29" emma:lang="" emma:confidence="0">
                  <emma:literal>H</emma:literal>
                </emma:interpretation>
                <emma:interpretation id="interp30" emma:lang="" emma:confidence="0">
                  <emma:literal>Ñ</emma:literal>
                </emma:interpretation>
                <emma:interpretation id="interp31" emma:lang="" emma:confidence="0">
                  <emma:literal>Y</emma:literal>
                </emma:interpretation>
                <emma:interpretation id="interp32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89668.23">6176 5068 2524 0,'-12'-12'150'16,"9"6"-2"-16,0 1 11 0,-3 0 6 15,6 1-6-15,-6 0 93 0,6 4-152 16,0 0 35-16,0 0 18 0,0 0-25 15,0 0-21-15,0 24-44 16,0-6-14-16,0 4-27 0,0 25 12 16,0-21-22-16,0 2-8 0,0 0 4 15,0-1-10-15,18 3-38 0,-18-5-36 16,0-1-80-16,0-3-88 0,0-2-56 16,0-3-25-16,15-4-9 0,-15-4-104 15,0-8-253-15</inkml:trace>
          <inkml:trace contextRef="#ctx0" brushRef="#br0" timeOffset="89895.21">6167 5104 2040 0,'0'-23'67'0,"0"6"18"0,0 0 21 0,0 6 33 16,15 3 21-16,-1 1 10 0,1 6-17 16,0 1-17-16,24 0 65 15,-18 15-111-15,3 0-20 0,2-2-15 16,-2 5-18-16,3-1-13 0,0 0-4 15,0-2-5-15,-4-1-12 0,-2 1 3 16,18 15-22-16,-24-22-37 16,0 2-35-16,-6-2-37 0,0-5-34 15,-4-1-6-15,1 1-32 0,0-3-31 16,0 0-70-16,9 0-685 16</inkml:trace>
          <inkml:trace contextRef="#ctx0" brushRef="#br0" timeOffset="90158.91">6509 4701 2484 0,'-6'-8'64'0,"6"5"4"16,-6 3 51-16,6 0 61 0,0 0 48 16,0 0 15-16,0 35 199 0,0-18-252 15,18 6-19-15,-6 4-31 0,0 1-35 16,-3 7-25-16,3 1-18 0,0 3-15 15,-4 4-7-15,1 1-22 0,-3 3 3 16,3-4-24-16,-3-2-2 16,3 34 24-16,-6-44-17 0,0-6-12 15,3 9-115 1,-3-12-560-16,0-18-61 16,-3-4 216-16,0 0-356 0</inkml:trace>
        </inkml:traceGroup>
      </inkml:traceGroup>
    </inkml:traceGroup>
    <inkml:traceGroup>
      <inkml:annotationXML>
        <emma:emma xmlns:emma="http://www.w3.org/2003/04/emma" version="1.0">
          <emma:interpretation id="{685DB43C-5C6E-44B3-B6E1-BCF718C27100}" emma:medium="tactile" emma:mode="ink">
            <msink:context xmlns:msink="http://schemas.microsoft.com/ink/2010/main" type="paragraph" rotatedBoundingBox="914,17435 7693,17216 7717,17944 938,18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1880AE-C2C8-479F-9926-D945A2D32E96}" emma:medium="tactile" emma:mode="ink">
              <msink:context xmlns:msink="http://schemas.microsoft.com/ink/2010/main" type="line" rotatedBoundingBox="914,17435 7693,17216 7717,17944 938,18163"/>
            </emma:interpretation>
          </emma:emma>
        </inkml:annotationXML>
        <inkml:traceGroup>
          <inkml:annotationXML>
            <emma:emma xmlns:emma="http://www.w3.org/2003/04/emma" version="1.0">
              <emma:interpretation id="{5683C79A-4E8E-4CC7-8821-37C432C25284}" emma:medium="tactile" emma:mode="ink">
                <msink:context xmlns:msink="http://schemas.microsoft.com/ink/2010/main" type="inkWord" rotatedBoundingBox="914,17435 1733,17408 1750,17932 931,17958"/>
              </emma:interpretation>
              <emma:one-of disjunction-type="recognition" id="oneOf17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1575.31">139 6326 2856 0,'6'-4'25'0,"-3"4"38"0,-3 0 20 16,0 0-8-16,0 0-20 0,0 0 4 16,0 0 39-16,0 10 76 15,0 4-89-15,0 0-1 0,0 3-8 16,15 2-27-16,-15 8-18 0,15 9-11 16,-3 0 1-16,-4 3-4 0,1 2-10 15,0 36 6-15,0-43-13 0,-3-2 0 16,-6-7-1-16,6-5-9 0,0-4-25 15,-3-5-9-15,0-2-17 0,3-5-30 16,0-4-142-16,-3 0 113 16,-3-11 23-16,0-4 25 0,0-4 3 15,0-2 3-15,0-3 32 0,0-1 3 16,0-3 19-16,0-1-3 0,12-24 13 16,-12 30 17-16,12 4 5 15,-3 2 15-15,0-2 11 0,0 4 9 16,0 8 5-16,-1 4 1 0,1-4 8 15,0 3 3-15,12 4 54 0,-9 0-74 16,0 15 4-16,3 0-4 0,-3-3-8 16,3 5-11-1,50 102 39 1,-23 12-60 0,-36-110-160-1,-6-15 0-15,3 8-256 16,-3-9 170-16,3 0-81 0,-3-1-137 15,0 1-180-15</inkml:trace>
          <inkml:trace contextRef="#ctx0" brushRef="#br0" timeOffset="91954.97">791 6519 2770 0,'0'-4'81'0,"0"4"37"16,-18 0 39-16,18 0 32 0,-12 0 6 16,-21 25 235-1,15 7-281-15,7-13-112 0,5 1-11 16,0 0-7-16,3 1-7 0,3-3-5 16,0-2-6-16,0 5 2 0,15 10 11 15,-4-17-8-15,7-2-14 16,3-3 11-16,-3-2-37 0,9-4-13 0,-3 2-21 15,2-5 5 1,25 0-62-16,-30 0 79 0,0-13 13 0,-9 2 9 16,2 1 11-16,-8-5 3 0,-6 3 5 15,0-4 6-15,0-3 3 0,0-1-9 16,0 0 4-16,-20-1-4 0,-16-10-34 16,15 17-17-16,6 4-39 15,-3 6-31-15,0 4-34 0,4 0-25 16,-1 0-26-16,3 0-71 0,3 12-138 15,3 3-242-15</inkml:trace>
        </inkml:traceGroup>
        <inkml:traceGroup>
          <inkml:annotationXML>
            <emma:emma xmlns:emma="http://www.w3.org/2003/04/emma" version="1.0">
              <emma:interpretation id="{77E41857-CF9C-456E-AA40-61298478C1BB}" emma:medium="tactile" emma:mode="ink">
                <msink:context xmlns:msink="http://schemas.microsoft.com/ink/2010/main" type="inkWord" rotatedBoundingBox="2642,17530 4206,17480 4217,17834 2654,17885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2851.34">2619 6483 3125 0,'-12'0'81'16,"-21"0"260"-16,21 0-142 15,-3 0-12-15,3 0-32 0,0 0-45 16,-3 0-32-16,3 0-29 0,1 17-11 16,-1-2-12-16,0 0-18 15,-9 19 10-15,12-18-15 0,6 4-3 16,0-1-11-16,3 0 7 0,0-1 0 15,0 1 9-15,18 0-4 0,3-3 8 16,29 9-23-16,-26-18-33 16,9-3-19-16,-3-3-8 0,2-1-1 15,1 0-4-15,-6-15 1 0,0 1 15 0,-9-2 15 16,-1 0 12-16,-2-24-6 16,-15 17 32-16,0 2-1 0,0-3 3 15,-23 1-12-15,-1 1-10 0,0 1-7 16,0 7-35-16,0-1-51 0,3 7-45 15,-20 8-234-15,23 0 171 16,6 0-62-16,0 12-147 0,3 4-164 16</inkml:trace>
          <inkml:trace contextRef="#ctx0" brushRef="#br0" timeOffset="93282.85">2913 6426 3054 0,'6'0'66'0,"3"0"121"16,-3 0-88-16,-3 0 59 15,-3 0 4-15,0 0-29 0,0 0-36 16,0 13-24 62,83 228-619-78,-83-254 473 0,0 1 28 16,45-60 1-1,0 15 175 1,-33 39-64 0,50-31 292-1,12 39-112-15,-53 10-219 16,21 0 30-16,-21 0-42 0,-3 0 9 0,0 0-15 15,-4 15 11-15,1 4-5 16,15 68 3 0,-30-45-86-16,0-23-32 15,0 15-261 1,-36 15-2125 0</inkml:trace>
          <inkml:trace contextRef="#ctx0" brushRef="#br0" timeOffset="92456.08">2059 6451 2624 0,'-12'-20'117'16,"3"12"-3"-16,9 4-6 0,-12-1-26 15,6 5-31-15,-3 0-13 0,0 0 0 0,0 0-2 16,-2 0 0-16,-10 14 18 15,6-2-26-15,0 2-13 0,3-1-3 16,0-2-7-16,0 0-3 0,3 0-10 16,0 0-4-16,3 9-10 15,6 4-45 1,30-13 20-16,-12-5 37 0,0-6 0 16,3 0 1-16,3 0 2 0,5 0 6 15,212 141 144 48,-253-127-16-63,1-9-60 15,-1 2 10-15,-3 0-14 0,-3-3-20 16,0 0-12-16,-3 0-10 0,0-4-11 0,-2 0-1 16,-28 0-62-16,27 0-14 15,3-16-38-15,3 1-43 16,7 6-40-16,-1 1-42 0,6-1-54 0,6 0-114 15,0 3-272-15</inkml:trace>
        </inkml:traceGroup>
        <inkml:traceGroup>
          <inkml:annotationXML>
            <emma:emma xmlns:emma="http://www.w3.org/2003/04/emma" version="1.0">
              <emma:interpretation id="{51DBF1FA-B126-471F-94FC-FCE18C47B974}" emma:medium="tactile" emma:mode="ink">
                <msink:context xmlns:msink="http://schemas.microsoft.com/ink/2010/main" type="inkWord" rotatedBoundingBox="5118,17315 7219,17247 7242,17959 5141,18027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8572.95">4634 6415 2432 0,'6'-3'77'15,"-6"2"48"-15,3-3 39 0,0 4 24 16,-3 0 150-16,0 0-217 16,0 0-30-16,0 0 40 0,0 0 0 15,0 0-18-15,0 0-13 0,0 0-7 16,0 15-28-16,14 0-16 0,-5 3-20 16,-9 6 3-16,12-3-14 15,9 46-11-15,-12-45-9 0,-3-6 4 16,-6-2 5-16,0-3-2 15,0-3-13-15,0-4 23 0,0 0-10 0,0-4-31 16,0 0-8-16,0 0-19 0,0 0-46 16,0 0-43-16,0 0-136 15,0-11 174-15,0 0 17 0,0-1 19 16,0 2 20-16,0-3 9 0,0-2 13 16,0-2 9-16,0-1 9 0,0 0 3 15,0 0 0-15,0-2 0 0,15-4 11 16,-15 4 10-16,15 3 13 0,-3 2 3 15,3 0 17-15,5 6 59 63,114 145 461-47,-125-107-586-16,-3-18-25 0,3 14-219 15,-6-14 45-15,0-3-48 0,0 1-35 16,-3-4-49-16,3 2-189 15,-3-1-199-15</inkml:trace>
          <inkml:trace contextRef="#ctx0" brushRef="#br0" timeOffset="99155.05">5208 6489 2446 0,'0'-4'76'0,"0"2"33"0,-15-2 37 0,15 0 13 16,-9 4-14-16,9-5-30 0,-9 2 25 15,1 0-103-15,8 3-7 16,-6 0 11-16,3 0 16 0,-3 14 1 16,-3 2-6-16,3 2-10 0,0-3-15 15,0 2 2-15,-6 17 4 16,9-21-27-16,3 1-5 0,0-2 0 15,0-1 0-15,0 0-3 0,0 0 6 16,15-1-4-16,18 2-48 16,-19-9-2-16,4-3-14 0,3 0 6 15,0 0 0-15,3 0-10 0,-3-15-4 16,2-1-5-16,-2-1 8 0,-3-2 24 16,12-23-22-16,-18 18 46 0,-3-6 13 15,-3 1-5-15,-3 1 10 0,-3 1 6 16,0 0 21-16,0-6-1 0,0 1 12 15,-15-1 9-15,15 6 13 0,-12 2 0 16,12 6 15-16,-12 1-10 0,12-1-12 16,0 8-9-16,0 5-11 0,-9 4-12 0,9-1-5 15,0 0 96 1,0 3-40-16,0 0 5 0,0 15-8 16,0 2 0-16,0 5-16 0,0 0-5 0,9 1-18 15,-9 3-17-15,12 0-2 0,-3 0 4 16,0 2-1-16,0-2-7 15,6 21-62-15,-6-25-51 0,-1-3-100 16,-2-4-71-16,0-7-48 63</inkml:trace>
          <inkml:trace contextRef="#ctx0" brushRef="#br0" timeOffset="99531.65">5509 6475 2250 0,'0'10'21'0,"0"-10"11"0,0 6 31 16,0-6-13-16,0 0-15 0,18 0-8 16,17-12-18-16,-17 1-6 15,0 1 3-15,27-22-16 16,-24 24 17-16,-12 1-1 15,-1 0-8-15,1 1-4 0,-3 0 6 16,-3 0 8-16,3-3-8 0,-3 0 26 16,-3-8 101-16,0 7-37 15,0 1-24-15,0 3-11 0,-12 2-6 16,0 4 12-16,1 0 14 16,-13 10 79-16,12 6-78 0,0 3 2 0,0 1-7 15,3 0-7-15,-3 1-10 16,6 0 4-16,0-3-10 0,6 0-2 0,0-3-6 15,0 0-11-15,0-2-12 0,30 7 6 16,-12-9-13-16,0 0-12 16,3-3 11-16,-4 0-49 0,1 0-46 15,3 0-32-15,-3 0-43 0,3-6-22 16,-3 2-11-16,14 3-244 16,-23-3 48-16,0-4-266 0</inkml:trace>
          <inkml:trace contextRef="#ctx0" brushRef="#br0" timeOffset="99889.12">6170 6368 2687 0,'0'-1'66'15,"0"1"27"-15,0 0 31 0,0 0-8 16,0 0-26-16,0 0 22 16,0 0 108-16,0 0-70 15,0 0 8-15,0 14-19 0,0-1-26 16,0 0-4-16,0 8-12 0,0 5-17 0,0 3-32 16,0 0-21-16,18 1-4 15,-7 0-13-15,1 3 5 0,0 1-2 0,0-2-4 16,-3-2-6-16,3-3 2 15,12 28-36 32,38 13-2527-47,-62-80 1977 16</inkml:trace>
          <inkml:trace contextRef="#ctx0" brushRef="#br0" timeOffset="100223.13">6232 6449 2148 0,'0'-19'67'0,"0"1"12"0,0 2 16 16,0 1 12-16,0 1-6 0,15-2-7 15,-3 4-1-15,0-1-13 0,0 4 2 16,3 3 2-16,0-5-16 0,-4 6-7 0,4 0-5 16,0 5 0-16,0 0-13 0,-3 0-9 15,0 0-5-15,0 0-2 0,6 32 16 16,-12-19-27-16,0-1 9 15,0 1 11-15,-1-2 10 0,-2 2 8 16,0 14 59-16,-3-15-65 16,0 4 7-16,0-4-3 0,0 1 6 15,-17-2-3-15,2-1-2 0,-3-1-17 16,3-3-21-16,-3-2 4 0,0-2-8 16,0-2-6-16,-56 0-246 15,35 0-523 16,36 0 565-31,3 0-32 0,-3 0-72 0,0 0-120 16,0 0-627-16</inkml:trace>
          <inkml:trace contextRef="#ctx0" brushRef="#br0" timeOffset="98044.92">4351 6394 2024 0,'0'-5'57'0,"0"0"32"0,0 2 0 0,0-3 2 16,0-2 66-16,0-1-75 16,0 5 17-16,0-4 121 15,0 3-13-15,0 3-25 16,0 2-60-16,0 0 32 0,0 28 98 16,0-13-161-16,0-1-3 15,0 8-15-15,0-3-16 0,0 2-7 16,15 0 3-16,-15-2-29 0,15 2-11 15,0-2-3-15,14 17 1 16,-5-8 2-16,-15-14-16 16,3 0 2-16,-3-3-3 0,-3-2 2 15,-6-3 11-15,6 2-9 0,-6-5-59 0,0 4-62 16,0-3-295-16,0-4 140 16,0 0-46-16,-12 0-1103 15</inkml:trace>
        </inkml:traceGroup>
        <inkml:traceGroup>
          <inkml:annotationXML>
            <emma:emma xmlns:emma="http://www.w3.org/2003/04/emma" version="1.0">
              <emma:interpretation id="{6431B3D2-E9C5-42F9-8A96-5722C0645241}" emma:medium="tactile" emma:mode="ink">
                <msink:context xmlns:msink="http://schemas.microsoft.com/ink/2010/main" type="inkWord" rotatedBoundingBox="7657,17457 7701,17455 7706,17611 7663,17613"/>
              </emma:interpretation>
              <emma:one-of disjunction-type="recognition" id="oneOf20">
                <emma:interpretation id="interp36" emma:lang="" emma:confidence="0">
                  <emma:literal>)</emma:literal>
                </emma:interpretation>
                <emma:interpretation id="interp37" emma:lang="" emma:confidence="0">
                  <emma:literal>,</emma:literal>
                </emma:interpretation>
                <emma:interpretation id="interp38" emma:lang="" emma:confidence="0">
                  <emma:literal>y</emma:literal>
                </emma:interpretation>
                <emma:interpretation id="interp39" emma:lang="" emma:confidence="0">
                  <emma:literal>'</emma:literal>
                </emma:interpretation>
                <emma:interpretation id="interp40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103300.98">6911 6351 2005 0,'3'0'184'0,"-3"0"-86"0,0 0-13 15,0-8-7-15,0 8-8 0,0 0-20 16,0 0 79-16,0 0-59 15,0 0 6-15,0 11 77 16,0-11-79-16,0 0-3 16,12 0 142-16,-12 14-104 15,0 1-85-15,0 14 4 0,0-15-23 16,0-1 1-16,0 1-51 0,-15 0-51 16,3-2-62-16,12-1-78 0,-12-1-92 15</inkml:trace>
        </inkml:traceGroup>
      </inkml:traceGroup>
    </inkml:traceGroup>
    <inkml:traceGroup>
      <inkml:annotationXML>
        <emma:emma xmlns:emma="http://www.w3.org/2003/04/emma" version="1.0">
          <emma:interpretation id="{9D002DFF-EB03-4492-8EA5-ACFD6F856103}" emma:medium="tactile" emma:mode="ink">
            <msink:context xmlns:msink="http://schemas.microsoft.com/ink/2010/main" type="paragraph" rotatedBoundingBox="875,18408 7341,18269 7356,18971 890,19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62FA3-6573-42AF-AFF2-3A5B574D05D6}" emma:medium="tactile" emma:mode="ink">
              <msink:context xmlns:msink="http://schemas.microsoft.com/ink/2010/main" type="line" rotatedBoundingBox="875,18408 7341,18269 7356,18971 890,19111"/>
            </emma:interpretation>
          </emma:emma>
        </inkml:annotationXML>
        <inkml:traceGroup>
          <inkml:annotationXML>
            <emma:emma xmlns:emma="http://www.w3.org/2003/04/emma" version="1.0">
              <emma:interpretation id="{06D33738-4440-4C56-B60C-9AFEC56A70BB}" emma:medium="tactile" emma:mode="ink">
                <msink:context xmlns:msink="http://schemas.microsoft.com/ink/2010/main" type="inkWord" rotatedBoundingBox="875,18421 2432,18387 2447,19077 890,19111"/>
              </emma:interpretation>
              <emma:one-of disjunction-type="recognition" id="oneOf21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04796.69">222 7571 1702 0,'0'-33'48'0,"45"-57"224"16,-30 65-175-16,0 3 7 15,3 4-9-15,-1-1-18 16,37-23 70-16,-24 28-71 16,-18 9-24-16,0 3-3 0,-3 2-3 15,-1 0-11-15,-2 0-12 0,9 41 8 16,-3 3-19-1,-12-18 2-15,3 2-2 0,-3 1 4 16,0-3 6-16,0-2-14 0,0-2 14 16,-18-3-14-16,0-5 4 0,4-2 0 15,-1-1-6-15,0-3-6 0,-3-3-14 16,-15 9-80-16,21-10 2 16,-3 0-18-16,4-1-52 0,-10-2-381 15,12-1-9-15</inkml:trace>
          <inkml:trace contextRef="#ctx0" brushRef="#br0" timeOffset="104482.62">112 7336 2375 0,'0'-2'84'16,"0"1"16"-16,0 1 0 16,0 0-12-16,0 0 23 0,0 0 24 0,0 0-2 15,-9 16 5-15,9 21 76 16,0-17-130-16,0 4-4 0,0 1-19 16,15 7-21-16,-3 1-12 0,3 2-14 15,-3 1 0-15,-3 0-4 0,3 3-1 16,0-1-17-16,-1 2-43 0,-2-3-49 15,-3-3-46-15,0 0-18 0,3-2-19 0,-3-4-26 16,0-2-19-16,-3-2-78 0,3-5-107 16,-3-2-153-16</inkml:trace>
          <inkml:trace contextRef="#ctx0" brushRef="#br0" timeOffset="105500.58">553 7621 2167 0,'9'4'84'0,"3"-2"18"0,2 2-11 16,1-3-23-16,21-1 13 16,-12 0-54-16,32-12 0 15,-26 0-26-15,0 1 4 0,6-2-6 16,-4 3 3-16,-5-3-7 0,0 2 11 16,-6-1-1-16,-3 1 2 0,-6-3 4 15,-3-15 91-15,-9 14-27 16,0-1 3-16,0 2 9 0,0 3-6 0,-18 2-9 15,6-1-23-15,0 5-15 16,-3 5-14-16,0 0 4 0,0 0-2 16,0 15-4-16,3 0 1 0,0 3 2 0,1 2-6 15,2 0-5-15,3-3-4 0,0 24 2 16,6-20-4-16,0-2-5 16,0-1 1-16,0-2 2 0,0-2 0 15,15 3-8-15,0-1-11 0,2-5-27 16,1-1-18-16,48 11-147 15,-45-19 142-15,-4-2-2 16,1 0 16-16,0-16 8 0,0 2-2 16,-6-3 11-16,0-2 16 0,0-2 14 15,12-66 7 1,-24 66 30-16,0 4 20 0,0 2 3 16,5 24 709 30,7 3-754-30,-3 3-4-16,3 0 2 0,3 2-2 16,-3-1 0-16,0-2-7 0,0 0-15 0,-3-1-24 15,0 0-15-15,-9-3-8 0,0-3-1 16,0-7-10-16,0 0-17 0,0 0-9 16,-15 0-46-16,15 0 108 15,0-17 8-15,0-2 5 0,-9-2 16 16,9-4-2-16,0-1 10 0,0-1 0 15,0-1-9-15,0-19-4 16,0 29 15-16,0 3-4 0,0 4-44 16,0 1-47-16,12 5-69 0,-3-1-99 0,3 6-190 15,-12-1-188-15</inkml:trace>
          <inkml:trace contextRef="#ctx0" brushRef="#br0" timeOffset="105870.45">1517 7361 2675 0,'-18'0'50'16,"3"0"24"-16,-14 0 123 15,14 0-110-15,6 0-12 0,-6 17-26 16,0-2-16-16,6 1-13 0,0 3-3 0,6 1-8 15,0-1-9-15,3 3 0 0,0 19-7 16,15-22 10-16,-3-4-2 16,6-4 5-16,3 0-5 0,3-2-6 15,-7-9-9-15,7 0-4 0,0 0 2 16,-3 0 5-16,24-26 6 16,-28 13 8-16,-2-1 4 0,0 2 2 15,-6-2-5-15,-6-5-2 0,0 2-1 16,-3 4 0-16,0-2-13 0,0 0-19 0,-39-18-82 15,21 22 32 1,1 1-26-16,-7-5-40 0,-3 5-35 0,6 3-121 16,3 3-235-16,0 1-111 0</inkml:trace>
        </inkml:traceGroup>
        <inkml:traceGroup>
          <inkml:annotationXML>
            <emma:emma xmlns:emma="http://www.w3.org/2003/04/emma" version="1.0">
              <emma:interpretation id="{6C5D4704-519B-4EA5-81A4-A4099BAA2494}" emma:medium="tactile" emma:mode="ink">
                <msink:context xmlns:msink="http://schemas.microsoft.com/ink/2010/main" type="inkWord" rotatedBoundingBox="3222,18375 3729,18364 3737,18744 3230,18754"/>
              </emma:interpretation>
              <emma:one-of disjunction-type="recognition" id="oneOf22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06358.57">2702 7260 2478 0,'-21'-1'24'0,"3"1"30"16,0 0 18-16,0 0-3 0,1 0-21 16,-1 0-12-16,0 16-8 0,0-5-12 15,0 4-6-15,-12 12-3 16,18-13-1-16,-2-3-6 0,2 1 1 0,3-3-2 16,0 0 0-16,6-5-11 0,3-4 4 15,0 5 5-15,0-4 1 16,12-1 1-16,6 0 2 0,-1 0 2 15,1 0-3-15,3 0-3 0,3 0-4 16,0 0-1-16,0 0 3 0,-1 0 3 16,-2 15 7-16,15 5 7 15,-24-11-4-15,3 2 3 0,-9-3 17 16,0 3 13-16,-6 2 13 0,0 2 10 16,0 6 5-16,-12-2-7 0,-21 21 21 15,15-20-50-15,0-5-11 0,-3 0-10 16,7-5-2-16,-4-6-5 15,0-4-29-15,0 0-33 0,-3 0-47 16,3 0-42-16,-14-11-252 0,14 11 6 16,6-15-219-16</inkml:trace>
          <inkml:trace contextRef="#ctx0" brushRef="#br0" timeOffset="106596.95">2752 7342 2433 0,'9'0'88'0,"-3"0"46"15,3 0 8-15,0 0-7 0,0 0-5 16,6 15 2-16,-3 0-19 0,3-1-18 16,21 20 16-16,-25-14-83 0,1 3-7 15,0-2-9-15,3-2-3 0,-6-2-6 16,0 2-51-16,0-4-44 0,-6-5-58 15,0 1-45-15,0 2-53 0,0 8-580 16,-3-14 117-16</inkml:trace>
        </inkml:traceGroup>
        <inkml:traceGroup>
          <inkml:annotationXML>
            <emma:emma xmlns:emma="http://www.w3.org/2003/04/emma" version="1.0">
              <emma:interpretation id="{D653DC78-B439-434F-8CDA-C45676F482A8}" emma:medium="tactile" emma:mode="ink">
                <msink:context xmlns:msink="http://schemas.microsoft.com/ink/2010/main" type="inkWord" rotatedBoundingBox="4267,18447 5519,18420 5527,18811 4275,18838"/>
              </emma:interpretation>
              <emma:one-of disjunction-type="recognition" id="oneOf23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07084.84">3824 7364 2496 0,'-15'-8'15'0,"0"3"26"0,-3-1 37 16,1 3 17-16,2-1-16 0,-3 3-17 0,0 0-10 15,0-2-11-15,3 3-2 0,-15 0 29 16,19 0-39-16,-4 0-10 15,3 0 3-15,-3 0-7 0,3 0-15 16,0 11-1-16,0-11 10 0,0 9-13 16,0 2 0-16,-8 8 5 15,14-10-6-15,0 3-1 0,0 11-19 16,6-13 15-16,0 1 1 16,0 2 2-16,12-2-1 0,2-3 10 0,4 1-1 15,0-1-2-15,3 0 2 16,3-1-4-16,3 1 0 0,-1 2 3 15,1 1-3-15,0-3 1 0,-3-1 8 0,-3 1-11 16,11 8 5 0,-20-8 9-16,0-1-4 0,-6-2 7 0,-6 4-4 15,0 2 1-15,0 1 0 0,0 1 7 16,-15 3 0-16,0-5-6 0,-17 13 7 16,14-13-13-16,-3-1-7 15,0-6 4-15,-3-4-29 0,3 0-32 16,-2 0-43-16,-1-13-38 0,3 13-54 15,-3-17-80-15,-6-20-801 16</inkml:trace>
          <inkml:trace contextRef="#ctx0" brushRef="#br0" timeOffset="107476.76">3988 7376 2826 0,'0'-2'109'0,"0"0"41"15,0-3 144 1,0 5-77-16,0 0-125 16,-15 16-55-16,15-1 10 0,-15 6-3 0,3-3-11 15,12 4-17-15,-9-1-1 0,9 2 0 16,0 28 8-16,0-30-16 15,0-4 0-15,15 1 0 0,3-1-4 16,0-1 1-16,6-5-3 0,-1-7-9 16,1 0-24-16,6-4-7 62,89-250-283-46,-161 231 234-16,25 10 15 0,-1 3-27 15,-3 2-37-15,3 2-30 0,0 2-31 16,-3 0-62-16,-3 14-657 16</inkml:trace>
          <inkml:trace contextRef="#ctx0" brushRef="#br0" timeOffset="107881.89">4345 7329 2584 0,'12'-3'33'0,"-6"3"51"0,0 0 52 16,0 0 39-16,0 0 0 0,32 57 483 31,-26-45-578-31,-3 2-4 0,-3 0-32 16,0 3-7-16,0-2-15 0,-6-3-5 15,0 3-10-15,0-6-40 0,0 0-29 16,0-1-45-16,0 0-38 0,15 3-163 15,-15-10 136-15,0-1-1 0,9 0 16 16,-9 0 42-16,9 0 40 16,-9 0 32-16,0-16 29 0,0-1 43 15,12 2 23-15,-3 2 32 0,3-1 26 0,-1 0 6 16,4 0 11-16,0 1 10 0,-3 2-1 16,6 3-19-16,0 1-15 0,3 7-17 15,-6 0-4-15,14 0 59 16,-17 0-86-16,0 14-19 0,0-2-9 15,0 3-5-15,-6-3-19 0,0 2 10 16,-3-2-14-16,0 3-54 0,0-3-60 16,-3 20-263-16,0-21 130 15,0-1-56-15,0-1-79 0,0 0-314 0</inkml:trace>
        </inkml:traceGroup>
        <inkml:traceGroup>
          <inkml:annotationXML>
            <emma:emma xmlns:emma="http://www.w3.org/2003/04/emma" version="1.0">
              <emma:interpretation id="{76F0C4B3-AC49-492A-B5D6-39505E34501A}" emma:medium="tactile" emma:mode="ink">
                <msink:context xmlns:msink="http://schemas.microsoft.com/ink/2010/main" type="inkWord" rotatedBoundingBox="6087,18296 7341,18269 7351,18754 6097,18781"/>
              </emma:interpretation>
              <emma:one-of disjunction-type="recognition" id="oneOf24">
                <emma:interpretation id="interp44" emma:lang="" emma:confidence="0">
                  <emma:literal>me</emma:literal>
                </emma:interpretation>
                <emma:interpretation id="interp45" emma:lang="" emma:confidence="0">
                  <emma:literal>ME</emma:literal>
                </emma:interpretation>
                <emma:interpretation id="interp46" emma:lang="" emma:confidence="0">
                  <emma:literal>Me</emma:literal>
                </emma:interpretation>
                <emma:interpretation id="interp47" emma:lang="" emma:confidence="0">
                  <emma:literal>mes</emma:literal>
                </emma:interpretation>
                <emma:interpretation id="interp48" emma:lang="" emma:confidence="0">
                  <emma:literal>ma</emma:literal>
                </emma:interpretation>
              </emma:one-of>
            </emma:emma>
          </inkml:annotationXML>
          <inkml:trace contextRef="#ctx0" brushRef="#br0" timeOffset="108693.1">5315 7293 3814 0,'0'0'87'15,"0"0"33"-15,0 0-17 0,0 18-16 16,0-3-11-16,0 26 30 15,27 68-22 1,-18-82-81-16,0 0 1 0,-3-1 12 16,0-2-1-16,3 12-34 15,-6-21-8-15,3 8-92 16,0-16-67-16,-6-7-63 0,0 0 107 16,0 0 18-16,0-16 27 0,0-3 13 15,0 0 16 1,0-58-38-16,0 44 92 0,0-1 8 15,0-1 12-15,0 2 18 0,15 3 28 16,-3-20 89-16,-4 11-6 16,7 22-55-16,-15 9-39 15,6 8 43 1,24 15 187 15,92 119-211-15,-104-126-61-16,9 6 2 15,-3-8 4-15,-16-6 1 16,1 0-23-16,-3 0 3 0,3 0-1 16,-3-17-22-16,3-1 25 0,-6 1-6 15,3-2 9-15,0 0-1 16,27-60 14-16,-30 60 23 16,6-7 38-16,-3 16-23 0,-6 5-15 15,0 0 6-15,0 3-14 0,0 2 24 16,0 0 7-16,0 0 5 0,0 0-21 15,0 19 0-15,0-4-3 0,0-1 9 16,0 6-7-16,26 20-8 16,34 47-4-1,-48-62-19-15,3 22-4 16,-6-30 11-16,-3-1-21 0,-3 1-18 16,3-2-41-16,-3-8-32 0,6 0-56 15,-4 0-284-15,-2-3 138 16,-3-4-40-16,0 0-75 0,0 0-233 0</inkml:trace>
          <inkml:trace contextRef="#ctx0" brushRef="#br0" timeOffset="109377.88">6286 7175 2512 0,'0'-2'49'0,"-12"-3"41"0,12 4 16 0,-6-2 6 15,6 3-9-15,0 0-28 0,-15 0 16 16,0 0-44 0,9 0-29-16,-6 0 1 15,-23 14 19-15,11 12-30 16,15-15-5-16,-36 40-5 15,30-27 7 1,12-13-1-16,-3 30-1 16,39-25-4-1,-15-10 7-15,0-2-10 0,9 2 5 16,-4-1-14-16,1-1-13 0,0-4 8 0,0 0 3 16,20 0 12-16,-29 0 6 15,0-11 4-15,-3 11 3 16,0 0 41-16,-6 0-14 0,-6 0 5 15,0-11 8-15,0 11-11 0,0 0-12 16,0 0-6-16,0 0-2 0,-15 0 14 16,-9 0 46-16,12 0-33 15,1 0-3-15,-1 17-9 0,0-2-9 0,0 0-7 16,0-1-3-16,0 1-17 0,6 1 6 16,0 3 1-16,3 18-4 15,3-19 8-15,0-3 3 0,0 3 3 16,0 2 8-16,18-5 7 0,-3-2 6 15,0-1 13-15,3 0-11 0,-1-6-3 16,4-1 4-16,3-5-12 0,0 0-2 16,3 0-9-16,20 0 4 15,-23 0-10-15,12-23 0 16,-21 23-9-16,-6-13-18 0,0 1-42 16,-3 1-83-16,-3 2-87 15,2-6-595-15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3.0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B0E775-BB9D-440D-8FBC-A672EBE151F7}" emma:medium="tactile" emma:mode="ink">
          <msink:context xmlns:msink="http://schemas.microsoft.com/ink/2010/main" type="inkDrawing" rotatedBoundingBox="23900,4568 27230,4684 27227,4776 23896,4660" shapeName="Other">
            <msink:destinationLink direction="with" ref="{CB553148-CF98-4487-9B1E-2EF2168E84C0}"/>
          </msink:context>
        </emma:interpretation>
      </emma:emma>
    </inkml:annotationXML>
    <inkml:trace contextRef="#ctx0" brushRef="#br0">0 18 909 0,'0'0'73'0,"3"2"2"0,-3-1 40 16,9 1 14-16,-6 3 147 15,8-4-97-15,-11 0-112 16,12 1 17-16,-12 1-3 16,0-3-59-16,0 0 14 15,0 3 1-15,0-3-1 0,0 3-15 16,0-3 13-16,0 0-24 0,0 0 20 16,9 0-1-16,0 0 3 0,-9 0-26 15,15 0 4-15,-9 0-3 0,0 0-6 16,3 0 9-16,36 0 17 15,-19 0-5 1,-8 0-13-16,-9 0-6 0,3 0 4 16,0 0 14-16,0 0-15 0,0 0 19 15,15 0 16-15,-15 0-34 16,14 0 14-16,-17 0-23 16,42 0 13-1,-39 0-15-15,3 0 4 0,3 0 10 16,-4 0-17-16,58-11 1 15,-39 11 10-15,2 0 5 16,-23 0-16-16,3-9 14 16,3 9-13-16,36-4 14 15,-43 4-14 1,16 0 14-16,-21 0-16 16,15 0 7-16,-9 0 8 15,39 0-14-15,-43 0 17 16,22 0-20-16,-18 0 8 15,36 0 9-15,-36 0-4 16,26 0 2-16,-26 0-18 16,63 0 30-16,-19 0-30 31,-17 0 19-31,-30 0-17 16,3 0 15-16,0 0 1 0,0 0-13 15,-1 0 3-15,4 0 7 0,0 0 5 16,3 0-4-16,21 0-9 15,110 0 9 17,-137 0-3-32,-4 0-5 15,10 0-2-15,6 0 11 16,-9 0-11-16,-3 0 2 16,33 0 18-1,-19 0-13-15,-14 0 9 0,3 0-3 16,18 0-17-16,-15 0 6 0,-3 0 2 15,3 11 10-15,2-11 4 16,-2 0-17-16,69 10 5 16,-46-3-6-1,1-3 0 1,20 14 0 15,-47-14 7-31,57 8 19 16,-54-7-15-16,26 0 1 15,-23 2-23-15,0-4 18 0,3 1-3 16,20 3 4-16,-23-4-5 16,-3-1 8-16,53 4-8 15,-29-3 5-15,-18-2 8 16,-9 2-20-16,9-1 6 0,-9-2 6 16,8 2-1-16,-8 0 13 0,9-2-12 15,-3 0-3-15,3 0-1 0,3 0 16 16,23 0-22-16,-29 0 14 15,6 0-8-15,0 0 1 0,2 0 7 0,-8 0-5 16,3 0 11 0,3 0-1 31,211-10 177-47,-229 10-155 15,3-11-2-15,0 11-15 0,2 0 15 0,-2 0-6 16,0 0-3-16,3 0-7 0,3 0-11 15,-3 0-2-15,3 0-1 0,-6 0 17 16,23 0 8-16,-17 0-18 16,0 0-8-16,-3 0 5 0,-3 0 1 15,0 0-7-15,-3 0 5 0,3 0-34 16,-6 0-74-16,-6 0-42 0,6 0-116 16,-6-14-233-16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26.5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1F5A82-D802-44EA-A88D-16A8A6799A87}" emma:medium="tactile" emma:mode="ink">
          <msink:context xmlns:msink="http://schemas.microsoft.com/ink/2010/main" type="writingRegion" rotatedBoundingBox="28903,1538 30281,1441 30328,2103 28949,2200"/>
        </emma:interpretation>
      </emma:emma>
    </inkml:annotationXML>
    <inkml:traceGroup>
      <inkml:annotationXML>
        <emma:emma xmlns:emma="http://www.w3.org/2003/04/emma" version="1.0">
          <emma:interpretation id="{43BBA740-9472-46B9-8B9A-65F3A8BC97E9}" emma:medium="tactile" emma:mode="ink">
            <msink:context xmlns:msink="http://schemas.microsoft.com/ink/2010/main" type="paragraph" rotatedBoundingBox="28903,1538 30281,1441 30328,2103 28949,2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54A6BD-EC9B-49C4-B13B-9C0B7B4F7498}" emma:medium="tactile" emma:mode="ink">
              <msink:context xmlns:msink="http://schemas.microsoft.com/ink/2010/main" type="line" rotatedBoundingBox="28903,1538 30281,1441 30328,2103 28949,2200"/>
            </emma:interpretation>
          </emma:emma>
        </inkml:annotationXML>
        <inkml:traceGroup>
          <inkml:annotationXML>
            <emma:emma xmlns:emma="http://www.w3.org/2003/04/emma" version="1.0">
              <emma:interpretation id="{BD0B1571-25BD-4199-8B37-BADB8D02CC41}" emma:medium="tactile" emma:mode="ink">
                <msink:context xmlns:msink="http://schemas.microsoft.com/ink/2010/main" type="inkWord" rotatedBoundingBox="28923,1824 29218,1803 29230,1975 28935,1996"/>
              </emma:interpretation>
              <emma:one-of disjunction-type="recognition" id="oneOf0">
                <emma:interpretation id="interp0" emma:lang="" emma:confidence="0">
                  <emma:literal>"</emma:literal>
                </emma:interpretation>
                <emma:interpretation id="interp1" emma:lang="" emma:confidence="0">
                  <emma:literal>=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-901 355 2075 0,'-6'0'34'0,"1"0"45"0,5 3-5 0,0-3 17 15,-3 4-23-15,3-4-12 0,0 0-11 0,0 0-13 16,0 0-10-16,0 0 3 0,0 0 10 0,14 0 5 15,4 0-14-15,-3 0-6 0,3 0-6 0,-3 0-9 16,3 0-4-16,9 0-1 0,-10 0 1 16,4 0-21-16,-3 0-36 0,-3-7-24 0,-3 7-48 15,-3 0-53-15,-3 0-124 0,0 0-128 0,0 0-99 16</inkml:trace>
          <inkml:trace contextRef="#ctx0" brushRef="#br0" timeOffset="206.24">-957 496 1931 0,'-3'3'48'0,"-3"2"9"0,6-2 40 16,0-1 21-16,0-1-3 0,0-1-4 16,0 2-20-16,15 0-9 0,3-1-21 0,-3 1-17 15,-4-2-16-15,7 0-12 0,3 0-3 0,-3 0-1 16,-3 0-10-16,9 0-19 0,-3 0-33 0,-4 0-35 15,-2 0-57-15,9-10-85 0,-9 10-156 0,3 0-178 16</inkml:trace>
        </inkml:traceGroup>
        <inkml:traceGroup>
          <inkml:annotationXML>
            <emma:emma xmlns:emma="http://www.w3.org/2003/04/emma" version="1.0">
              <emma:interpretation id="{89688CE6-E3F3-4201-AA3D-B8F3E044F2C5}" emma:medium="tactile" emma:mode="ink">
                <msink:context xmlns:msink="http://schemas.microsoft.com/ink/2010/main" type="inkWord" rotatedBoundingBox="29895,1468 30281,1441 30328,2103 29941,2130"/>
              </emma:interpretation>
              <emma:one-of disjunction-type="recognition" id="oneOf1">
                <emma:interpretation id="interp5" emma:lang="" emma:confidence="0">
                  <emma:literal>8</emma:literal>
                </emma:interpretation>
                <emma:interpretation id="interp6" emma:lang="" emma:confidence="0">
                  <emma:literal>g</emma:literal>
                </emma:interpretation>
                <emma:interpretation id="interp7" emma:lang="" emma:confidence="0">
                  <emma:literal>y</emma:literal>
                </emma:interpretation>
                <emma:interpretation id="interp8" emma:lang="" emma:confidence="0">
                  <emma:literal>s</emma:literal>
                </emma:interpretation>
                <emma:interpretation id="interp9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786.87">207 31 2043 0,'-15'-4'51'16,"3"-2"17"-16,0 1 21 0,3 2 0 0,-3 0-18 16,0-1-15-16,6 1-22 0,-3 2-8 0,-2 1-11 15,5-2-1-15,-3 2-7 0,0 0 5 0,-6 0-9 16,3 0 0-16,3 0 0 0,3 13-8 0,-6-2 6 15,0-1 0-15,9-2 4 0,-3 3-9 16,0-1 11-16,6-1-4 0,0 1-4 0,0 1 2 16,0-1 8-16,0 3-3 0,0 0-9 0,21-3 5 15,0 5-4-15,-9 0 0 0,6-1 2 0,3 4-4 16,2 0 5-16,-2 2 0 16,3-1 8-16,-3 4-15 0,0 2 19 0,-3-1 24 0,8 1-1 0,-2-2 1 15,-3 5-9-15,0-4 3 0,-3-1-3 0,3-3-5 16,-4-3 3-16,-2 0-4 0,-3-1-7 0,0-1 1 15,-6-3-6-15,-3-1 1 0,0 2-1 0,-3-3-3 16,0-2-3-16,0 0-2 0,-24 1 3 0,3-3-2 16,-2 1-9-16,-4 1 5 0,-6-3 1 15,9 1-3-15,-8-1 1 0,-1 0 1 0,6 0 1 16,0-5-2-16,6 0 4 0,9 0-1 0,1 0-2 16,5 0 2-16,0-15-6 0,6 0 4 0,0 1-7 15,0 1 11-15,17-2-6 0,1-2-7 0,-3 0 14 16,3-4-7-16,-3-1 3 0,9-3-8 0,-9 0 9 15,8 2-3-15,-2-2-1 0,0 4 0 0,-3-1 3 16,-3 3 1-16,-3-1 6 0,6 6-7 0,-6 2 5 16,-4 1 5-16,-2 1-3 0,3 0-7 0,-6 5 3 15,-3 2 0-15,0 1-5 0,0 0 2 0,0 2-10 16,0 0-15-16,-18 0-16 0,18 0-27 0,-8 0-45 16,8 0-33-16,-12 0-49 0,12 0-100 15,-12 0-164-15,12 0-86 0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3.99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B553148-CF98-4487-9B1E-2EF2168E84C0}" emma:medium="tactile" emma:mode="ink">
          <msink:context xmlns:msink="http://schemas.microsoft.com/ink/2010/main" type="inkDrawing" rotatedBoundingBox="25441,3619 25922,3722 25835,4130 25354,4027" semanticType="callout" shapeName="Other">
            <msink:sourceLink direction="with" ref="{D5B0E775-BB9D-440D-8FBC-A672EBE151F7}"/>
          </msink:context>
        </emma:interpretation>
      </emma:emma>
    </inkml:annotationXML>
    <inkml:trace contextRef="#ctx0" brushRef="#br0">0 32 2613 0,'6'0'176'0,"0"0"-87"0,-6 0-22 0,0 0-21 15,6 0 8-15,-6 0-1 16,6 0 65-16,0 0-48 0,-6 0 16 16,3 14 15-16,0-5 0 0,5-9-31 15,-2 21 8-15,0-6-14 0,15 41 123 16,-3-24-89 0,-9-12-59-16,3 1-5 0,0-6-22 15,-3 7 6-15,3-5-5 0,6-3-12 16,2 19 8-16,-8-17-10 15,0-10 8-15,-3 5-4 0,3-6 5 16,-6 0-1-16,-6-2-4 0,6 0-8 16,-6-3 19-16,6 0-11 15,-6 0 5-15,3 0-2 0,0 0-17 0,6 0 2 16,-9 0 28-16,6-14-11 0,6 1-14 16,-6 2-1-16,2-1 12 15,16-13-9-15,-12 7 4 0,3 1-5 16,-3-3 2-16,3 1 10 0,-3-3 1 15,0-1-12-15,3-2 0 0,2 1-5 16,-5-1 8-16,9-16 9 16,-12 26-6-16,9-10-8 15,-6 11 3-15,-6 11 9 16,-6-1-4-16,0 4-2 16,0 0-5-16,0 0-2 0,0 0-42 0,0 0-40 15,0 0-956 1,0 0 668-16,0 0-313 15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5.5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EF6F19-DEB6-4765-B7D8-ABC5BD05FBC0}" emma:medium="tactile" emma:mode="ink">
          <msink:context xmlns:msink="http://schemas.microsoft.com/ink/2010/main" type="inkDrawing" rotatedBoundingBox="29274,4571 32086,4630 32084,4687 29273,4629" shapeName="Other">
            <msink:destinationLink direction="with" ref="{5B5E1BEC-2E07-4853-8840-10898FA85628}"/>
          </msink:context>
        </emma:interpretation>
      </emma:emma>
    </inkml:annotationXML>
    <inkml:trace contextRef="#ctx0" brushRef="#br0">-4 2 1784 0,'0'4'107'0,"0"-2"44"16,0-1-60-16,0-1 3 0,0 2-12 15,0 0 4-15,0-1-9 0,0-1-18 16,0 3-1-16,0-3-14 0,11 5 5 16,4-5-10-16,18 3 8 0,-21-2-34 15,12-1 2-15,-3 0 0 0,-1 0 4 16,10 0-8-16,-3 0-8 0,0 0 18 15,6 0-14-15,-4 0 3 0,7 0-16 16,0 0 8-16,-3 0-9 0,-1 0 7 16,7 0 12-16,41 0-15 15,-44 0 0-15,3 0 0 0,-1 0 7 16,1 0-3-16,0 0 4 0,-3 0-6 16,-1 0 7-16,4 0-7 0,0 0-3 15,32 0 6 1,158 0-3-1,-205 0-4 1,-3 0 8-16,18 0 10 16,44 0-32-16,-65 0 27 15,62 13-9 1,-41-10 13-16,-15-1-17 16,-3 3 12-16,29-3-22 15,22 5 24 1,-13-3-8-16,-8 0-11 15,-24-3 10-15,50 2 0 32,45 5-1-17,-12-1 14-15,-89-7-16 16,24 0 10-16,-25 0-13 16,37 0-7-1,3-11 21-15,-43 3-14 16,61 8 86-1,-19 0-16 1,10 0 34-16,-54 0-69 16,5 0-1-16,-2 0-3 0,3 0-1 15,63 0 45 1,-64 0-54 0,49 0-6-16,-36 0-3 31,-22-17-435-31,-11 10 42 15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6.61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5E1BEC-2E07-4853-8840-10898FA85628}" emma:medium="tactile" emma:mode="ink">
          <msink:context xmlns:msink="http://schemas.microsoft.com/ink/2010/main" type="inkDrawing" rotatedBoundingBox="29583,3685 30186,3611 30232,3986 29629,4060" semanticType="callout" shapeName="Other">
            <msink:sourceLink direction="with" ref="{09EF6F19-DEB6-4765-B7D8-ABC5BD05FBC0}"/>
          </msink:context>
        </emma:interpretation>
      </emma:emma>
    </inkml:annotationXML>
    <inkml:trace contextRef="#ctx0" brushRef="#br0">0 288 2521 0,'9'4'74'0,"-9"-2"27"15,0 3 1-15,0-2-20 0,0-3-21 16,0 0-15-16,0 0-9 0,0 0 23 16,0 0-12-1,0 0-44-15,0 0-2 0,0-29 16 32,12-13-17-32,-12 29-13 0,0 1 17 15,0-3-11-15,0-1 10 0,12 0-7 0,2-2 0 16,-14 0 2-16,12 5-1 15,-6-3 0-15,6 2-4 0,-3 0-3 0,-3 0 2 16,6 4 7-16,6-9 8 16,-18 11-15-16,0 1 2 15,0 3-37-15,0 4 49 16,0 0 15-16,0 0-4 0,0 0 31 16,15 19-42-1,-15 13 6-15,24 23-4 16,-4 0 11-1,-5-34-20-15,-3-1-6 0,0-4 9 0,6 5-1 16,-9-1-1-16,24 14 3 16,-1 5 8-16,-26-31-16 15,6-2 4-15,-6-1-1 16,3-5-8-16,3 0-6 16,6-22-4-16,-12 13 19 15,9-16-4-15,23-38 22 31,-20 26 5-31,-3 18-8 0,-9-2-3 0,6 1-7 16,0 0-5-16,-3 0 10 16,3 4-11-16,0-4 10 15,9-20-14-15,-10 26 6 16,-2 5-10-16,-6 9 8 0,0 0-14 16,-3 0-23-16,0 0-39 15,0 0-153-15,0 0 39 0,0 0-63 16,0 0-216-16,0 0-180 0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2:03.0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063975-4DD5-4B5C-872B-29DDC21D6CB3}" emma:medium="tactile" emma:mode="ink">
          <msink:context xmlns:msink="http://schemas.microsoft.com/ink/2010/main" type="writingRegion" rotatedBoundingBox="11553,10519 32813,9617 33178,18213 11918,19115"/>
        </emma:interpretation>
      </emma:emma>
    </inkml:annotationXML>
    <inkml:traceGroup>
      <inkml:annotationXML>
        <emma:emma xmlns:emma="http://www.w3.org/2003/04/emma" version="1.0">
          <emma:interpretation id="{0579885B-8B0C-421C-A41B-A6495616694E}" emma:medium="tactile" emma:mode="ink">
            <msink:context xmlns:msink="http://schemas.microsoft.com/ink/2010/main" type="paragraph" rotatedBoundingBox="11877,10484 26218,10470 26219,11684 11878,11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D40206-AFB1-4B6F-8955-7739372E4F25}" emma:medium="tactile" emma:mode="ink">
              <msink:context xmlns:msink="http://schemas.microsoft.com/ink/2010/main" type="line" rotatedBoundingBox="11877,10484 26218,10470 26219,11684 11878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E6959480-CFF6-402E-AEAE-04E69B25BD76}" emma:medium="tactile" emma:mode="ink">
                <msink:context xmlns:msink="http://schemas.microsoft.com/ink/2010/main" type="inkWord" rotatedBoundingBox="11877,10484 12615,10483 12616,11340 11878,113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261 60 1804 0,'0'-1'33'16,"0"-3"39"-16,0 3 38 0,0-3 11 15,0 0-35-15,0-2-11 0,0 1-10 16,0-6 56-16,0 7-60 15,0-2 2-15,0 2 14 0,0 1-2 16,0-1 8-16,0 3 4 0,0-2 4 0,0 3-1 16,0 0 9 46,0 0 770-62,0 0-824 16,0 19-14-16,0 6 5 0,0-13-21 15,0 3 2-15,0 0-13 0,0 1-3 16,12 1 1-16,-3-1 8 0,-9 1-11 16,9 2 13-16,-3-3-9 0,0 21 16 15,0-20-15-15,-3 1 1 16,0 0 9-16,-1 3-11 0,-2 1 0 16,0-2-1-16,3 0 14 0,-3 1-24 15,0-1 14-15,0 14-14 16,0-22 12-16,0-3-12 0,0-3 5 15,0 2 8-15,0-6-1 0,0-2 6 16,0 1-4-16,0 2 0 16,0-3-1-16,0 0-16 0,0 0-6 15,0 0 5-15,0 0 0 0,0-11-8 16,0 11 11-16,0-13 3 0,0 3-5 16,0 0-1-16,-50-46-35 31,44 49 46-31,-3 2-4 0,3 1 5 15,-9-5-2-15,3 7-1 16,3-1 1-16,0 1-3 0,-3 1 1 16,-14 1-17-16,14 0 7 15,-3 0 9-15,0 17 5 0,0 3 0 16,-3-4 2-16,0 4-2 0,4 0 2 16,2 0-1-16,-3-4-3 0,3 0-6 0,3-1 3 15,0 11 4 1,9-16 4-16,0-1 4 0,0-2 5 0,18 3-6 15,0-7-6-15,0-1 0 16,-1-2 7-16,1 0 0 0,3 0-3 16,0 0-7-16,0-14 1 0,-3 5 13 15,26-17-7-15,-26 14-3 16,0-1-3-16,0 4-3 0,-3-2 3 16,0-3 14-16,0 3-11 0,-4 0-8 15,-2 2 3-15,3-1 3 0,-6 2-10 16,0 1 16-16,-3 4-10 0,0 0 6 0,-3 2 0 15,0 1-6-15,0 0-5 0,0 0 7 16,0 0-35-16,0 0-93 16,0 0-97-16,0 0 45 15,0 0-36-15,0 0-24 0</inkml:trace>
          <inkml:trace contextRef="#ctx0" brushRef="#br0" timeOffset="507">526-178 2262 0,'0'-9'32'15,"0"3"33"-15,-12-2 18 0,12 3 3 16,0 1-2-16,0-3-12 0,0 4-5 16,0 2 15-16,0-3 52 0,0 4 32 15,0 0 179-15,0 19-175 0,0-2-17 16,0 4-18-16,15 4-9 0,0 3-19 15,14 30 71-15,-14-27-112 16,-3 4-2-16,6 0-9 0,-6 3-1 16,3 0-3-16,-6-1-28 0,-3 2-1 15,3 2-7-15,-6 0-6 0,0 0 3 16,6-2 18-16,0-3-29 0,-1-2 14 16,1-1-11-16,0-2 0 0,0-3 6 15,0-2-30-15,-6-8 25 0,-3 1-22 16,0 8-18-16,0-19-6 0,0-1-30 15,0-4-51-15,0 1-286 16,0-4 104-16,0 0-55 0,0 0-401 16,-15 0-555-1</inkml:trace>
        </inkml:traceGroup>
        <inkml:traceGroup>
          <inkml:annotationXML>
            <emma:emma xmlns:emma="http://www.w3.org/2003/04/emma" version="1.0">
              <emma:interpretation id="{45984A8E-A724-4FAC-8785-96FF9A124C60}" emma:medium="tactile" emma:mode="ink">
                <msink:context xmlns:msink="http://schemas.microsoft.com/ink/2010/main" type="inkWord" rotatedBoundingBox="13258,10802 16628,10799 16629,11693 13259,116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334.56">1383 192 1781 0,'3'-3'24'0,"-3"-3"88"15,0 4-10-15,0 0 12 0,0 1-19 16,0-2-17-16,0 3 0 16,0-4-11-16,0 4 14 0,0 0 0 0,0 0 1 15,0 0 103-15,0 0-83 16,0 0-8-16,0 0-19 0,0 0 4 16,0 0-1-16,0 0 7 0,0 0 8 15,0 0-11-15,0 0-8 0,0 15 38 16,0 3-76-16,0 1-17 15,0 0 1-15,0 1-4 0,0 1-9 16,0-1 1-16,9 0 3 0,-9 4-4 16,12-3-4-16,3 25 4 0,-6-22-13 15,-3-3 9-15,0 2-2 16,0 1 1-16,0-2 1 0,0 3-4 0,-1-3 2 16,1 2 1-16,-3-1 4 0,6 19 0 15,-6-23 0-15,-3-3-1 16,6 0-4-16,-6-5-6 0,0 1 9 15,0-3-2-15,0-2 1 0,0-2 4 16,0 5 0-16,0-9-15 16,0 0 3-16,0 2-27 0,0-3-5 15,0 0 1-15,0 0-2 0,0-15 3 16,0 0 8-16,0-3-12 0,-12-26-53 16,-3 17 62-16,15 0 13 0,-8-2 3 15,8-1 0-15,-9-1 9 0,9-5-1 16,0 5 3-16,0-2-6 0,0 0 1 15,0-24 5-15,0 32 0 16,12 5-3-16,-1 3 3 0,1-1-4 16,-3 5 3-16,3 0 8 0,-3 3-6 15,0 4 0-15,0 2 3 0,9-3-2 16,-9 7-2-16,0 0 5 16,0 0-5-16,-3 0 6 0,3 0-6 0,-1 15 6 15,4-5-1-15,-3-10 2 16,3 13-2-16,9 6-1 0,-12-8 3 15,0 0 0-15,-3-2 6 0,-6 0-3 16,3 1 3-16,-3 0-4 0,0-3 0 16,0 2 1-16,-15 2 15 15,-15 9-1-15,15-10-11 0,-3 3 3 16,1-3 0-16,-4 3-1 0,3-3-5 16,0 1 0-16,3-2-5 0,0-3 7 15,-15 8-10-15,19-11-1 16,2 0-18-16,0 0-24 0,3-3-20 0,3 0-38 15,-3 0-45-15,3 0-33 16,0 0-29-16,3 0-37 0,-3 0-571 16,3 0 228-16</inkml:trace>
          <inkml:trace contextRef="#ctx0" brushRef="#br0" timeOffset="19835.51">1958 93 2573 0,'-12'11'673'0,"12"3"-567"0,-15-1 8 0,15 3 9 15,-30 26 99-15,18-19-120 16,0 2-19-16,0 2-13 16,3 3 6-16,-2-1 2 0,5 6-27 0,0-6 2 15,6 4 0-15,0 3-8 0,0 2-14 16,0-1-3-16,0 3-12 0,0-1-7 15,12-3-2-15,2 0-1 0,1-3-2 16,3-4 2-16,0-2 3 0,3-2 3 16,0-2 4-16,-3-2-13 0,17 9 4 15,-17-20-3-15,-6 0 2 16,-3-2 6-16,3-3-13 0,-6-5 12 16,0 0-19-16,0 0 19 15,6 0 6-15</inkml:trace>
          <inkml:trace contextRef="#ctx0" brushRef="#br0" timeOffset="22352.6">2223 378 2062 0,'0'-8'41'0,"0"4"46"15,0 1-1-15,0-2 12 16,0-3 78-16,0 6-112 0,0-1 5 15,0 1-2-15,0-2-3 0,0 3 21 0,0 1 2 16,0-4 21-16,0 4 92 16,0 0-112-16,0 0 3 0,0 0-23 15,0 0 81-15,0 0-59 16,0 0 2-16,0 14-30 16,17 46 111-16,-2-43-144 15,3 0-12-15,-3 2 5 0,6 4-12 16,0-1 0-16,-3 0-7 0,-1 3 20 15,31 24 20-15,-27-26-36 16,-3-2 7-16,0-3-5 0,2 0 1 16,-2-4 2-16,0 0-12 0,-6-3 3 0,-3-2-5 15,-3 1 11 1,9 4-9-16,-12-9 7 0,3-2-11 0,3 0 8 16,-6 1-4-16,3-3 7 0,3-1-8 15,-3 1 2-15,-1 2 2 0,1-3 4 16,-3 0-1-16,0 0-3 0,3 0 3 15,-6 0 21-15,0-19-21 16,0 4-2-16,0-1-4 0,0-5 1 16,15-2-1-16,-15-3 5 0,15-3-5 15,-15-1 3-15,21-34-18 16,-21 35 9-16,0-4 1 0,0 4 11 16,0 0-9-16,0 2 3 0,0-15 10 15,0 22-9-15,0 2 14 0,0-10-21 16,15 19 16-16,-15 1-9 15,0 2-9 1,0-7-94-16,0 13-34 0,0-4-78 16,0 4-70-16,0 0-57 0,0 0-48 15,0 0-177-15,0 0-289 0</inkml:trace>
          <inkml:trace contextRef="#ctx0" brushRef="#br0" timeOffset="23165.03">3017 696 547 0,'0'2'-54'0,"0"-2"-56"16,0 0-33-16</inkml:trace>
          <inkml:trace contextRef="#ctx0" brushRef="#br0" timeOffset="24203.78">3017 683 933 0,'0'0'72'0,"0"0"4"16,0 0-7-16,0 0 4 0,0 0 2 15,0 0-15-15,0 0 9 0,0 0 7 16,0 0 71-16,0 0-65 0,0 0 14 16,0 0-10-16,0 0 5 0,0 0-6 15,0 0-7-15,0 0-12 0,0 0-23 16,0 0 8-16,0 0 24 16,0-11-49-16,0 11 4 0,12-11-7 15,-12 4-10-15,0 7-3 0,9-11 16 16,-9 1-10-16,0 1 11 0,6-1-5 15,0-10 7-15,-6 8-3 16,6-1 2-16,-3-1 15 0,-3 1-1 16,0-2 1-16,0 0-11 0,0-2-4 15,0 2-12-15,0-1 8 0,0-14-8 16,0 16 1-16,0-1-7 0,0 4 5 16,0-4-15-16,0 0 13 0,0 4-3 15,0 1 9-15,0-3-9 0,0 2 8 16,0-8 29-16,0 10-24 15,0 1-1-15,0 1 2 0,0-1-4 16,0 4-3-16,0-2-5 0,0 1 6 16,0-1-3-16,0 1 7 15,0-3 34-15,0 4-33 0,0 2 0 16,0 0 4-16,0 1 3 0,0 1 1 0,0 0-4 16,0 0 0-16,0 0 2 15,0 0 13-15,0 0-19 0,0 0-8 16,0 0-8-16,0 0-10 31,-27 133 325 32,21 67-150-63,6-184-157 0,0-2-14 0,0 0 4 15,0-2 2-15,0 1 6 16,12-1-3-16,6 10 5 0,-9-12 7 15,3-1-20-15,0-1 9 0,0-2-16 16,0 3 14-16,-1-4-2 0,4 2 3 16,-3-3-1-16,-3 1-7 15,12 1-1-15,-12-2-5 0,0-3 9 16,0 0 2-16,-3 1-9 62,125-93 35-62,-122 72-51 16,6-23 22 0,11-47-9-1,-20 72 0 1,-3-2 15-16,3-1-10 0,-3-1 6 16,3 3-10-16,-3-4 3 15,3-20-10-15,0 6 15 0,-3 5 5 16,-3 16-1-16,0 1-13 0,0-6 11 15,0 10-12-15,0-1 0 16,0-22 1 0,0 25 8-16,0 4-11 15,0-2 16-15,0-2-14 0,0-7 18 16,0 9-23 0,0 6 15-16,0 0-7 0,0 0 10 15,0 0-12-15,0 0-3 16,0 0-20-16,0 0-44 0,0 0-21 15,0 0-35-15,0 0-70 0,0 0-55 16,-12 0-335-16,12 0 188 16,-12 0-268-16</inkml:trace>
          <inkml:trace contextRef="#ctx0" brushRef="#br0" timeOffset="25780.2">3836 333 2246 0,'0'-1'57'16,"0"-1"30"-16,0 2 103 15,0 0-78-15,0 0-27 0,0 0-4 0,0 0-7 16,0 0-11-16,0 0-8 0,0 0 1 16,0 0 0-16,0 0-8 15,0 0 138-15,0 0-86 16,0 0-7 31,-39 286 312-32,39-267-401-15,0 0 0 0,0-4-2 0,0-1-2 16,0 1 2-16,0-2-6 0,0 6 12 16,0-5-12-1,-12-7 4-15,12-4 11 0,0-3-5 16,0 0 1-16,0 0-15 0,0 0-36 16,0-30-91-1,0 14 84-15,12-1 5 0,0-5 9 16,-12-1 1-16,12-3 11 0,-12 0 7 15,9-2 10-15,0-26-2 0,-9 29 5 16,9 2 0-16,0 1-4 0,9-21 24 16,-4 27-5-1,-11 12 7-15,-3 4 19 16,0 12 178 46,191 217-40-46,-155-202-178-16,2-2 17 0,-20-15-5 16,3-4 1-16,-6 0-11 0,9 3 11 15,-12-9 1-15,0 0-7 16,-3 0-7-16,-1 0 12 0,-2-16-8 16,6-16-5-16,-3 13 14 15,-3 1-5-15,0-8-7 0,0 0 4 16,-3-2 0-16,3-2-6 0,-3 0-6 15,6 0 20-15,-9 1-17 0,6-3 18 16,0 4-20-16,3-14 13 0,-6 23 4 16,3 7-8-16,-6 2-2 15,3 5-20-15,-3-2-11 0,0 5-17 0,0 0-46 16,0 1-39-16,0 1-35 0,0 0-24 16,0 0-32-16,0 0-231 15,0 0 172-15,0 0-149 0,0 0-120 16</inkml:trace>
          <inkml:trace contextRef="#ctx0" brushRef="#br0" timeOffset="26346.37">4512 147 2005 0,'-6'-18'118'0,"3"10"-17"0,3 1 4 0,-3 0 16 16,3 6-6-16,0 1-10 0,-3 0-8 15,3 0 8-15,0 0-14 0,0 0 3 16,0 0 92-16,0 0-98 16,0 0 51-16,0 0 15 0,0 0-8 0,0 0-18 15,0 15-6-15,0 3-11 16,12 2-4-16,11 33 23 15,-8-23-68-15,-3 4-19 0,3 2-1 0,0 0-5 16,3 2 3-16,0 4-35 16,0-3 20-16,14 40 24 0,-17-43-38 15,0 0 14-15,0-4-23 0,-6 1 22 16,0-3-27-16,-3-3 17 0,-3 2 2 16,0-7-33-16,0 4 30 0,-3-2-6 15,0-3-21-15,0 15 39 16,0-20-38-16,0-3 13 0,0 2-34 15,0-7-7-15,0 1-58 0,-9-1-51 16,9-1-67-16,0-3-79 0,-12-2-46 16,6 3-382-16,-6-5 268 0,6 0-223 15</inkml:trace>
        </inkml:traceGroup>
        <inkml:traceGroup>
          <inkml:annotationXML>
            <emma:emma xmlns:emma="http://www.w3.org/2003/04/emma" version="1.0">
              <emma:interpretation id="{A0442A25-9C12-4930-A63F-213EB9A5FBD0}" emma:medium="tactile" emma:mode="ink">
                <msink:context xmlns:msink="http://schemas.microsoft.com/ink/2010/main" type="inkWord" rotatedBoundingBox="17092,10901 20084,10898 20085,11549 17093,1155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0533.46">6122 333 2114 0,'9'-11'60'0,"-3"1"34"0,6 0 5 16,-3-1-4-16,0-1-6 0,0 1-13 15,2 2-6-15,7 1-20 0,-3-1-19 16,0 4-6-16,12 0 46 0,-15 5-36 16,0 0-10-16,-3 19-1 0,-3 1 1 15,-6 0-5-15,0 1 14 0,0 5 6 16,-33 25 34-1,-53 47 16 1,41-62-67 0,-18-9-3-1,54-23-17-15,-11-3-25 16,14-1-33-16,0 0-147 16,6 0-110-16,0 0-67 15,0 0-246 1,0 0 126-16</inkml:trace>
          <inkml:trace contextRef="#ctx0" brushRef="#br0" timeOffset="80200.12">6068 307 1267 0,'0'-9'35'0,"0"2"22"0,0-8 205 16,0 7-98-16,0 2-12 16,0-1 1-16,0 2 1 0,0-2-14 15,0 4 11-15,0-3-8 0,0 2-10 0,0 0 7 16,0 4-19-16,0 0-8 0,0 0-12 15,0 0 166 1,0 0-126-16,0 13 9 0,0-1-33 0,0 4-43 16,0 4-24-16,0 32 29 15,0-23-52-15,0 3-16 0,0-1-11 16,0 4 3-16,15-4 3 0,-15 0-3 16,12-1 0-16,-12-2-14 0,12-3-23 15,0 0-38-15,-12-3-39 0,9-3-30 16,-3 12-214-16,0-18 155 15,0-4 9-15,-6-1-4 0,0-5-37 16,0 0-113-16,0-3-206 0,0 0-116 0</inkml:trace>
          <inkml:trace contextRef="#ctx0" brushRef="#br0" timeOffset="32235.79">5217 391 1387 0,'0'0'63'16,"0"0"83"-16,0 0-60 0,0 0 16 16,0 0-6-16,0 0-24 0,0 0 16 15,0 0-18-15,0 0-2 0,0 0-6 16,0 0 74-16,0 0-78 0,0 0-9 16,0 0-2-16,0 0 2 0,0 0-10 15,0 0-3-15,0 0-7 0,0 0-2 16,0 0 12-16,0 0-12 0,0 0 5 15,0 0 21 48,63 0 359-63,-46 0-397 16,25 0 8-16,-21 0-5 15,3 0-9-15,23-8 0 16,-20 0 3-16,-6 8-14 0,-3-7 8 15,-3 3-7-15,-6 4 0 0,3-5-7 16,-6 4-11-16,0-4-37 0,-4 5-40 16,-2-3-16-16,0 1-40 0,0 2-25 15,0 0-60-15,0 0-72 0,0 0-123 16,0 0-95-16</inkml:trace>
          <inkml:trace contextRef="#ctx0" brushRef="#br0" timeOffset="32555.09">5294 528 1974 0,'0'3'89'0,"0"1"28"0,0-3 13 16,18 1-18-16,-3-2-4 0,0 0-14 0,3 0-4 15,0 0-13-15,3 0-4 0,-1-11-8 16,4 11-10-16,0-13-14 0,0 13-12 16,0-12-9-16,0 5-4 0,20-8 8 15,-26 7-19-15,3 5-3 16,-6 0-5-16,3-2 8 0,-6 0-2 16,-4 1-4-16,4 3-12 0,-6 0-21 15,3 1-21-15,0 0-151 16,-9 0 63-16,0 0-39 0,0 0-120 15,0 0-152-15,0 0-90 0</inkml:trace>
          <inkml:trace contextRef="#ctx0" brushRef="#br0" timeOffset="80872.08">6515 298 2714 0,'0'0'78'0,"0"0"43"0,0 0 34 16,-18 0 182-16,3 0-187 15,3 21-15-15,-21 18 79 16,22-18-128-16,-4 4-20 0,3 1-19 0,0 5-17 16,0-1 0-16,6-1-7 0,6-1-16 15,0-1 1-15,0 1-2 0,0-3 3 16,15 2-9-16,0-3 2 0,0-3-7 15,3 2 3-15,-1-5 2 0,1 3 2 16,12 12-73-16,-15-21-24 16,0 0-75-16,-6-5-54 0,3-1-20 15,-3-1-16-15,-3-1-24 0,-1-3-40 16,1-1-143-16,3 0-148 0</inkml:trace>
          <inkml:trace contextRef="#ctx0" brushRef="#br0" timeOffset="81365.47">6741 404 2812 0,'0'-6'61'0,"0"-1"71"15,0 2 42-15,0 2-6 0,0-1-32 16,0-1-50-16,0 1-25 0,0 4 151 16,0 0-76-16,18 16 86 15,-6 2-151-15,6-2-15 0,-3 10 2 16,8 0-10-16,1 4-23 16,69 96 43-1,14-13-53 1,-27-59-9-1,-62-45 6-15,-6-2-20 0,0-2 14 16,-6-2-2-16,0 4-15 0,3-7-19 16,-6 0 14-16,-3 0-11 15,0-19 0-15,0-17-53 16,0 14 45-16,0-4-8 0,0-34-17 16,0-4 32-16,0 0 9 15,0 35 20-15,0-1 2 16,0 5-3-16,0-21-5 0,0 28 9 15,0 1-9-15,0 5 14 0,0 1-12 16,0 2 4-16,0 5-16 0,0 0-43 16,0 1-76-16,0 3-71 0,0 0-323 15,0 0 252-15,0 0-41 16,0 0-153-16,0 0-246 0</inkml:trace>
          <inkml:trace contextRef="#ctx0" brushRef="#br0" timeOffset="81819.12">7381 214 2710 0,'0'-7'125'0,"0"3"-3"15,0 1 5-15,0-1-18 16,0 1 23-16,0 0-93 0,0 3 8 0,0 0 33 16,0 0 1-16,0 0-4 0,0 0 6 15,15 13 4-15,0-1-2 16,3 5 9-16,3 2-12 0,-1 1-16 0,1 5 13 15,3 2-28-15,0 5-13 0,0 2-5 16,-1 4-2-16,16 37 16 16,-24-39-33-16,0 1-13 0,-9-2-2 15,0-2-5-15,-3-2 16 0,-3-2-19 16,0-4 16-16,0 17-4 16,0-27-35-16,0-4-13 0,0-1-37 15,0-4-45-15,-9-1-54 0,9-5-85 16,0 0-31-16,0 0 18 0,0 0-14 15,-12 0-12-15,12-12-534 16</inkml:trace>
          <inkml:trace contextRef="#ctx0" brushRef="#br0" timeOffset="82550.7">7944 542 2508 0,'0'0'66'0,"0"0"23"0,0 0-7 15,0 0 5-15,23 0 198 16,-8 0-248 0,93-47 10 15,11 24-1755-16</inkml:trace>
          <inkml:trace contextRef="#ctx0" brushRef="#br0" timeOffset="82332.24">8116 333 2317 0,'0'-3'38'15,"0"0"54"-15,0-1 20 0,0 0 13 16,0-3 106-16,0 2-150 0,0 2-9 16,0-1 3-16,0 1 3 15,0 2 13-15,0-1 128 0,0 2-106 16,0 0-17-16,12 0 28 0,-12 0 2 15,0 0 3-15,0 12-15 0,0-12-38 16,0 17-4-16,0 2-14 0,0 2-6 16,12 31 9-16,-12-22-24 15,12-3-27-15,-12 6-9 0,0-2-11 16,6-3 17-16,3 0-6 0,-9-2 9 16,0-1-22-16,6-4 18 0,-6 0-18 15,3-3 34-15,3 17-81 16,-6-29 9-16,0-1-41 15,0-3-43-15,0-2-55 0,0 0-95 0,0 0-45 16,0 0-21-16,0 0-13 0,0 0-134 16,0-13-200-16</inkml:trace>
        </inkml:traceGroup>
        <inkml:traceGroup>
          <inkml:annotationXML>
            <emma:emma xmlns:emma="http://www.w3.org/2003/04/emma" version="1.0">
              <emma:interpretation id="{9B83B4DA-7958-404D-823F-91CB99423030}" emma:medium="tactile" emma:mode="ink">
                <msink:context xmlns:msink="http://schemas.microsoft.com/ink/2010/main" type="inkWord" rotatedBoundingBox="20750,10792 23507,10789 23508,11457 20751,1146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2934.77">8893 353 2700 0,'-6'-6'77'16,"0"2"56"-16,3-1 48 0,0-1 173 15,3 4-216-15,0-1-40 0,0 3-43 16,0 0 24-16,0 0 39 16,0 12 60-16,0 2-129 15,0 1-5-15,0 4-15 0,0 5-2 0,0 3-23 16,12 1 18-16,-12 0-22 16,12 1 7-16,-12 1-9 0,9-1 0 0,0-1-35 15,-9-3-42-15,9-2-58 0,0 18-281 16,-9-25 187-16,3-3-13 15,-3-2-23-15,0 1-752 16</inkml:trace>
          <inkml:trace contextRef="#ctx0" brushRef="#br0" timeOffset="83352.33">8893 366 2183 0,'15'-11'54'15,"3"0"42"-15,12-10 126 16,-15 10-147-16,2 2-17 0,-2 0-19 16,18-4 38-16,-18 8-44 15,-3 5-4-15,-3 0 4 0,9 0 50 16,-12 13-50-16,0-13-2 16,-3 19 1-16,-3-4 0 0,0 35 33 15,-15-19-42 1,15-19-18-16,-18 2-2 0,3-2-6 0,-3 1 10 15,-9 4-3-15,-2-2 3 16,14-8-7-16,0-4-10 16,0 2-25-16,3-5-18 0,0 0-37 15,0 0-22-15,3 0-31 0,3 0 8 16,0 0-10-16,6 0-29 0,0 0-90 16,0 0-207-16,18 0-97 0</inkml:trace>
          <inkml:trace contextRef="#ctx0" brushRef="#br0" timeOffset="83556.13">9387 178 2641 0,'-23'0'485'0,"-55"98"374"32,72-80-784-32,0 3-10 15,3 2-3-15,3-2-8 0,-3 6-26 0,3-2-11 16,0 2-2-16,0 26 4 16,12-28-16-16,0-3-28 15,12 24-208-15,-9-27 16 0,0-2-65 16,0-2-33-16,2-3-26 0,1-1-120 15,21 3-872-15</inkml:trace>
          <inkml:trace contextRef="#ctx0" brushRef="#br0" timeOffset="84453.19">9751 435 2689 0,'5'-8'40'0,"-2"0"36"0,-3-1 9 16,0-1 4-16,0 1-11 0,0-2-18 15,0 4-2-15,0-2 6 0,0 3 5 16,0 1-9-16,0-1-5 0,0 2 2 16,0-1-2-16,0 1-2 0,0 2 40 15,0 2-48-15,0 0-8 0,0 0-15 16,0-2-6-16,0 2-2 0,0-3-2 15,0 3-5-15,0-4 0 16,0 0 2-16,27-9 48 16,-27 10-28-16,0-2 1 0,9 1-4 15,-9 4 23 32,0 0 373-31,0 0-309-16,0 23-88 15,0-1-9-15,0 33 7 16,0-26-18-16,0 3 29 0,0 4-24 16,0-5 14-16,0 1-32 0,0-2 14 15,0-4 3-15,0-1-14 0,0-3 9 16,15-5-18-16,-15 8 8 16,0-16 2-16,0-2 5 0,0-4 25 15,0-3-34-15,0 0 33 0,0 0-19 0,0 0-35 16,0 0 5-1,0-22-16-15,0 9-7 0,0 1-3 16,0-5-8-16,0-4-11 0,0-1 29 0,0-1 25 16,0-2-13-16,18 0 14 0,-6-1 5 15,-12 1 2-15,15 2 1 0,-9 0-2 16,-6 2 1-16,0 6 30 0,0 4 2 16,0-17 55-1,0 28-82-15,0 0 5 16,0 0 8-16,0 0 3 0,0 0-5 15,0 0 17-15,15 0-5 0,-15 13 2 16,17-1-17-16,1 1 0 0,-9 3-18 0,0 3 17 16,6 1 5-16,6 1-4 15,-6-2 5-15,3 0-25 0,-1-1 16 16,49 25 14-16,-24-27-20 16,-7-12 17-1,-26-4-16-15,0 0 7 0,-3 0 12 16,3 0-29-16,0-13 7 15,45-35 16 1,-28 18-14-16,-20 14 8 0,3-4-10 16,-3 0 9-16,-3-2-3 0,6-3-3 15,-9 0-2-15,0 3-5 0,0-4 15 16,0 3-5-16,0-10 20 16,0 8-11-16,0 19-22 0,0 0-1 15,0-1-15-15,0 4-36 0,0-1-28 16,0 1-80-16,0 3-65 0,0 0-50 15,0 0-325-15,0 0 288 16,0 0-73-16,0 0-189 0,0 0-51 16</inkml:trace>
          <inkml:trace contextRef="#ctx0" brushRef="#br0" timeOffset="84859.91">10521 107 2513 0,'0'-4'79'16,"0"-3"56"-16,0 4 42 0,0 0 24 16,0-1-1-16,0 2-14 0,0 0-12 15,0 2-15-15,0 0-7 0,0 0-34 16,0 0-18-16,0 0-27 0,0 0-16 15,0 0 43-15,0 0 15 16,9 13-75-16,3-1-18 16,0 4-6-16,3 3 34 0,24 27 8 15,-18-19-43-15,26 39 17 16,-8 1 5-16,-21-31-31 0,-3 0 5 16,-3-1 20-16,2 28-1 15,-11-33-29-15,-3-1 7 0,0-3 13 16,0-1-21-16,0-3-3 0,0-3 10 15,-14-5 1-15,14 1-23 16,-15 6-63-16,6-14-15 0,9-3-31 16,0 0-76-16,0-4-151 0,0 0-80 0,0 0-38 15,0-13-933-15</inkml:trace>
          <inkml:trace contextRef="#ctx0" brushRef="#br0" timeOffset="87311.24">11155 536 2379 0,'0'3'112'0,"18"1"50"16,-6-4 25-16,3 0 9 0,-6 0 13 15,6 0-2-15,9 0-17 0,0 0-39 16,8-15-41-16,-5 4-28 16,107-26 48-16,-80 23-152 15,-34 9-78-15,-2 5-90 0,-6-6-62 16,9 3-319-16,-18 3 239 15,0 0-206-15,-3 0-219 0</inkml:trace>
          <inkml:trace contextRef="#ctx0" brushRef="#br0" timeOffset="87064.39">11295 267 2434 0,'-14'1'46'0,"5"2"56"0,9-3 18 16,-15 1 17-16,6-1-20 0,9 0-11 16,-6 0-16-16,6 0-18 0,0 0-6 15,-9 0-1-15,9 0 9 0,0 0 12 16,0 0 74-16,0 0-85 0,0 0-5 15,0 0-5-15,0 0 20 0,0 0-12 16,0 0-8-16,15 0-23 16,9 0 10-16,-10 0-46 15,22 0 11-15,39 0-8 16,-46 0-2-16,22 0-18 16,-24 0-50-16,0 0-50 0,-7 0-29 15,52 0-716 1,-63 0 655-16,-9 0-20 15,0 0-34-15,0 0-93 0,0 0-119 16,0 0-100-16</inkml:trace>
        </inkml:traceGroup>
        <inkml:traceGroup>
          <inkml:annotationXML>
            <emma:emma xmlns:emma="http://www.w3.org/2003/04/emma" version="1.0">
              <emma:interpretation id="{8853333B-0660-4223-AD8C-C7C0E4DAF1BF}" emma:medium="tactile" emma:mode="ink">
                <msink:context xmlns:msink="http://schemas.microsoft.com/ink/2010/main" type="inkWord" rotatedBoundingBox="23962,10766 26218,10763 26219,11407 23963,11409"/>
              </emma:interpretation>
              <emma:one-of disjunction-type="recognition" id="oneOf4">
                <emma:interpretation id="interp4" emma:lang="" emma:confidence="0">
                  <emma:literal>,63</emma:literal>
                </emma:interpretation>
                <emma:interpretation id="interp5" emma:lang="" emma:confidence="0">
                  <emma:literal>363</emma:literal>
                </emma:interpretation>
                <emma:interpretation id="interp6" emma:lang="" emma:confidence="0">
                  <emma:literal>-63</emma:literal>
                </emma:interpretation>
                <emma:interpretation id="interp7" emma:lang="" emma:confidence="0">
                  <emma:literal>° 63</emma:literal>
                </emma:interpretation>
                <emma:interpretation id="interp8" emma:lang="" emma:confidence="0">
                  <emma:literal>663</emma:literal>
                </emma:interpretation>
              </emma:one-of>
            </emma:emma>
          </inkml:annotationXML>
          <inkml:trace contextRef="#ctx0" brushRef="#br0" timeOffset="89012.47">12921 599 2665 0,'0'0'111'0,"0"0"36"0,0 0 19 16,0 0-10-16,0 0-18 0,-12 0-28 15,12 0 22-15,-12 0-104 16,3 0-13-16,9 0-5 0,-12 0-4 15,6 0-8-15,-3 0-9 16,9 0 7-16,0 0-1 0,0 0 4 16,0 0-4-16,0 0 1 0,0 0-10 0,21 0-6 15,-12 0 6-15,9 0-15 0,-6 0 16 16,0 0-5-16,2 0 6 16,10 0 10-16,-9 0 4 0,-9 0-2 15,-6-13 1-15,6 1 0 0,-3 2 0 16,-3 1 6-16,0-8-5 15,-15 10-5-15,15 1 1 0,-27-3-9 16,1 5 6 0,17 4-29-16,0 0-36 0,3 0-58 15,-9 0-206 1,15 13-75-16,0-13 103 0,0 11-198 0,0-11-87 16</inkml:trace>
          <inkml:trace contextRef="#ctx0" brushRef="#br0" timeOffset="89605.05">13522 123 2786 0,'0'-5'67'0,"0"5"69"0,-18 0 62 15,18 0 15-15,-18 0-13 16,-15 0 118-16,13 14-50 16,5-1-170-16,3 1 0 15,-33 34 40 48,6 240-83-63,102-233-65 15,-42-46-9 32,199-43-470-47,-202-4 483 16,-18 23 4 0,0 2 4-16,0 0 14 15,-12-18 54-15,-24 18-49 16,21 13-5-16,-32 0 26 15,17 12-43-15,3 1 17 0,3 1-18 16,-5 1 1-16,5 4-11 0,3-3-19 16,3-1-77-16,12-1-86 0,-6-3-69 0,9 1-34 15,3-2-11-15,0-4-96 16,15-2-186-16,3-4-156 0</inkml:trace>
          <inkml:trace contextRef="#ctx0" brushRef="#br0" timeOffset="90129.11">13930 207 2609 0,'-6'-6'34'0,"0"0"35"0,0-1 14 16,6 0-26-16,-9 1-26 0,9-2-11 16,0 1-8-16,0-1-3 0,0-1-9 0,39-10-6 15,-13 9 0-15,1 0 11 16,0 2 4-16,3 0-14 0,3 0 0 16,-1 2 18-16,1 2 2 0,-6-3 11 15,6 4 13-15,11-2 79 16,-32 5-48-16,-6 0-7 0,-6 15-12 15,0 0-7-15,0 1-5 0,-18 3-17 16,-3 0-4-16,3-1-7 0,-2 0-6 16,-25 18 2-16,21-22-7 0,3-2 2 15,3-1-5-15,4 0 5 16,2-2-8-16,-3 1 6 0,9-2-12 0,0-5-4 16,6 2-24-1,0-2 14-15,0-3 26 16,27 0 1-16,-9 0-1 15,2 0-1-15,-2 0-6 0,3 0 9 16,24 0 6-16,-24 0-9 16,8 0 1-16,-8 0 18 0,-3 0 15 15,3 15-1-15,-3-4-1 0,3 4 21 16,-10 2 20-16,-11 2 12 0,0 1 2 0,0 5 8 16,0-3-9-16,0 3 29 0,-23-4 4 15,-22 30 93-15,18-30-132 16,6 2-3-16,-11-5-29 0,2 0-21 15,3-1 9-15,-6-1-20 0,1-4-9 16,5-1 10-16,0-2-16 0,-18 4-9 16,28-10-30-16,2-3-72 15,3 0-81-15,0 0-105 0,6 0-67 16,-6-12-25-16,9 0-40 0,-9 12-248 16</inkml:trace>
          <inkml:trace contextRef="#ctx0" brushRef="#br0" timeOffset="88535.62">12242 142 2276 0,'0'-7'52'0,"0"-5"281"16,0 10-199-16,-12-1-2 15,12-1-11-15,0 1-19 0,-9 2-11 16,9 1-13-16,-9 0-8 0,-15 24 320 31,15-8-324-31,-23 30 148 16,11-5-100-16,9-18-74 16,0 3-8-16,3 0 13 0,9 5-24 0,-6-4 7 15,6 3-24 1,12 86 28-16,15-69-28 15,-12-30-4-15,3-1 3 0,2-2-2 16,49 8-6 0,2-19 1-16,-50-3 5 15,3 0 2-15,-3-15-20 0,-6 2 13 16,9-3-1-16,2-19-26 16,-14 15 3-16,0 0 22 0,-6-4 0 0,0 1-6 15,0-4 9-15,-6 1 7 16,0-3-16-16,0 0 11 62,-238-238-69-62,226 267 21 0,-3 0-27 16,0 0-43-16,0 0-42 16,-11 30-234-16,14-16 164 0,3 7-20 0,-3-2-26 15,6 6-113 1</inkml:trace>
        </inkml:traceGroup>
      </inkml:traceGroup>
    </inkml:traceGroup>
    <inkml:traceGroup>
      <inkml:annotationXML>
        <emma:emma xmlns:emma="http://www.w3.org/2003/04/emma" version="1.0">
          <emma:interpretation id="{94C36877-F9D1-4533-9AAC-189DF3B19A54}" emma:medium="tactile" emma:mode="ink">
            <msink:context xmlns:msink="http://schemas.microsoft.com/ink/2010/main" type="paragraph" rotatedBoundingBox="12412,12470 24747,12068 24777,12971 12442,13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7AE561-10DE-43B3-9548-C3515D855D0A}" emma:medium="tactile" emma:mode="ink">
              <msink:context xmlns:msink="http://schemas.microsoft.com/ink/2010/main" type="line" rotatedBoundingBox="12412,12470 24747,12068 24777,12971 12442,13374"/>
            </emma:interpretation>
          </emma:emma>
        </inkml:annotationXML>
        <inkml:traceGroup>
          <inkml:annotationXML>
            <emma:emma xmlns:emma="http://www.w3.org/2003/04/emma" version="1.0">
              <emma:interpretation id="{473524A7-9462-4885-80E8-053A5AF4DE68}" emma:medium="tactile" emma:mode="ink">
                <msink:context xmlns:msink="http://schemas.microsoft.com/ink/2010/main" type="inkWord" rotatedBoundingBox="12415,12552 13131,12529 13157,13350 12442,1337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9658.16">550 1926 2191 0,'0'0'47'0,"0"0"31"15,0 0 30-15,0-8 9 0,0 2 109 16,0 0-135-16,0 6-2 16,0 0 1-16,0 0-3 0,0 0-3 15,0 0-21-15,0 0 15 0,0 0 25 0,0 0 8 16,0 33 60-1,0-14-108-15,0 4-19 0,0 7-2 0,0 4-12 16,0 4-14-16,0 1-8 0,0 1-5 16,32 47 9-16,-20-45-7 15,0 0-44-15,0-6-19 0,-3 0-43 16,3-4-35-16,-6-1-43 0,0-1-16 16,3-5-3-16,0-5 7 0,-3-5-38 15,0 0-59-15,9 6-1133 16</inkml:trace>
          <inkml:trace contextRef="#ctx0" brushRef="#br0" timeOffset="39966.45">627 2077 1934 0,'-6'-27'30'0,"6"2"21"15,0 3 17-15,0-22 110 16,18 25-102-16,-6 2 12 0,3 1-18 15,3 4-13-15,65-32 125 16,-44 31-137 0,-18 10-32-16,-4 2 6 0,10 1 23 15,-15 0-21-15,0 12 5 0,0 4-10 16,-3 1 2-16,-3 2-1 16,-6 1 19-16,0 4 6 0,0 1 3 0,0-2-17 15,-18 1-3-15,3 1-16 0,-3-4 0 16,-6 0-3-16,-23 15-4 15,23-21-13-15,3-5-39 0,-15 10-146 16,18-13 39-16,7-1-75 16,5-3-129-16,-3 2-161 0,9-4-74 15</inkml:trace>
          <inkml:trace contextRef="#ctx0" brushRef="#br0" timeOffset="40285">1252 1878 2761 0,'0'0'76'16,"0"0"9"-16,0 0 24 0,0 0 41 15,-15 0 13-15,15 19 1 0,-15 1-32 16,3 5-9-16,1 6-33 0,-1 2-36 0,0 8 9 15,3 4-26-15,0 4-15 0,3-3-7 16,6 5 0-16,0-1-8 0,0-5-9 16,15 44 12-16,3-49-47 15,0 0-47-15,11 31-251 16,22-2-292 0</inkml:trace>
        </inkml:traceGroup>
        <inkml:traceGroup>
          <inkml:annotationXML>
            <emma:emma xmlns:emma="http://www.w3.org/2003/04/emma" version="1.0">
              <emma:interpretation id="{274CB6FD-D9B6-47B9-996F-D2EA8634E344}" emma:medium="tactile" emma:mode="ink">
                <msink:context xmlns:msink="http://schemas.microsoft.com/ink/2010/main" type="inkWord" rotatedBoundingBox="13557,12459 16529,12362 16555,13172 13584,1326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2019.63">2327 2322 1943 0,'0'19'275'16,"0"-14"-64"-16,0-5-135 0,0 0-16 0,0 0-31 15,0 0 2-15,0 0-12 0,0-15-6 16,0-13-12-16,0 14 2 15,0-5 1-15,0-18-6 16,0 15-3-16,0-2-2 0,0-1 18 16,0-1-8-16,0 1-11 0,0-3-3 15,0 3 5-15,0 0 6 0,15 1 6 16,2 1-4-16,-2 2 8 0,0 3 17 16,0 4 19-16,3 3 6 0,0 1-6 15,9-1 96-15,-15 11-64 16,-1 0-1-16,46 27 283 15,-24 33-228 1,-30-42-115-16,3 21 3 16,3 57-41 15,-9-81-59-31,0-1-57 0,0 3-37 0,0-2-41 16,0-3-33-16,0 1-69 0,0 0-191 15,0-4-116-15</inkml:trace>
          <inkml:trace contextRef="#ctx0" brushRef="#br0" timeOffset="42766.37">2809 2005 2711 0,'0'-7'29'15,"3"-1"112"-15,-3 6-74 0,0 2 49 16,0 0 21-16,0 0-10 0,0 0-8 15,0 26 46-15,0-10-119 16,0 1-10-16,12-2-12 0,-12 2-7 16,0 0-6-16,0-1-9 0,0-2-1 15,15 11 10-15,-15-17-36 16,0 0-16-16,0-2-21 0,0-2-15 16,0-4-36-16,0 0-19 0,0 0-6 15,0 0 4-15,0 0 35 0,0-15 22 0,15-2 17 16,-15-2 18-16,12 4 13 15,2-7 15-15,-2 0 4 0,0 2 6 0,0-3-2 16,3 2 5-16,-3-1 10 0,6 5 11 16,0 0 9-16,20-8 50 15,-20 13-33-15,0 3-13 0,-3 3-10 16,3 0 8-16,-6 1-5 0,0 3 9 16,-3 0 13-16,-1 2-2 15,4 0 11-15,-6 18-44 0,-6-2-10 16,0 3 7-16,0 0-8 0,0 2 2 15,0-1 2-15,0 1 0 0,-18-1-5 16,7 16 6-16,-4-20 3 16,6-6-4-16,0 0-5 0,9-1-3 15,-12 1 13-15,6-10-20 0,6 0-1 16,0 0-20-16,0 0-7 0,0 0-1 16,0 0-2-16,0 0 5 15,0 0 23-15,12-12-2 0,3 2 5 16,-3 10 8-16,3-7 2 0,2 0 6 15,1 7 5-15,0 0-4 0,3 0 1 16,0 0 3-16,-3 0 4 0,2 0-7 16,-2 0 2-16,-3 17 4 0,0 2-2 15,-3-2 15-15,-3 3 17 0,-3-1 4 0,-6 19 77 16,0-19-45-16,0-4-2 16,0-1-12-16,-21 2 6 0,6-2-14 15,0-3-9-15,-3-3-12 0,4-2 1 16,-4 2 11-16,-21 3 34 15,18-11-59-15,0 0-11 0,0 0 5 16,1 0-5-16,2 0-11 0,-3-11-3 16,6 11-1-16,0-12-24 0,3 12-19 15,-9-8-126-15,15 8 30 16,1-7-34-16,-1 7-31 0,0 0-19 16,3 0-45-16,0 0-76 0,0 0-772 15</inkml:trace>
          <inkml:trace contextRef="#ctx0" brushRef="#br0" timeOffset="43280.19">3550 1707 2599 0,'-12'-7'110'0,"9"7"1"16,-3-2 17-16,6 0-12 16,0-4 52-16,0 6-81 0,0 0 38 15,0 0-2-15,24 0 110 16,-12 0-144-16,3 14 3 0,0-1 2 16,0 1-27-16,3 6 19 0,-1 1-8 0,4 5-17 15,-3 2-7-15,3 3-4 0,-3 2-15 16,0 6-12-16,0 1-9 0,2 2-1 15,-5-3 6-15,-3 2 5 0,0 0-13 16,-3 0-3-16,-3-3-6 31,-18 167 40-31,12-174-66 16,0-10-103 15,0 3-2203-31,0-24 1572 16</inkml:trace>
          <inkml:trace contextRef="#ctx0" brushRef="#br0" timeOffset="41697.09">1696 2191 2314 0,'12'-5'70'0,"-3"3"-14"16,2-4 1-16,1 2-31 0,15-11 6 16,9-2-73-16,8 1-162 31</inkml:trace>
          <inkml:trace contextRef="#ctx0" brushRef="#br0" timeOffset="41422.27">1764 1943 1800 0,'6'-10'85'0,"0"2"23"0,-3 0 26 16,3 5 22-16,-6-2-11 0,0 3 5 15,0 1 87-15,0 1-143 16,0 0 36-16,0 0 25 0,0 0-10 15,0 17-21-15,0 0-32 0,0 4-24 16,0 2-12-16,-12 4-10 0,12 4-13 16,-12 33-8-16,3-32-24 15,9-1 5-15,-9 25 6 16,9-31-12-16,-6-1 1 0,6 13 1 16,0-10-21-1,-3-11-41-15,3-13 17 0,0-2-18 0,0-1-20 16,0 0-27-16,0 0-84 15,0-16 125-15,0-1 4 0,0-3 19 16,0-3 6-16,0-4 16 0,0-3 7 16,12-1 1-16,-12-5 6 0,12 0 4 15,9-36 20-15,-12 39 18 16,0 4 12-16,0 3 3 0,0 3 9 16,0 4-2-16,0 5-8 0,-3 1-5 15,-3 2 4-15,2 2 73 16,1 7-29-16,-3 2 8 0,0 0 6 0,3 0-8 15,0 18-26-15,3-1-8 0,0 2-22 16,3 6-14-16,3 1 3 0,15 39-6 78,53 260-661-62,-83-325 190-16,0 0 133 0,0 0-179 0</inkml:trace>
          <inkml:trace contextRef="#ctx0" brushRef="#br0" timeOffset="45582.27">4217 2077 2612 0,'0'4'25'0,"0"-2"12"16,0 2 58 0,9-2-42-16,-3-2-35 0,0 0-5 15,6 0 8-15,3 0 6 0,5 0-3 16,4-12 2-16,3 1-12 0,3 11-7 16,2-8-3-16,1 0-3 0,0 8 5 15,-3-7-33-15,-6 3-18 0,-7 4-13 16,1 0-32-16,-6 0-9 0,-3 0-12 15,-6-5-15-15,3 5-212 16,-6 0 53-16,0 0-84 0,0 0 2 16,0 0-17-16</inkml:trace>
          <inkml:trace contextRef="#ctx0" brushRef="#br0" timeOffset="45846.56">4291 2244 2725 0,'18'0'121'0,"3"0"-14"16,3-14-21-16,0 3-17 0,2 1-4 15,7-1-4-15,-3 0-19 0,-3 2-15 16,3 0-10-16,-4 2-5 0,-2-2-6 15,-3 5-2-15,-3-3-4 0,-3 6-20 16,0-3-44-16,-6 0-44 0,-1 3-50 16,1-3-248-16,-9 4 48 0,0 0-281 15</inkml:trace>
        </inkml:traceGroup>
        <inkml:traceGroup>
          <inkml:annotationXML>
            <emma:emma xmlns:emma="http://www.w3.org/2003/04/emma" version="1.0">
              <emma:interpretation id="{A82F989E-8B14-4870-B850-09C0B972A28D}" emma:medium="tactile" emma:mode="ink">
                <msink:context xmlns:msink="http://schemas.microsoft.com/ink/2010/main" type="inkWord" rotatedBoundingBox="16980,12337 19296,12261 19320,12989 17003,1306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9828.75">6056 1958 2525 0,'0'0'64'0,"0"0"52"16,0 0 32-16,18 0-6 0,18 0 20 16,-15 0-122-16,6-15-15 0,-1 5-11 78</inkml:trace>
          <inkml:trace contextRef="#ctx0" brushRef="#br0" timeOffset="49596.03">6223 1781 2880 0,'3'-5'70'16,"0"5"128"-16,-3 0-89 15,0 0 18-15,0 0-3 0,0 0-34 0,0 17-17 16,-15 2-20-16,15 1-8 0,-15 2-8 15,3 3-7-15,-2 2-14 0,2 1-7 16,3 0-4-16,-3 0-13 0,3-3 17 16,3 0-26-16,0-5-28 0,0 9-90 15,3-20 29-15,3-5-4 16,0-4-26-16,0 0-4 0,0 0 10 16,0-13 21-16,0-1 13 0,12-6 17 15,3-1 28-15,12-37-9 16,-12 25 49-16,2 2-1 0,-2-3 18 15,3 0 33-15,-3 5 12 0,15-21 75 16,-15 31-59-16,-3 4 6 0,-1 5 38 16,-5 5 17-16,3 5 5 0,0 0-19 15,-3 0-26-15,0 11-19 0,0 4-19 16,3 5-11-16,9 24 3 16,-6-21-31-16,0 4-13 0,0-1 6 15,11 31-7-15,-11-31 8 16,-3-1 1-16,0 2-32 0,-3-3-15 15,0-4-26-15,0 11-108 16,-3-11-64-16,-3-10-108 16,0-6 95-16,0-4-97 0,-15 0-210 15</inkml:trace>
          <inkml:trace contextRef="#ctx0" brushRef="#br0" timeOffset="50149.28">6691 1577 2779 0,'0'0'30'0,"0"0"19"0,-15 0 5 16,15 0 25-16,0 0 143 16,0 0-113-16,0 0-13 0,0 17-6 0,0 4 0 15,20-2-25-15,1 2-18 0,27 31 27 16,11 7-41-1,-32-27-23-15,0 1-6 0,0 1 5 16,-9 2-5-16,-3 0 6 0,2 0-10 16,7 63-24-1,-24-22-183-15,0-59 72 16,-18-4-42-16,1-3-52 0,5-1-67 16,0-4-210-16</inkml:trace>
          <inkml:trace contextRef="#ctx0" brushRef="#br0" timeOffset="50630.18">7277 1923 2574 0,'0'0'119'15,"0"0"-53"-15,0 0 6 0,0 0-30 16,0 0 1-16,15 0-34 16,12 0-45-16,-13-13-51 15,4 13-50-15,0-12-84 0,3 3-157 16,3 0-163-16</inkml:trace>
          <inkml:trace contextRef="#ctx0" brushRef="#br0" timeOffset="50429.96">7363 1716 3057 0,'0'0'24'16,"0"0"15"-16,0 0 132 16,0 11 58-16,0 3-139 0,0 0-29 15,0 46 16 1,0 14-55-16,12-49-24 16,-12-2 7-16,15 1 1 0,-6-1-63 15,0-1-28-15,-9-2-74 0,12 1-47 16,-6-2-20-16,6 11-329 15,-12-20 74-15,0-3-214 0</inkml:trace>
          <inkml:trace contextRef="#ctx0" brushRef="#br0" timeOffset="48558.02">5116 1818 1813 0,'0'-3'72'16,"-6"-2"6"-16,6 1 33 0,0 0 21 15,0 1-22-15,0-3 94 0,0 6-113 16,0-2-4-16,0 2-5 0,0 0 8 16,0 0 0-16,0 0-4 0,0 0 13 15,0 0 48-15,0 0 134 16,0 15-148 46,187 506-538-30,-163-500-8-17,-24-19-19-15,0-2 209 16,0-29-710-16,0-3 368 15,-18 13 324-15</inkml:trace>
          <inkml:trace contextRef="#ctx0" brushRef="#br0" timeOffset="48878.21">5175 2009 1519 0,'-6'-55'229'0,"6"30"-113"16,0 3 14-16,0 4-12 0,0 0-1 16,33-18 66-16,-18 22-125 15,-3 1-4-15,6-2-2 0,-3 4 9 16,3-1-10-16,-1-1-3 15,25-7 27-15,-21 13-41 0,27-4 102 16,-37 11-103-16,-2 0-5 16,0 26 4-16,-9-11-21 0,0-1 1 15,0 3 8-15,0 0 2 0,0-2-4 16,0 0-5-16,0 1-1 0,0 0-5 16,-23 11-2-16,-16-4-3 15,15-12 0-15,3-3-16 16,0 0-23-16,1-1-23 0,2-2-21 15,-33 12-204 1,18-7-259-16,27-8 186 16,6-2-156-16</inkml:trace>
          <inkml:trace contextRef="#ctx0" brushRef="#br0" timeOffset="49115.49">5726 1752 2473 0,'0'-1'31'15,"0"1"4"-15,0 0 43 0,0 0 32 0,0 0 22 16,0 11 19-16,-12 4 3 0,0 25 72 16,-15 8-95-1,19-18-76-15,-1 3-16 0,9 1-11 16,0 1-7-16,0-1-7 0,0 1-3 15,0-1-6-15,12-2 8 0,-1-2-6 16,7-1-10-16,0-3-29 0,3-3-46 16,0 0-59-16,0-5-38 0,2-4-30 15,19 10-263-15,-21-16 100 16,-3-8-268-16</inkml:trace>
        </inkml:traceGroup>
        <inkml:traceGroup>
          <inkml:annotationXML>
            <emma:emma xmlns:emma="http://www.w3.org/2003/04/emma" version="1.0">
              <emma:interpretation id="{BD85FEB0-B2E9-4CCB-8C71-ECD0D861CBD4}" emma:medium="tactile" emma:mode="ink">
                <msink:context xmlns:msink="http://schemas.microsoft.com/ink/2010/main" type="inkWord" rotatedBoundingBox="19627,12235 21852,12162 21874,12823 19649,1289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2157.51">8679 1724 2850 0,'0'-5'64'0,"0"2"65"0,-18-3 58 15,18 1 275 1,0 1-263-16,0 4-84 0,0 0 0 16,-12 0-32-16,12 37 12 15,0-15-59 1,0 77 7-16,0-76-38 0,0 21 6 15,0-24-4-15,0-4-7 16,0 0-36-16,0-4-3 0,0-4-17 0,0 3-90 16,0-9 4-1,0-2-39-15,0 0-2 0,0 0 19 0,0 0 22 16,0-21 44-16,0 4 17 0,0-4 12 16,0-3 27-16,0-3 16 15,33-95-17 1,3 66 66-16,2 13 42 15,-17 27-19-15,-3 1 8 0,0 1 7 16,3 5-8-16,-3 1-17 0,-4 1 3 16,1 4-11-16,-6-1 5 0,0 4 21 15,-6 0-1-15,-3 0-17 0,0 0-10 0,0 18-4 16,0-2-6-16,0 0-3 16,-15 1-10-16,-23 42 9 15,23-43-12-15,-3 0-3 0,6-2 5 16,0-3-25-16,0-3-10 0,6-2-7 15,0-1-9-15,0-3-13 0,0-2 3 16,6 0 10-16,0 0 14 0,0 0 7 16,15 0 17-16,0 0-3 0,0 0 6 15,3-15 8-15,0 15-1 0,3-12 5 16,20 2 26-16,-20 1-9 16,-3 9-2-16,0-8 0 0,3 8 0 0,-10 0-1 15,7 0 3-15,-6 0 5 0,-3 16 4 16,0 15 29-1,-9-14-44-15,0 3 0 0,0 1 8 0,0 0-2 16,-42 24 21-16,22-27-21 16,-4 3-10-16,3-4 4 0,-3-1 0 15,0-4-6-15,6-3 0 0,-2-2 0 16,-1-1-12-16,-15-6-34 16,21 0-38-16,3 0-54 0,-9-16-240 15,7-11-137 1,8-8-490-16</inkml:trace>
          <inkml:trace contextRef="#ctx0" brushRef="#br0" timeOffset="52485.75">9108 1482 2575 0,'6'0'53'0,"2"0"65"16,-2 0 70-16,3 0 22 0,0 0-4 15,0 0-26-15,9 23 86 0,-6-14-193 16,3 5-3-16,15 29 52 16,-13-21-75-16,40 104 33 15,-36-61-30 1,-12-32-55-16,-3-4 13 0,-3 3 3 15,-3-3-8-15,0 3 9 16,-21 74-330-16,9-85 91 16,0-1-75-16,0-6-51 0,0-3-99 15,-3-5-339-15</inkml:trace>
          <inkml:trace contextRef="#ctx0" brushRef="#br0" timeOffset="52817.78">9631 1790 2827 0,'3'3'69'0,"0"-3"-26"16,12 0 103-16,-6 0-69 16,75-36 56-16,-52 25-124 0,-8 11-3 15,9-9-9-15,26 9-72 16,-32 0-21-16,-6 0-35 0,3 0-46 15,-12 0-48-15,-3 0-164 16</inkml:trace>
          <inkml:trace contextRef="#ctx0" brushRef="#br0" timeOffset="51154.59">7759 1753 2774 0,'3'0'55'0,"0"0"153"16,0 0-102-16,-3 0 308 15,3 10-279-15,0-1-24 16,9 36 118-16,-3-24-187 15,18 51 22 1,-7-21-48-16,-8-24-26 0,0-1 7 0,-3-4 7 16,0 0-5-16,0-3-25 15,9 26-185 1,-12-18-190-16,-6-27 242 16,0 0-1-16,0-16-197 15,-27-17 216 1,-6-53 24-1,24 34 110-15,3 4 41 16,6 23-1-16,0 1 0 16,0-23 37-16,0 27-46 0,0-2 4 15,0 1 6-15,21 1 11 0,-3 1 4 0,3-1 1 16,3 3-5-16,-3 2-1 16,26-11 20-16,-26 17-34 0,15-1 36 15,-21 10-15-15,-6 0 0 16,-3 0-4-16,0 0-14 0,-3 15-5 15,-3-2-16-15,0 3-3 16,-21 15 1-16,3-15-8 16,-42 36 11-16,39-38-10 0,7-3-21 15,-16 8-74-15,15-15 20 16,6 3-15-16,-3-6-22 0,6-1-14 31,-30 2-815-31</inkml:trace>
          <inkml:trace contextRef="#ctx0" brushRef="#br0" timeOffset="51467.9">8277 1577 2520 0,'3'-3'80'0,"0"2"28"15,-3 1 34-15,0 0 16 0,0 0 189 16,0 0-174-16,-15 12-4 16,15 2-33-16,-15 2-12 0,3 2-9 15,3 3-16-15,9 5-7 0,-11 3-28 16,2 3-11-16,0 3-20 0,3 2-3 16,6 0-17-16,0 36 5 15,0-42-3-15,0 3-20 0,0-5-7 16,29 21 17-16,-14-27-13 0,-3-2-33 15,3-6-52-15,0 0-79 0,-3-5-60 16,6-2-42-16,-6-4-26 0,3 0-37 16,2-4-77-16,1 0-227 0,3 0-96 15</inkml:trace>
        </inkml:traceGroup>
        <inkml:traceGroup>
          <inkml:annotationXML>
            <emma:emma xmlns:emma="http://www.w3.org/2003/04/emma" version="1.0">
              <emma:interpretation id="{E27C7238-4974-4725-8F2C-B1434E941DE3}" emma:medium="tactile" emma:mode="ink">
                <msink:context xmlns:msink="http://schemas.microsoft.com/ink/2010/main" type="inkWord" rotatedBoundingBox="22162,12260 24751,12175 24773,12870 22185,1295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5070.05">10974 1827 3033 0,'0'11'54'0,"0"-3"45"0,0-8 31 0,0 0 10 15,27 0 34-15,-12 0-130 16,5 0-31-16,4 0-82 0,6 0-95 16,-3-15-75-16,62-14-922 62</inkml:trace>
          <inkml:trace contextRef="#ctx0" brushRef="#br0" timeOffset="54824.26">11102 1680 2324 0,'6'-11'69'15,"0"0"43"-15,3 2 34 0,0-6 128 16,-6 10-159-16,-3 5-8 16,0 0-12-16,0 0 46 0,0 0 207 15,0 0-214-15,0 16-20 0,0-1-31 16,0 19 24-16,0-12-74 15,0 3-8-15,0 1-18 16,-27 61 3 0,18-34 11-16,0-31-26 0,9-4-40 0,-6-3-13 15,6-4-18-15,0-5-15 0,0-1-44 16,0-5-229-16,0 0 194 16,0 0 30-16,0-17 25 0,0 0 17 15,0-5 22-15,0 0 16 0,0-2 24 16,0-4 13-16,0-2 15 15,0-29 30-15,0 31 14 0,6 1 18 0,-6 4 13 16,15 2 17-16,-6 4 28 0,3 6 14 16,0 2 18-16,0 3 3 0,-1 6 12 15,-5 0-17-15,9 0-23 16,15 26 53-16,-18-11-111 0,3 6-23 16,0 3-31-16,3 1 12 0,-9 3 9 15,-1 1-19-15,1 1-17 0,3 2-27 16,-6 22-119-16,-6-28-6 15,0-6-37-15,0-3-35 0,0-3-15 16,0-4-49-16,-12 5-718 16</inkml:trace>
          <inkml:trace contextRef="#ctx0" brushRef="#br0" timeOffset="55436.3">11459 1771 3208 0,'0'0'103'15,"6"0"235"-15,-6 0-169 16,0 0-50-16,0 0-42 0,0 0 5 16,0 0 2-16,0 0-42 0,0 16-17 0,0-2 3 62,98 175 16-46,-14-164-118-16,-69-22 18 0,2-3-5 15,-2 0-10-15,0 0 2 16,0 0 4-16,0-17-11 0,3-1 30 16,20-22-2-16,-23 20 37 0,-3-5 6 15,0-2 2-15,-9-1 18 0,-3 0 10 16,0 0 9-16,0-2-11 0,0 3 8 16,0 1-25-16,-15-18 10 15,3 29-23-15,12 4-52 0,0 3-75 16,0 1-29-16,0 3-31 0,0 4-36 15,0 0-55-15,0 0-137 0,0 0-228 16</inkml:trace>
          <inkml:trace contextRef="#ctx0" brushRef="#br0" timeOffset="53383.28">10292 1710 2336 0,'0'-16'77'16,"0"1"20"-16,15 0 27 0,-15 0 4 15,18 0-1-15,-3 0-6 0,-6 4-29 16,21-15 14-16,-4 8-55 16,-14 12-30-16,0 3 12 0,3 2 9 62,-45 219 127-46,18-203-222-16,-2-1-30 0,-19 23-264 15,6-22 23 1,6-8-276-16,15-7-1 16</inkml:trace>
          <inkml:trace contextRef="#ctx0" brushRef="#br0" timeOffset="53147.74">10405 1583 3280 0,'-15'-1'58'0,"15"1"61"0,-11 0 28 16,11 0-10-16,-12 0-28 0,3 0-11 16,9 0 11-16,0 0-7 0,0 0-6 15,0 37 11 1,0 8-61-16,0 10-28 15,0 8-23-15,0-32 3 0,0 0-10 16,24 58-211-16,-18-39-192 16,-1-9-123-16,-5-26 277 15,0 4-458-15,0-15 70 16</inkml:trace>
          <inkml:trace contextRef="#ctx0" brushRef="#br0" timeOffset="53691.52">10721 1583 2942 0,'-24'0'261'0,"15"0"-76"16,-9 0 154-16,9 0-186 16,0 16-8-16,-20 56 109 15,23-22-184 1,6-25-60-16,0 5-9 0,0-4-5 0,0 4 9 16,12 28 8-16,0-31 0 15,17 26-67-15,-8-6-167 16,15 6-478-1,-21-37 417-15,-3-6-20 0,-3 0-115 16,0-5-281-16</inkml:trace>
          <inkml:trace contextRef="#ctx0" brushRef="#br0" timeOffset="56162.84">11983 1694 3017 0,'0'0'89'16,"0"0"50"-16,0 0 30 62,0 132 724-46,0-105-889-16,0-13 10 0,12-2-9 15,-12-2-32-15,0-2-3 0,0-2-21 16,0 0-20-16,0-3-52 0,0-1-56 16,0-2-198-16,0 0 217 15,0-13 8-15,0-1 29 0,0 0 29 16,0 0 29-16,0-3 25 0,0-5 15 0,15 1 10 16,15-25 36-16,-10 23 0 15,-5 0 19-15,9 1 15 0,-6 1 13 16,6 4 6-16,0 0-2 0,-1 5 6 15,-2 3-18-15,18-6 50 16,-24 13-65-16,3 2 0 0,-9 0-14 16,-3 0-2-16,0 16 6 0,-1-5-10 15,-5 4-3-15,0-2-7 0,0 3-4 16,0 0-4-16,-38 12 12 0,20-14-16 16,3 0 2-16,-9 0-7 15,3-1 8-15,6-3-11 0,-5-1 0 16,5-3 2-16,6 0-5 0,3-1-4 0,0-4 4 15,6-1-1-15,0 0 0 16,18 0 2-16,-6 0-2 0,9 0 3 16,-1 0-4-16,1 0 8 0,9-12 4 15,-6 12-6-15,29-10 3 16,-26 10 13-16,-3 0 4 0,-3 0-1 16,0 0-1-16,2 0 10 0,-14 16 3 62,-151 211 587-62,127-218-590 16,-12-2 5-16,9 0-15 0,-6-3-13 15,3-1 2-15,0-3 4 0,4 0-10 16,-1 0-19-16,3 0-31 0,3 0-63 0,0-11-59 16,3-2-51-16,3 2-39 15,0 1-26-15,3-2-35 0,3-2-92 16</inkml:trace>
          <inkml:trace contextRef="#ctx0" brushRef="#br0" timeOffset="56535.83">12748 1471 3032 0,'3'0'106'15,"0"0"48"-15,3 0 21 0,-6 0 8 16,6 0-23-16,-6 0 8 0,0 0-38 16,0 0 113-16,0 14-161 15,12 2-17-15,0 2-7 0,3 6-5 16,-4 5-23-16,4 3 20 0,-9 7-42 15,6-1 15-15,-3 7-17 0,3-1 11 16,0-1-20-16,-6 0 19 0,-6-1-18 16,0-1 9-16,0-2-3 0,0 30-6 15,0-41 5-15,0-5-19 0,0-2 10 16,0-7-16-16,0 0-35 0,0-5-38 16,0-3-86-16,0-6-111 0,0 0-87 15,0 0-393-15,0 0 292 16,0 0-242-16</inkml:trace>
        </inkml:traceGroup>
      </inkml:traceGroup>
    </inkml:traceGroup>
    <inkml:traceGroup>
      <inkml:annotationXML>
        <emma:emma xmlns:emma="http://www.w3.org/2003/04/emma" version="1.0">
          <emma:interpretation id="{5E72847A-E6D6-4DF4-AA85-2B94F46422A6}" emma:medium="tactile" emma:mode="ink">
            <msink:context xmlns:msink="http://schemas.microsoft.com/ink/2010/main" type="paragraph" rotatedBoundingBox="12473,13612 32946,12744 33009,14231 12536,15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6358D-C0EF-4897-9AD0-10A379C037A6}" emma:medium="tactile" emma:mode="ink">
              <msink:context xmlns:msink="http://schemas.microsoft.com/ink/2010/main" type="line" rotatedBoundingBox="12473,13612 32946,12744 33009,14231 12536,15099"/>
            </emma:interpretation>
          </emma:emma>
        </inkml:annotationXML>
        <inkml:traceGroup>
          <inkml:annotationXML>
            <emma:emma xmlns:emma="http://www.w3.org/2003/04/emma" version="1.0">
              <emma:interpretation id="{98DBAEE7-187D-4C33-AB9A-571F66CB309E}" emma:medium="tactile" emma:mode="ink">
                <msink:context xmlns:msink="http://schemas.microsoft.com/ink/2010/main" type="inkWord" rotatedBoundingBox="12473,13612 15286,13493 15349,14980 12536,1509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2724.35">1145 3260 2769 0,'9'0'124'0,"-6"0"19"0,-3 0 31 15,0 15-11-15,0 1-35 0,0 28 43 16,0-17-123-16,0 3-12 16,0 4-14-16,0 106 1 47,42 41-138-32,-42-181 77-15,0 0-29 16,0 0-14-16,0 0 1 0,0-18 12 0,0-1-2 15,0-2 19-15,0-3 10 0,0-5 15 16,0-4 6-16,0 1 18 0,0-35 12 16,0 37 15-16,0 3 18 15,0 6 7-15,0-9 73 16,11 21-48-16,-11 5 39 0,0 4 17 16,0 0 96-16,12 0-147 15,9 43 25-15,-3-3-56 16,9 7-23-16,-9-22-19 0,0 1-6 15,-4-1 3-15,7-4-13 0,0 5 4 16,18 16 10-16,-21-27-17 16,0 0-22-16,-1-7 8 0,-2-1 8 15,-3-4-34-15,0-3-13 0,0 0-25 16,-3-14 10-16,9-22-28 16,-9 11 79-16,-3-1 5 0,0-6 11 15,0-1 2-15,-3-4 15 0,-3 1 5 16,3 1 14-16,-3 1 6 0,3 2 13 15,-3 3-3-15,3 7 3 0,2 1 0 0,-2 4-6 16,0 6 42-16,0 4 25 16,6 7 96-16,-3 0-127 0,0 15 7 15,0 5-32-15,3 5-4 0,0 2-21 16,3 5 6-16,0 4-21 16,12 40 6-16,-9-37 2 0,-4-3-18 15,1 0 15-15,3-4-17 0,-3-3 2 16,0-2-23-16,0-7-39 0,-6-2-89 15,0-4-45-15,0-4-53 0,3 1-284 16,-6-7 262-16,-3-4-37 16,6 0-64-16,-3 0-191 0,3 0-81 15</inkml:trace>
          <inkml:trace contextRef="#ctx0" brushRef="#br0" timeOffset="63258.12">2368 3356 2719 0,'0'-5'25'15,"-23"1"31"-15,-16-5 166 16,15 6-84-16,3-2 4 0,0 4-30 16,4-1-33-16,-1 2-27 0,3 0-11 0,0 0 0 15,0 0-4-15,3 14-8 0,0 1-9 16,-18 15-9-16,19-14-12 15,2 5 3-15,3-1-2 0,0-1 1 16,6 1-3-16,0 0 1 0,0-3-1 16,21-2-18-16,-4-3-23 0,1-3-10 15,9 0-13-15,3-6 0 0,6-3 0 16,-1 0 7-16,4 0 21 0,3-13 12 16,38-11-2-16,-44 13 20 15,-1 2 10-15,-5 1 7 0,-6 8 32 16,-6-10 27-16,6 2 83 0,-24 8-115 15,0 0-12-15,0 0 6 16,-45 25 41 47,-166 249 71-63,211-259-141 15,0 0-2-15,0-4 16 0,18-2 3 0,2-3 16 16,13 0 3-16,39-2 40 15,-34-4-26-15,4 0 6 0,3 0-12 16,2 0-26-16,-2-12-6 0,-3 12-3 16,-4-13 3-16,-2 2-15 0,29-8-29 15,-41 12-36-15,-6 0-53 16,-3 7-84-16,-6-7-79 0,-9 7-61 16,0-4-57-16,0-3-221 0</inkml:trace>
          <inkml:trace contextRef="#ctx0" brushRef="#br0" timeOffset="100186.49">627 3534 1467 0,'0'-16'349'15,"0"8"-233"-15,0 4-11 16,0-12 143-1,0 8-137-15,0 3-69 0,0 1 52 16,0 4-25-16,0-3 12 16,0 2 12-16,0 1 4 0,0 0-3 0,0 0-7 15,0 0-11-15,0 0-12 0,0 0-17 16,0 0 12-16,0 0-29 16,0 10 42-16,0 13-21 15,0 4-17-15,0-15-19 16,0 4 11-16,0 1 1 0,0 2 5 15,21 41 20 1,12 1 22-16,-21-38-51 16,11 26 28-16,-8-26-23 0,0 5 12 15,9 1-11 1,24 29 23-16,23 20 29 16,-26-40-29-16,-27-21-36 15,20 12 10-15,-20-18-13 16,24 10 15-16,11 4-18 15,4-1 3-15,-21-11-9 0,-1 1 8 16,4 1-14-16,0 1-1 16,38 15 11-16,-38-16-11 0,-3 4-1 15,118 31 32 17,-49-44-2-17,94-17-4 1,-166 11-18-16,26-13 0 15,-26 13-1-15,0-10-8 0,2 2 7 16,4 1 2-16,-3 2-16 0,-3 0 7 16,2-3 15-16,-2-2-2 0,3-1 0 15,26-10-5-15,-35 9 1 0,21-28-16 16,5-16 16 0,-32 16-10-16,-15 26 27 15,0 0-24-15,3 6-3 0,-6-1 23 16,-3 1-14-16,0 5-1 0,0 3 14 15,0 0-12-15,0 0-11 16,0 0-1-16,-15 0 11 0,15 0-3 16,0 0 10-16,0 13-13 15,0-13-2-15,0 15 2 0,0 0 9 0,0 2-12 16,0-3-1-16,0 1 6 16,0-2 9-16,0 1 8 0,0 0-23 15,0 3 19-15,21-3-11 0,-3-3-3 0,6 8 10 16,26 8-21-16,-20-13 7 15,3-8 11-15,-4 2-14 0,7-3 12 16,3-5 1-16,-3 0-14 0,2-15 19 16,1-5-20-16,3 1-3 0,41-31-22 15,-41 20 34-15,-7 1-12 16,1-4 17-16,-3 3-11 0,-6 1 5 16,-4 2-8-16,-5-2 11 0,-3 5 5 15,-6-4-15-15,6-21 23 16,-15 24-21-16,0 2 1 0,0-3 3 15,0 4 5-15,0-2 12 0,0 1-16 0,0 4 9 16,0 1-13-16,-15 4 15 16,3-8 22-16,12 16-19 0,-9 1-4 15,3 2-8-15,6 3-1 16,0 0-4-16,-3 0 9 0,3 0-1 16,0 0-7-16,0 0-3 15,0 0 4-15,0 0-4 0,0 0 18 16,0 0-9-16,0 0 6 0,12 0-12 15,3 0 1-15,0-15 3 0,0 3-22 0,3 0-1 16,0-2-1-16,-1-1 2 0,-2-4-17 16,0 0 15-16,-3-2-21 0,-3-2-2 15,-3-4 27-15,-6-4-8 0,0-2 9 16,-24-42 6-16,3 35 18 16,-2 0 20-16,-7-1 1 0,0 3 21 15,-3 5 3-15,1 1 0 0,-4 5-4 16,0 3-4-16,-3 5-8 0,-47-8 26 15,44 18-35-15,-2 5-19 16,-4 4 4-16,1 0-17 0,-1 0 10 16,0 0 3-16,-2 14-11 0,2-1 0 15,3-13 7-15,-35 26-16 16,-27 4 5 0,95-30 6-16,-6 11-64 0,18-6 27 15,0-1-13-15,0-4 3 0,0 3 16 16,0-3-4-16,0 0 4 0,15 0 0 15,-15 0 5-15,21 0 10 16,3-15-22-16,-12-9 1 16,-1 12 28-16,-2 1 0 0,-9-3 11 15,0-3-3-15,0-2 0 0,-20-1 0 16,-4-1 11-16,-6 1 11 0,-6 0 5 16,-5 3 8-16,-10 2 6 0,0 4-1 0,-5 3-7 15,-4 4 6-15,1 0 6 16,2 4-10-16,-2 0-11 0,-108 27 35 15,116-14-54-15,7 1 14 16,-1 4-11-16,3 0-8 16,-47 32 2-16,50-21-10 15,16-6-56-15,17-16 22 16,3-1-22-16,3 1 4 0,0-3 0 16,0 1 14-16,0-5 5 0,15 0-3 15,-1 0 0-15,1 0 7 0,0 0 11 16,-3-12 15-16,0-1 9 0,0 2 4 15,-6 0 4-15,-6-3 0 0,0-9-1 16,0 10 6-16,-15 3 2 0,-3 3 10 16,-6 2-4-16,3 2 0 0,-5-1 12 15,-1 4 2-15,-6 0-1 0,-3 0-2 16,-32 13 20-16,35-13-9 16,-8 12 4-16,5 1-14 0,-6-2-13 15,0 0 6-15,4 3-4 16,-46 18 6-16,46-12-9 0,-1 2-8 15,3 3 5-15,7 3-14 0,-22 29 6 16,33-31-4-16,6-1 11 16,0 0-11-16,6 1-2 0,6-2 2 0,0-3 6 15,0-5-5 1,33 13-44-16,-21-18 22 0,-3-2 4 0,-9-2 8 16,0-2 1-16,0-2 3 0,0-1-4 15,0 2-12-15,0-3-34 0,0-1-49 16,0 1-66-16,0 2-39 0,0-2-51 15,-15 7-61-15,0 0-192 0,3 0-210 16</inkml:trace>
        </inkml:traceGroup>
        <inkml:traceGroup>
          <inkml:annotationXML>
            <emma:emma xmlns:emma="http://www.w3.org/2003/04/emma" version="1.0">
              <emma:interpretation id="{6D87C335-5F17-4919-9A0B-0B577123AB12}" emma:medium="tactile" emma:mode="ink">
                <msink:context xmlns:msink="http://schemas.microsoft.com/ink/2010/main" type="inkWord" rotatedBoundingBox="16409,14036 16806,14019 16814,14197 16417,1421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1262.3">4541 3327 1194 0,'0'0'162'16,"0"0"-53"-16,0 2 15 0,0-2 33 15,0 1-11-15,0-1-1 0,0 0-15 16,0 0-7-16,0 0-18 0,0 0 1 15,0 0-25-15,0 0-7 0,0 0-11 16,0 0 84 0,0 0-123-16,0 0-6 15,0 0-15-15,0 0 3 16,0 0-3-16,0 0 39 0,0 0-5 16,0 0 47-16,0 0-3 15,0 0-44-15,0 0 22 16,0 0-31-16,0 0-4 0,0 0 1 15,0 0-4-15,0 0-6 0,0 0-6 16,0 0-2-16,0 0 2 16,0 0 5-16,0 0-11 0,0 0 23 15,0 0-11-15,0 0 10 16,0 0-4-16,0 0 35 16,0 0-51-16,0 0-1 15,0 0 4-15,0 0 17 0,0 0 11 0,0 0-6 16,15 0-15-16,-3 0-13 15,15 0 16-15,-12 0-17 0,3 0 3 16,0 0 2 0,56 0 0-16,-41 0-40 15,-18 0-55-15,-3 0-59 0,-4 0-35 16,-2 0-39-16,-3 0-18 0,0 0-49 16,-3 0-98-16,0 0-624 15</inkml:trace>
          <inkml:trace contextRef="#ctx0" brushRef="#br0" timeOffset="61492.27">4541 3500 2201 0,'15'2'43'0,"-3"-2"36"16,0 0 42-16,0 0 25 0,3 0-2 15,3 0-29-15,0-10-35 0,32-3 30 16,4 4-63-16,-24 1-39 16,-1 8-17-16,-5 0-48 0,3 0-54 15,-6 0-51-15,0 0-65 0,-1 0-143 16,-2 0-260-16</inkml:trace>
        </inkml:traceGroup>
        <inkml:traceGroup>
          <inkml:annotationXML>
            <emma:emma xmlns:emma="http://www.w3.org/2003/04/emma" version="1.0">
              <emma:interpretation id="{52346A7A-9B66-4BE1-A5EC-8D29CC171E5A}" emma:medium="tactile" emma:mode="ink">
                <msink:context xmlns:msink="http://schemas.microsoft.com/ink/2010/main" type="inkWord" rotatedBoundingBox="17421,13750 19544,13660 19579,14495 17456,1458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4934.05">5562 3078 3290 0,'0'16'124'0,"0"24"102"0,0-13-142 15,0 42 29-15,0-30-75 16,0 84-7-16,0-85-25 16,12 38-11-16,3-42-42 15,0-4-56-15,0-4-59 0,-3-1-45 16,0-4-32-16,0-1-10 0,3-6-50 15,-4-4-120-15,1-4-206 0</inkml:trace>
          <inkml:trace contextRef="#ctx0" brushRef="#br0" timeOffset="65318.02">5634 3146 2113 0,'15'-19'28'15,"-3"5"49"-15,-3-1 38 0,2 2 0 16,4 2 8-16,0-1-25 0,3 5-28 16,3-1-10-16,3 2-21 15,29-5 44-15,-26 11-58 0,3 0-6 16,20 0 0-16,-29 17-6 0,-6 2-4 16,-3-2 2-16,-3 4 0 15,-3 2 8-15,-6 0 3 0,0 1-4 0,-18-1 5 16,3-1-1-16,-26 17 6 15,23-23-22-15,-3-2 0 0,3-3-12 16,-3 0-15-16,3-7-34 0,6 2-35 16,-8 1-186-16,11-5 54 15,0-2-106-15,9 0-193 0,0 0-89 16</inkml:trace>
          <inkml:trace contextRef="#ctx0" brushRef="#br0" timeOffset="65532.22">6202 3102 2915 0,'0'0'114'0,"0"0"5"15,-15 0 17-15,15 0 14 0,-14 0 0 0,5 19-11 16,0-1-24-16,0 4-8 15,-6 31 79-15,6-21-125 0,3-3-19 16,0 6-5-16,3 1-23 0,0 0 13 16,0 0-24-16,3 0 6 0,0-2-11 15,0-3 6-15,0 1-40 0,18-2-51 16,0-7-57-16,0-1-46 0,0-3-43 16,2-8-21-16,25 9-270 15,-18-15 208-15,26-5-651 16,-23 0 387-16</inkml:trace>
          <inkml:trace contextRef="#ctx0" brushRef="#br0" timeOffset="65984.37">6821 3145 2776 0,'9'-14'58'0,"-3"6"40"0,0 1 37 16,-3 2 0-16,0 3 40 0,-3 2 30 15,0 0 167 1,-134 287 102 31,116-250-482-47,13-23-24 0,-1 1-19 16,-3-7-48-16,9-1-34 0,0-2-3 0,0-5-29 15,0 0-2-15,0-28-152 16,15 12 258-16,-15-1 17 15,14-6 13-15,4-2 10 0,-3-2 11 16,-3-1 20-16,3 0 11 0,-6 3 28 16,3-2 18-16,3 3 15 15,8-10 103-15,-11 23-82 0,-3 5 5 16,3 1-14-16,0 4 1 0,-3 1-9 16,12 0 63-1,21 29-61-15,-25-12-66 0,-5 1-16 16,3 3 17-16,-3 2-6 15,15 26-21-15,-15-23 15 0,-3 2 2 0,0 0-28 16,0-3-38-16,-3-3-58 16,-3-2-60-16,-3 35-794 15,0-44 130 1</inkml:trace>
          <inkml:trace contextRef="#ctx0" brushRef="#br0" timeOffset="66188.37">6708 3325 2702 0,'-3'10'47'0,"3"-10"13"0,0 0-9 16,0 0 28 30</inkml:trace>
          <inkml:trace contextRef="#ctx0" brushRef="#br0" timeOffset="78438.38">7155 3062 1464 0,'0'-3'57'0,"0"3"32"0,0 0-12 0,0 0-7 15,0 0 23-15,0 0-25 0,0 0 2 16,0 0-24-16,0 0-3 0,0 0 80 15,0 0-58-15,0 0 19 16,0 0-12-16,0 0 9 0,0 0-5 16,0 0 39-16,0 0-73 0,0 0-16 15,0 0 4-15,0 0-6 16,0 0-2-16,0 0-15 0,0 0 8 16,0 0-14-16,0 0 9 0,0 0 1 15,0 0 11-15,0 0-6 0,0 0 6 16,0 0 1-16,0 0-8 0,0 0 13 15,0 0-5-15,0 0-2 0,-18 0 24 16,18 0 48-16,0 0-6 16,0 0-13-16,0 0-9 0,0 0 4 15,0 0-1-15,0 13-3 0,0 0-8 16,0-1-5-16,0 10 17 16,0-10-29-16,0 14 21 15,0-14-25-15,21 2 1 0,-9 0 5 16,0 3-6-16,3 1-15 0,-4 0 13 0,4 1 11 15,-3 2-3-15,0-1-8 0,-3 2-1 16,-6 0 3-16,6-1-20 16,-9 2-7-16,0 1 3 0,0 0-3 0,0-1 13 15,0 1-9-15,0 1-18 0,0-3-6 16,0 0 17-16,0-2-17 0,0 16 7 16,0-20 4-16,0-1 27 15,0-2-10-15,0-1 5 0,0 0 9 16,0 0-18-16,0 0-9 0,0 0 8 15,0-3-9-15,0 12 35 16,0-11-34-16,0 25-10 16,0-31-8-16,0 0 20 15,0-4-45-15,0 0-17 0,0 0-65 16,0 0-129-16,0 0-406 16,-33 0-1205 46</inkml:trace>
          <inkml:trace contextRef="#ctx0" brushRef="#br0" timeOffset="66736.2">7328 3265 2198 0,'-6'10'19'16,"6"-10"41"-16,-3 9 89 16,3-9-66-16,0 0-11 0,0 0 24 15,0 0 6-15,0 0-9 0,14 0-5 16,1 0 2-16,6 0-15 0,0-10-14 15,30-7 8-15,-22 8-51 0,1 9-9 16,3-10-3-16,-3 2-26 0,-7 0-45 16,4 4-61-16,-6 4-49 0,-3-4-47 15,3 4-457-15,-15-4 19 16</inkml:trace>
          <inkml:trace contextRef="#ctx0" brushRef="#br0" timeOffset="66449.9">7408 3138 2838 0,'0'-4'49'0,"0"1"21"16,0 3 23-16,0-1 4 16,0-1 178-16,0 2-101 0,0 0-25 15,0 0-29-15,0 17-27 0,15-3-24 16,-3 3-17-16,-12 1-15 0,18 4-12 16,-7 0-6-16,1 24 9 15,-3-20-26-15,0-6-26 0,0 5-38 16,-3-4-46-16,0 1-53 0,0-5-55 15,-6 0-27-15,6-3-20 0,-6-5-13 16,0 10-1089 0</inkml:trace>
        </inkml:traceGroup>
        <inkml:traceGroup>
          <inkml:annotationXML>
            <emma:emma xmlns:emma="http://www.w3.org/2003/04/emma" version="1.0">
              <emma:interpretation id="{0B8853B7-551F-464E-9677-FAEFDC3FC17E}" emma:medium="tactile" emma:mode="ink">
                <msink:context xmlns:msink="http://schemas.microsoft.com/ink/2010/main" type="inkWord" rotatedBoundingBox="19997,13573 21787,13497 21814,14132 20024,14208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7344.26">8152 3045 3179 0,'-12'-7'34'0,"12"0"32"0,-9 2 28 16,9 1-1-16,0 4 19 0,0-3 69 16,0 3 136-16,0 0-201 15,0 18-24-15,0 0-15 0,0-1-13 16,0 5-19-16,12 0-8 0,-12 3-15 0,15 1-13 16,-3 0-3-16,3 24 18 15,-15-26-17-15,12-3-8 0,-6-4 13 16,0 2-21-16,0-6-38 0,-3-3-16 15,0 0-2-15,-3-2-7 0,2-2-131 16,-2-6 38-16,0 0-18 16,0 0 40-16,0-17 45 0,0-5 27 15,0 0 14-15,0-4 21 0,0-65-16 16,0 56 43-16,0 0 1 16,15 6 7-16,3 1 9 15,-6 3-3-15,3-1 14 0,6 7 5 0,0-2 22 16,17-11 52-16,7 7-23 15,0 5 1-15,-24 12-42 16,-10 8 12-16,1 0 13 0,6 0 47 16,-12 0-73-16,-6 17 9 15,0 0-10-15,0 0 1 0,0 2-12 16,-18-4-9-16,0 6 7 0,4-2-3 16,-10-2-13-16,-18 12 11 15,24-16-7-15,-3-2-6 0,4-2 0 16,5-3-10-16,0-1-8 0,3-1-51 15,-3 0-31-15,3 0-48 0,3 0-54 16,-9 0-262-16,12-1 209 0,0-1-44 16,0-2-100-16,3 0-169 0,0 0-29 15</inkml:trace>
          <inkml:trace contextRef="#ctx0" brushRef="#br0" timeOffset="67639.61">8738 2934 2712 0,'0'0'94'0,"0"-1"50"0,0-2 203 0,0 3-183 16,0 0 128-16,-65 128 448 46,56-105-731-46,0 2 6 0,6 4-1 16,-3 0-13-16,3 0 1 0,3 0-8 16,0 3 18-16,15 28-34 15,0-35-40-15,3-2-87 0,-3-3-83 16,3-6-73 0,83 12-1379-16,-83-26 1022 15</inkml:trace>
          <inkml:trace contextRef="#ctx0" brushRef="#br0" timeOffset="68384.2">9048 3014 2833 0,'3'0'58'0,"-3"0"48"0,3 0 17 15,0 0 183-15,-3 0-133 16,0 0-9-16,0 12-21 0,0 3-40 15,0-4-3-15,0 7-12 0,0 3-36 16,0 4-23-16,0 0-9 0,0 27 19 16,0-29-33-16,0-1-6 15,0-3 12-15,0-2-10 0,0-5-7 16,0-1-8-16,0-4-41 0,0-1-17 16,0-6-66-16,0 0-234 15,0 0 178-15,0 0 21 0,0-19 20 0,0 3 38 16,0-1 32-16,0-3 20 0,0-4 29 15,15 3 11-15,-3-5 13 16,12-24 0-16,-10 27 33 0,7-1 17 16,-6 5 19-16,0 4 16 0,3-2 5 15,0 3 1-15,-3 5 3 16,11-1 88-16,-17 10-83 0,0 0 7 16,-3 0-24-16,-3 15-5 0,0-1-21 15,-3 2-13-15,0 2-10 0,0 1-12 0,0 1 0 16,0 1-2-16,-27 15 1 15,16-20-9-15,-1-2-1 0,3-3 1 16,-3-2-2-16,3-1-22 0,9-3-16 16,-9-1 0-16,3-2-7 0,6 0-14 15,0-2-121-15,0 0 76 16,0 0 23-16,0 0 13 0,0-13 23 16,15 4 13-16,-3 0 9 0,0 0 15 15,0 0-6-15,5 1 5 0,13-2 42 16,-15 10-10-16,3 0 11 15,-3 0 0-15,0 0 10 0,0 0-10 0,-1 0-9 16,1 0 6-16,-3 17-3 0,0 0-6 16,15 18 16-16,-21-17-16 15,3 0 6-15,-3 2 5 0,-3 0 4 16,0-3 8-16,-3 2 1 0,0 1-16 16,0-4-2-16,-33 12-1 15,15-15-20-15,0-2 2 0,-3-1-3 16,4-1-9-16,-7-3 12 0,3-2-25 15,3 0-38-15,0-4-55 0,3 0-60 16,-8 0-290-16,11-14 170 16,9-1-153 15</inkml:trace>
          <inkml:trace contextRef="#ctx0" brushRef="#br0" timeOffset="68653.01">9777 2799 3088 0,'6'-2'63'0,"0"0"39"0,0 2 8 15,3-2 71-15,-6 2-24 16,-3 0-9-16,3 0-36 0,6 17-43 15,3-1-22-15,-6 6 6 0,3 8-7 16,18 33-1-16,-10-27-27 16,4 42-6-16,-6-2-7 15,-12-5 17-15,-3-40-24 0,0 1-34 16,0-6-40-16,0 21-241 16,-27 17-772-1,12-54 578-15</inkml:trace>
        </inkml:traceGroup>
        <inkml:traceGroup>
          <inkml:annotationXML>
            <emma:emma xmlns:emma="http://www.w3.org/2003/04/emma" version="1.0">
              <emma:interpretation id="{95447AAB-572A-4245-A2E5-7C2FB9E75E81}" emma:medium="tactile" emma:mode="ink">
                <msink:context xmlns:msink="http://schemas.microsoft.com/ink/2010/main" type="inkWord" rotatedBoundingBox="24298,13568 27274,13442 27305,14191 24329,1431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-213893.31">13504 2873 1297 0,'0'0'40'0,"0"0"8"0,0 0 5 16,0 0 11-16,0 0 17 0,0 0 4 16,0 0-16-16,0 0-5 0,0 0 65 15,0 0-44-15,0 0 5 16,0 0 15-16,0 0 12 0,0 0 2 0,0 0-3 15,0 0-11-15,0 0-14 0,0 0-12 16,0 0 11 0,0 0-70-16,0 0 4 0,0 0 5 0,0 0 8 15,0 0-9-15,0 11-9 0,0 2-3 16,0 2-4-16,0 2-3 16,0 20 0-16,0-17-7 0,0 0 4 15,0 4 1-15,12 63 37 16,3-40-14-1,-3-25-19-15,-6 2-5 0,0 2 1 16,0-4 1-16,-3 4-3 0,14 48 0 16,-11-50-4-16,0-4-2 15,15 32 11 1,-15-37-6-16,0 6-6 0,0-12 1 16,0 2 2-16,-6-6-2 15,0-2 7-15,0-2 1 0,0-1 2 16,0 0 3-16,0 0-3 0,0 0-21 15,0 0-17-15,0 0-8 0,0-12 5 16,0 3-8-16,0-2-5 0,0-18-36 16,0 14 51-16,0-2 0 15,0-7 2-15,0 5 11 0,0-25-19 16,0 23 24-16,0-3-2 0,0 4 0 16,0-4-1-16,0 4 4 0,0 0 0 15,0 3 5-15,0-1-4 0,15-16 0 16,-3 16 2-16,0 4 12 15,3 0-9-15,-3 0 6 0,-7 1 0 16,7 0-5-16,3 0 8 0,-3 2-5 16,3 0-2-16,-3 0 5 0,6 0-1 15,3 2-4-15,-9-1 6 0,8 1 1 16,-5 1-3-16,3 1-3 0,0 2-4 16,-3 3 0-16,3 2 2 15,-9 0 14-15,-3 0-15 0,0 16 5 0,-6 16 5 16,0-13-7-16,0 2 4 15,0-5 2 1,-51 57 3-16,36-59 3 16,-24 21-6-16,13-20-3 15,-1-5 10-15,15-6-17 16,0-1 3-16,-3 1 0 0,3-2 7 16,-21-2-11-1,22 0 5-15,-4 0-6 0,6 0-2 16,-24 0-95-16,24 0 65 15,3 0-8-15,-6 0 0 16,6 0-5-16,-3 0-10 0,3 0-15 0,0 0-18 16,0 0-22-16,-5 0-381 15,8 0 134-15,-3 0-70 0</inkml:trace>
          <inkml:trace contextRef="#ctx0" brushRef="#br0" timeOffset="-213365.33">14403 2814 2125 0,'0'0'4'16,"0"0"24"-16,0 0 16 0,0 0 28 0,-15 0-8 16,3 0 9-16,0 0-12 15,0 14 1-15,3 1-12 0,-2 1-7 0,-4 3-3 16,6 3 5-16,-6 28 57 15,9-25-53-15,-3-2 10 0,3 4-7 16,6-3-3-16,-6 76 103 16,6-54-83-1,0-22-40-15,0-1-2 0,0 0 1 16,15 0-7-16,-3-1 0 16,27 23 10-16,-25-24-15 0,4-1-8 15,0-1-4-15,21 12 10 0,-18-19-11 16,-3-1 2-16,-4-3-5 15,4 2 6-15,9 2-4 0,-15-7 2 16,9 4-6 47,0-3-1538-63,-21-6 988 0</inkml:trace>
          <inkml:trace contextRef="#ctx0" brushRef="#br0" timeOffset="-205932.46">15031 2912 1622 0,'12'-6'185'16,"-12"5"-118"-16,0-1 23 0,0-3-17 16,0 0 38-16,0 0-74 15,0 3-17 1,0-6 47-16,0 3 7 47,0 5 376-32,0 0-421-15,0 0-25 16,0 0-7-16,0 0 9 0,-18 0-19 16,18 0 17-16,-15-11-8 0,3 11 4 15,12-10 6-15,-15 10-11 0,4 0 5 16,5-9-6-16,-21 3 13 15,15 6-5-15,0 0-3 0,3 0 8 16,-9 0-6-16,3 0 4 0,3 0 1 16,6 13 0-16,-5-1 2 0,-4 5 3 15,3 2 4-15,-6 1-2 0,-9 28 14 16,12 2 3 0,9-24-9-16,6 0 1 15,33 59 35-15,-18-69-42 16,9 0 5-16,-3-4 1 0,2-4 7 0,10-1-8 15,-6-3 1-15,0-2-8 0,35-1 15 16,-35-1-16 0,18 0 10-16,-25-13-11 0,-2 13 0 15,-3-12-2-15,-3 12-1 0,0-11-7 16,-3 3-1-16,3 0 2 0,0 0-1 16,-3 2-2-16,-3 2 1 15,0-3 0-15,-6 6-15 0,6-6-229 16,-6 7 96-16,0 0-60 15,0 0-48-15,0 0-142 16,0 0-162-16</inkml:trace>
          <inkml:trace contextRef="#ctx0" brushRef="#br0" timeOffset="-205551.97">15359 2848 2262 0,'3'-5'20'16,"-3"2"28"-16,5 0 2 0,1 0 23 16,-6 0 51-16,0 1-76 0,6 2 37 15,-6 0 13-15,0 0 6 0,0 14-16 16,6 1-18-16,-6 5-14 0,15 144 200 47,-9-125-224-47,-6-3-10 0,0-19-10 15,6-2-6-15,-6-3-2 0,0 1 1 16,0-2-5-16,6 7-3 16,-6-3 10-1,0-2-205 1,0-13 11-16,0 0 75 15,0 0-497-15,0 0-16 16,0 0 175-16</inkml:trace>
          <inkml:trace contextRef="#ctx0" brushRef="#br0" timeOffset="175970.2">12441 3232 1900 0,'-3'0'46'15,"3"0"11"-15,0 0 188 16,0 0-69-16,15 0-86 16,0 0-17-16,0 0-3 0,3 0-3 15,3 0-16-15,3 0-13 0,2-10-10 16,19 2 9-16,-24 8-22 16,-3-8-8-16,0 8 3 0,-4 0-9 15,-2-4 3-15,-9 4-6 0,-3 0 3 16,0 0 0-16,0 0 0 0,0 0-9 15,0 0-29-15,18 0-35 0,-18 0-33 16,12 0-50-16,-12 0-34 0,0 0-111 16,0 0-702-16</inkml:trace>
          <inkml:trace contextRef="#ctx0" brushRef="#br0" timeOffset="175636.01">12668 2939 1071 0,'9'0'148'0,"-3"0"-28"0,-1 0-6 0,-5 0 12 16,0 0-7-16,0 0-19 0,0 0-19 15,6 0-9-15,-6 0-17 0,0 0 6 16,0 0 51-16,0 0-52 15,0 0-10-15,0 0 5 47,0 0 267-47,0 0-301 16,0 0-18-16,0 0 6 0,0 0-10 16,0 0 10-16,0 0-6 0,0 0 0 15,0 0 10-15,0 0-13 0,0 0 6 0,0-13-8 16,-11 13 8-16,11 0-11 15,-18-8 8-15,9 2-5 0,-3 6 9 16,3-7-6-16,-3 0 1 0,6 2-4 0,-12-6-2 16,9 7 4-16,3-1-5 15,0 5 6-15,0-3-5 0,0 3 8 16,0 0-10-16,1 0 9 0,-4 0-9 16,3 0 5-16,-9 0-4 15,-9 48 32 1,24-36-9-16,-6 11 3 15,3-10 7-15,3 2 9 0,0 0 5 16,0 4 1-16,0 2-6 0,0 1-11 0,0 1 10 16,15 1 4-16,-3 2-11 15,9 29 22-15,-12-27-24 0,-3-3-9 16,2 1-2-16,1-3-7 0,3 19 11 16,-6-22-16-16,-3-4-1 15,0 0 3-15,0-2-6 0,3 0 3 16,-6-3-2-16,6 0-3 0,-6-2 2 15,0-2 3-15,6 3-1 0,-6-2-1 16,0-1 2-16,0-1-4 0,0-1 3 16,0 5-14-16,0-5-15 15,0-2-12-15,0-1-21 0,0 1-19 0,0-1-19 16,0-2-51-16,0 0-76 0,0 0-91 16,-12 0-618-1</inkml:trace>
          <inkml:trace contextRef="#ctx0" brushRef="#br0" timeOffset="176508.07">12843 2842 1888 0,'0'0'27'0,"0"0"27"0,0 0 98 15,0 0-89-15,0 0-1 0,0 0 7 16,0 0 5-16,0 0 13 0,0 0 5 16,0 0 1-16,9 0-6 0,0 0 18 15,6 0 132-15,-3 0-120 16,-9 0 8-16,6 0-3 0,0 17-21 15,-3 2-15-15,3-4 10 0,0 6-9 16,5-1-11-16,-2 6-4 16,21 30 23-16,-18-25-47 0,3 0 6 15,-3 2-16-15,3-2 36 0,-1 3-25 0,4-2-23 16,-9-1 10-16,-3 4-11 16,9 26 44-16,-18-31-57 0,6-3 15 15,-6-1-11-15,0-6 3 0,0 4-26 16,0-9 9-16,0 1-3 0,0-3-2 15,0-4 1-15,0 8 25 16,0-11-30-16,0-3 1 0,0-3-44 16,0 0 5-16,0 0-50 0,0 0-48 15,0 0-71-15,0 0-75 0,-21 0-14 16,21 0-249-16,0 0 268 16,-12 0-123-16,12 0-171 0</inkml:trace>
        </inkml:traceGroup>
        <inkml:traceGroup>
          <inkml:annotationXML>
            <emma:emma xmlns:emma="http://www.w3.org/2003/04/emma" version="1.0">
              <emma:interpretation id="{23F9F012-FBFA-4999-9916-16BB9DB92E1F}" emma:medium="tactile" emma:mode="ink">
                <msink:context xmlns:msink="http://schemas.microsoft.com/ink/2010/main" type="inkWord" rotatedBoundingBox="27621,13087 32951,12861 32992,13836 27662,14062">
                  <msink:destinationLink direction="with" ref="{7DD46C6D-4D6F-47C9-B45A-A8BA26D38DB1}"/>
                </msink:context>
              </emma:interpretation>
            </emma:emma>
          </inkml:annotationXML>
          <inkml:trace contextRef="#ctx0" brushRef="#br0" timeOffset="-194530.61">17921 2659 1996 0,'6'-4'8'0,"0"0"44"0,0 4 19 0,-3-2 18 16,-3-1 8-16,6 2-3 0,0-6-1 15,-6 5-4-15,6 0-5 16,-6 2-9-16,6 0-1 0,3 0 85 15,-3 0 35-15,-6 0-88 16,0 17-8-16,0 2-17 16,0 53 47-16,0-4-93 15,0-31-26-15,12 2 3 0,-12-2-6 16,12 36 2-16,-12-38-5 16,0-4-1-16,12-2-2 0,-12-4-1 15,9-3 1-15,-3-3-5 0,-6-7-4 16,6-1-3-16,-6-2 2 0,0-3-2 0,5-6-26 15,-5 0-27-15,0 0-75 16,0 0 77-16,0-17-5 0,0-2-5 16,0-2 6-16,0-6 9 0,0-3 7 15,0-4 11-15,0-7 15 0,0 1 4 16,0-53-2-16,0 51 18 16,0 0-1-16,0 1 3 0,0 3-4 15,15 4 4-15,3 4 13 0,-3 3-9 16,3 6 5-16,0 0 7 0,18-9 14 15,-25 20-18-15,7 3 8 16,-3 7 10-16,-3 0 3 0,0 0-7 16,-3 0-1-16,-3 13-3 0,6 1-5 0,-12 3-8 15,12 19 12 1,-12-16-16-16,0 1 3 0,0 2 3 0,0-4-7 16,-18 2 1-16,3-1-2 0,-3-4-2 15,-15 23-17-15,15-24 2 16,-2-1-9-16,-1 1-7 0,-3-5-8 15,6 1-3-15,-3-3-6 0,0 0-15 16,10-5-21-16,-4-3-55 0,3 0-69 16,0 0-589-16,12 0 257 15</inkml:trace>
          <inkml:trace contextRef="#ctx0" brushRef="#br0" timeOffset="-194197.51">18651 2528 2562 0,'0'-6'34'16,"0"2"14"-16,0-1 22 0,0-1-1 15,-18 3-1-15,6 3 7 16,0 0 7 31,-98 378 538-32,110-279-581 1,24-24-27 15,68-9-1028-31,-74-66 759 16,-3 0-135-16,-3 0-118 15,0-13-31-15</inkml:trace>
          <inkml:trace contextRef="#ctx0" brushRef="#br0" timeOffset="-193734.14">18984 2562 2373 0,'0'-8'21'16,"0"5"41"-16,-15-1 28 0,-9 0 126 15,10 4-106-15,2 0 3 0,-9 0-5 16,9 0 7-16,-3 0-4 0,-3 19-2 16,0-2-22-16,3 4-13 0,-2 2-7 15,-10 24 25-15,15-24-59 16,6 5 3-16,-3-3-5 0,3 2-1 15,6-1-12-15,0-3-1 0,0-2-16 16,0 1-4-16,18 1 7 0,21 13 2 16,-19-21-2-1,25 6-37-15,-24-12-29 0,0-3-33 16,3-6-25-16,-4 0-44 0,4 0-41 16,-9 0-18-16,3-15-2 0,0 3-26 0,-3-2-58 15,-9-1-115-15,3 2-79 0</inkml:trace>
          <inkml:trace contextRef="#ctx0" brushRef="#br0" timeOffset="-193575.92">19240 2518 2641 0,'0'-5'71'0,"0"3"29"15,0 0 20-15,0 2 196 0,0 0-156 16,-12 21-4-16,12 3-20 0,0-4-25 16,0 8-21-16,0 4-12 0,0-3-14 15,0 3-34-15,0 0-2 0,0 2-18 16,0-2 4-16,0 1-5 16,0 23-47-16,0-29-61 0,0-3-93 15,12-6-71-15,-12 0-37 0,12-6-38 16,-12-1-112-16,0 3-884 15</inkml:trace>
          <inkml:trace contextRef="#ctx0" brushRef="#br0" timeOffset="-193074.04">19627 3047 2718 0,'0'5'34'0,"-12"-5"33"16,12 0 25-16,-12 0-8 0,12 0-23 16,-12 0-20-16,12 0-16 0,-6 0-5 15,0-11-23-15,6-3-10 0,0 2 1 16,-9-1 3-16,9-3 1 0,0 0 3 16,0-6-2-16,0-29 0 15,0 21 3-15,0-36-8 16,0 35 9-16,0 3 3 0,0-4-6 15,18 4 3-15,-3 3-5 0,3 2 3 16,-3 2 3-16,3 3 5 0,-3 4-9 16,3 1 11-16,-4 2 4 0,-2 1 3 15,15-5 27-15,-15 10-14 16,0-3 2-16,-3 2 14 0,-3 4 23 16,0 2 19-16,0 0 4 0,3 0-3 0,-3 17-1 15,0-2-2-15,0 6-24 16,0 0-1-16,-1 4-19 0,4 3-15 15,3 41 21-15,-12-32-30 0,6 1-13 16,0-2 5-16,-6 0 6 0,6-4-9 16,-6-4-2-16,6-8-1 0,-6 0 2 15,0-4 1-15,6 8-6 16,-6-16 4-16,0-4-22 0,3 1-10 16,-3-2-13-16,0-2-20 0,0-1-51 15,3 0-43-15,-3 0-27 0,0 0-30 16,0 0-324-16,0 0 69 0,0-10-222 15</inkml:trace>
          <inkml:trace contextRef="#ctx0" brushRef="#br0" timeOffset="-192014.5">20199 2401 2615 0,'0'-7'44'0,"0"3"33"0,0 4 14 16,0 0-9-16,0 0 23 0,0 0 47 16,0 0 11-16,0 0-15 15,0 40 114-15,0-14-162 0,0 1-19 16,0 3-25-16,0 6-28 0,0 2 5 16,0 1-11-16,0-2-6 0,-12 2 3 15,12 29-11-15,0-37-1 16,0-4 5-16,0-3-18 0,0-6 2 0,0 0-12 15,0-8-11-15,0 1-8 0,0-2-3 16,0-5-18-16,0-4-42 0,0 0-27 78,-9-364-349-78,9 344 514 16,9-11 56-16,-3 15-60 0,6 4-3 15,5-10 35 1,-2 22 71 0,0 16-77-16,-9 1-36 15,30 62-1 1,-15-13-16 0,-12-46-12-1,35 88 2 1,-44-108-8-1,3 0-12-15,0 0-10 0,3 0 1 16,6-20-14-16,-3 3-6 0,3 0 10 16,-6-3-2-16,12-7-6 15,14-29-2-15,-20 24 41 0,3 1-6 0,0-1 3 16,9-23 21-16,-15 36 15 16,-3 2-3-16,0 2 0 15,0 6-11-15,-6 3 2 0,6 2-10 0,-6 4 5 16,0 0 13-16,0 0 24 0,0 0 2 15,0 0 11-15,0 0 15 0,12 0-15 16,-1 21 0-16,22 28 33 16,-18-22-71-16,3 3 2 0,0 6 7 15,-9 0-10-15,6 2-1 0,-3-2-10 16,-6 0 1-16,-1-5 3 0,4 2-14 16,0 26 0-16,-3-31 12 15,-3-7-3-15,-3 0-3 0,0-6-1 0,0 0-3 16,0-7 1-16,0-1 4 0,0-1-6 15,0-4-34-15,0 2-110 16,0-4 6-16,0 0-42 0,0 0-23 16,0 0-26-16,0 0-60 0,0 0-38 15,12 0-144-15,-12 0-180 0</inkml:trace>
          <inkml:trace contextRef="#ctx0" brushRef="#br0" timeOffset="-191650.73">20949 2166 2348 0,'-6'-4'19'0,"0"4"27"0,6-4 48 16,0 4-24-16,0 0 32 0,0 0 4 16,12 0 2-16,3 0 14 15,-4 0 6-15,4 0 5 0,0 11 0 0,0 4-3 16,12 20 66-16,-21-10-121 16,6 8-19-16,-6 4-9 0,0 6 3 15,3 5-17-15,-9 5-3 0,0 7-12 16,0-4-15-16,0 59 8 15,0-64-8-15,0 1-21 0,0-4-48 16,0-9-50-16,0-3-78 0,-15-6-75 16,15 0-63-16,-18-9-102 0,6-2-354 15</inkml:trace>
          <inkml:trace contextRef="#ctx0" brushRef="#br0" timeOffset="-205046.13">15760 2726 2162 0,'6'-5'59'15,"-6"1"30"-15,3-4 116 16,-3 5-103-16,0-1-5 0,0 4-17 15,0 0-22-15,0 0-12 0,0 0 2 16,0 0 127-16,0 11-59 0,0-11 11 16,0 12 0-16,0-2-11 15,0 1 1-15,0 4-8 0,0 2-19 0,0 4-11 16,0 5 9-16,0 22 49 62,69 251 146-46,-69-276-278-16,0-10 5 0,0 0-2 0,0-4-18 16,0 7 0-16,0-12 7 15,0 9 6-15,9-9 10 16,-9-2-1-16,0 0-6 0,0 1-5 16,0-3-16-16,0 1 7 15,0-1-12-15,0 0-111 16,0 0 4-16,0 0-49 0,0 0-64 15,0 0-310-15,0 0 263 16,0 0-65-16,0-10-130 16</inkml:trace>
          <inkml:trace contextRef="#ctx0" brushRef="#br0" timeOffset="-196914.11">16118 2867 1017 0,'0'0'86'0,"0"-5"31"0,0 5 49 15,0-8 17-15,0 6-9 0,0 2-11 16,11-5-14-16,-11 1-22 0,0 1 2 15,0 0-21-15,0 3-11 0,0 0-8 16,0 0-8-16,0 0 4 0,0 0-19 16,0 0 32-16,0 0-65 15,0 0-12-15,0 0-6 0,0 0-8 0,0 0 0 16,0 0 16-16,0 0 12 16,0 0 41-16,0 17-32 0,0-4-2 15,0-1-11-15,0 6-2 0,0-1 1 16,0 3 7-16,0 25 30 15,0-19-45-15,0 0 0 0,0 1-7 16,0 0-8-16,0 1-3 0,0-3-2 16,12-4-3-16,-12 3 5 0,0-5 2 15,9-2-1-15,-9-3-8 0,0-1 4 16,0-2-2-16,0-3 5 16,0 2-4-16,0-5 7 0,0-3 0 15,0 0 15-15,0-2-16 0,0 0-32 16,0 0-6-16,0 0-7 0,0-10-5 15,0-3-5-15,0 1-4 0,0-1 2 16,0-4-5-16,0 0 13 0,0-2 13 16,0-3 11-16,0 0 1 0,0-1 9 15,0 1 0-15,0-25-9 16,0 26 10-16,0 1 9 0,0 0-4 16,0 4 2-16,0-3 0 0,0 2-7 15,0 2 4-15,0 2 2 0,18-3 6 16,9-7-2-1,-9 3 28-15,-3 12-8 0,-3 0 0 16,0 2 7-16,-4-2 1 0,4 2-8 0,-6 2 3 16,6 0 11-16,-3 2 0 0,-3 2 4 15,6 0 3-15,-6 0-4 0,0 0-9 16,3 16-9-16,-3 0-3 0,6 1-8 16,0-2-6-16,-3 2 5 0,2-1-5 15,16 20 7-15,-15-20-5 16,0-4-9-16,-3 1 9 0,3-2 3 15,0-5-7-15,9 7 1 16,-9-13 0-16,-7 0 0 0,16 0-4 16,-3 0 0-1,48-49-134 1,-60 38 114 0,14-25-44-1,-14-26 10 1,-6 29 50-16,0 16 6 0,0-2-3 15,0-16-3 1,0-32 21 0,0 27 52-16,0 33-44 15,0-4 41 1,0 6-44-16,0 5-15 31,0 11 156-31,0 0-98 0,0-11-4 16,0 14-12-16,0-1 21 0,12 6-15 0,-12-1-18 15,9 9-14-15,-9 1-9 16,0 4 12 31,45 324 55-31,-45-346-77-16,0 10 3 15,0-12-12 1,0-3 7-16,0-4 9 0,0-1-6 15,0 0-32-15,0 0-36 0,0 0-59 16,0 0-740-16,0 0 393 16,0 0-317-16</inkml:trace>
          <inkml:trace contextRef="#ctx0" brushRef="#br0" timeOffset="-196384.38">16951 2471 2310 0,'12'0'42'0,"-12"0"30"16,0 0 105-16,0 0-78 16,0 0-11-16,0 0-24 0,0-13-18 15,0 13 38-15,0 0 92 16,0 0 2-16,0 15-69 16,9 77 356-1,9-42-342-15,-18-23-72 16,27 96 149-1,-22-87-169-15,1 0-21 0,6 39 16 16,-9-39-24-16,3-3 16 16,-6 2-4-16,0 0-16 0,0 0 8 15,0 25-2-15,0-34-11 16,0 18 3 0,0 1 10-16,-6-32 11 0,6-1-25 15,-9-7-6-15,9-2-11 16,0 2-1-16,-6-5-35 0,6 2-18 0,0-2-62 15,-6 0-78-15,1 0-58 16</inkml:trace>
          <inkml:trace contextRef="#ctx0" brushRef="#br0" timeOffset="-195891.16">17243 3062 2479 0,'12'4'100'0,"3"-4"32"0,-4 0 18 0,10 0-11 16,-3 0-12-16,3-16-31 15,3 7-29-15,3-5-25 0,-1 3-14 0,7 1-10 16,-3 0-17-16,3 0-49 0,-1 3-66 16,-11-2-73-16,3 5-74 0,3-2-117 15,-6 1-268-15</inkml:trace>
          <inkml:trace contextRef="#ctx0" brushRef="#br0" timeOffset="-196113.5">17255 2903 2240 0,'0'0'9'16,"0"0"18"-16,0 0 47 15,0 0-19-15,0 0-15 0,15 0-5 16,2 0-9-16,1 0-16 0,3 0 5 16,0 0-12-16,9 0 10 0,-4 0-15 15,28-8-18-15,-30 8-33 16,3-7-58-16,-6 1-63 0,-10 6-123 0,1-4-167 16,0-1-40-16</inkml:trace>
        </inkml:traceGroup>
      </inkml:traceGroup>
    </inkml:traceGroup>
    <inkml:traceGroup>
      <inkml:annotationXML>
        <emma:emma xmlns:emma="http://www.w3.org/2003/04/emma" version="1.0">
          <emma:interpretation id="{96605005-2434-4141-BDAD-CABC56CAFC43}" emma:medium="tactile" emma:mode="ink">
            <msink:context xmlns:msink="http://schemas.microsoft.com/ink/2010/main" type="paragraph" rotatedBoundingBox="11746,15223 32599,13901 32773,16646 11920,17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046E2D-349E-46B5-A03C-EDE8C58753F9}" emma:medium="tactile" emma:mode="ink">
              <msink:context xmlns:msink="http://schemas.microsoft.com/ink/2010/main" type="line" rotatedBoundingBox="11746,15223 32599,13901 32675,15092 11821,16414"/>
            </emma:interpretation>
          </emma:emma>
        </inkml:annotationXML>
        <inkml:traceGroup>
          <inkml:annotationXML>
            <emma:emma xmlns:emma="http://www.w3.org/2003/04/emma" version="1.0">
              <emma:interpretation id="{DE767373-00D9-4816-B252-28F58E5F9CE1}" emma:medium="tactile" emma:mode="ink">
                <msink:context xmlns:msink="http://schemas.microsoft.com/ink/2010/main" type="inkWord" rotatedBoundingBox="11746,15223 12703,15162 12745,15828 11788,1588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7612.13">-81 4860 2394 0,'-3'0'25'47,"-21"0"776"-31,24 0-766-16,0 0-5 0,0 0-6 15,0 0-3-15,0 0 3 0,0 0-1 16,0 0 10-16,0 0 0 0,0 0 0 16,0 0-5-16,12 0 0 0,0 0-5 15,0 10-8-15,-1-10-4 0,7 0-5 16,0 0 4-16,3 0-7 0,3 0-4 15,3 0-3-15,-4 0 6 0,4 0-3 0,24-18 3 16,-27 18-2 0,-4-8 6-16,-2 0-6 0,0 8 3 0,0-6-9 15,-6 2 3-15,-3 4 2 0,3-5 0 16,-6 5-7-16,0-2-4 16,-3 0 8-16,0 2-2 0,-3 0 0 15,0 0 0-15,3-1 3 0,-3 1-2 16,3-5 4-16,-3 2-9 0,0-8-7 15,0 5 18-15,0-1-6 16,0 0 8-16,0 0-6 0,-15-1 3 16,15 1 3-16,-15 1-6 0,3 1 3 0,-3 0-3 15,3 0-3-15,-18-5 11 16,16 6-9-16,-1 1-4 0,0-1 6 16,-3 4 0-16,3 0-1 0,0 0 1 15,-3 0 2-15,0 0 1 0,-17 15 15 16,20-6-10-16,-3 2 2 15,3 0 0-15,3 0 1 0,0 4 3 16,0 2 1-16,6 2-1 0,3-3-3 16,3 7 10-16,0 20 27 15,0-22-29-15,15 0-5 0,6-3-3 16,0 4-5-16,6-3 5 0,0 1 5 16,-1-3-5-16,7-1 1 0,-3-5 5 0,35 4 9 15,-35-12-10 1,0-3-9-16,-3 0 6 0,-4 0 0 0,-2-13 2 15,-3 13-20-15,-6-15 5 0,0 1 10 16,0 3-9-16,3-14-37 16,-9 14-46-16,-6-1-70 0,0 1-60 15,0 0-44-15,0 3-58 0,0 2-125 16,0-3-243-16</inkml:trace>
          <inkml:trace contextRef="#ctx0" brushRef="#br0" timeOffset="107976.12">440 4493 2354 0,'0'-12'29'16,"0"9"-7"-16,0 3 3 0,0 0 70 0,0 0 43 15,0 0 16-15,0 0 29 16,0 0 21-16,14 11-15 0,25 17 144 16,-15-9-191-16,3-1-3 0,0 3-18 15,5 4-24-15,4 1-18 0,0 1-10 16,-4 4-3-16,1 2-27 0,-6-2-13 16,18 38 18-16,-30-36-29 15,-4 2-23-15,-2-6 5 0,3 6 8 16,-12-8-10-16,0-2-10 0,0-4-14 15,0 1-25-15,0-3-44 0,0 11-228 16,0-24 91-16,0 4-27 0,0-5-13 16,0 0-18-16,0-4-96 0,0-1-223 15,0 0-105-15</inkml:trace>
        </inkml:traceGroup>
        <inkml:traceGroup>
          <inkml:annotationXML>
            <emma:emma xmlns:emma="http://www.w3.org/2003/04/emma" version="1.0">
              <emma:interpretation id="{81EC4C09-AF32-4C13-8650-06863FE6250D}" emma:medium="tactile" emma:mode="ink">
                <msink:context xmlns:msink="http://schemas.microsoft.com/ink/2010/main" type="inkWord" rotatedBoundingBox="13306,15455 17796,15171 17851,16032 13361,1631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29126.12">2523 4981 3151 0,'0'12'227'16,"0"17"-28"-16,15-11-120 15,0 21 5-15,-6 15-34 16,0 9-21-16,-9-32-16 0,18 0-6 16,-9 1-4-16,0-1 9 15,11 31-6-15,-14-41-5 0,6 0-1 16,-6-6 1-16,0 1-4 0,0-3 15 16,0-3-2-16,0-4-8 0,-6-6-11 15,0 0-49-15,0 0-109 16,0-21 93-16,0-3 10 0,-21-23-67 15,9 20 84-15,-3-7 19 16,0 3 7-16,-8-38-3 16,2 5 13 31,12-69 383-32,21 146-335-15,-12 0-8 0,21 3-10 16,-1 0-4-16,1-1-6 0,3 6-2 15,0 0-4-15,0 3 1 0,35 24 8 16,1 0-4 0,-30-28-8-16,2-1 1 0,-5-5-1 0,-3-1-1 15,-3-6 4-15,-3-3 7 0,-3 0 4 16,-4-4-1-16,-2 0-7 0,-3 0-6 16,3-30 3-16,-9 10 4 15,0 0-11-15,0-8 10 0,0-4-9 16,0-3 4-16,0 1-4 0,-15-6-1 15,0 0 3 1,-8-107-1-16,11 99-35 16,12 18-75-16,-6 22 11 0,0 2-39 15,6 3-30-15,-6-1-435 16,0 4-87 0,6 0 110-16</inkml:trace>
          <inkml:trace contextRef="#ctx0" brushRef="#br0" timeOffset="129803.05">3267 4824 1580 0,'0'-7'93'0,"0"-1"16"15,0-5 163-15,0 7-119 0,0 1-13 16,0 1-11-16,0 3-21 0,0-4-11 16,0 5-19-16,0 0-10 0,0 0 27 15,0 0 185 1,0 33 97-16,0 3-157 15,0-14-141-15,0 4-23 0,12 6-2 16,0-4 12-16,-3 6-18 0,0 2-8 16,3 5-1-16,0 0-16 0,-6-4-4 0,18 38-13 31,-7-6-2-31,-8-37-3 0,-3-8-4 0,0-4-17 16,0-4-39-16,0-1-48 0,-3-7-49 15,0-4-39-15,0 0-30 0,0-4-44 16,0 0-30-16,-3 0-49 0,0 0-703 15</inkml:trace>
          <inkml:trace contextRef="#ctx0" brushRef="#br0" timeOffset="130284.8">3592 4896 2455 0,'-9'0'93'0,"-9"0"131"16,9 0-131-16,0 0-36 16,6 0-17-16,0 0-24 0,0 0-12 15,3 0 7-15,0 0-9 0,0 0 0 16,27 0 2-16,-12 0-1 15,3-11-3-15,3-1 7 0,5 3 5 16,34-14 9-16,-33 12-14 0,0 2 4 47,166-39-960-16,-193 48 464-31,0 0 139 16,0 0-41-16</inkml:trace>
          <inkml:trace contextRef="#ctx0" brushRef="#br0" timeOffset="130729.53">3586 5145 2033 0,'18'-2'108'16,"-6"-1"15"-16,0-2 9 0,-1 3-16 0,4-1-26 15,-3-1-34-15,0 0-18 0,9 2-21 16,-3-3 0-16,24-6-40 16,-22 11-60-16,-2-5-48 0,3 3-115 15,-3-1-189-15,0 3-170 0</inkml:trace>
          <inkml:trace contextRef="#ctx0" brushRef="#br0" timeOffset="130541.96">3654 4870 2021 0,'-6'3'84'0,"0"1"-5"0,6-4 12 15,0 0 1-15,0 0 11 0,0 4 39 16,0 0 12-16,0 7 112 15,0-3-142-15,0 2-5 0,0 8 1 16,12 0-23-16,-12 6-18 0,18 3-21 16,-6 2-21-16,3-1-20 0,-3 4-2 15,0-2-10-15,0 2 4 0,-3-3-5 16,3 0-12-16,5 14-117 0,-8-22-7 16,-3-3-38-16,-3-4-19 15,-3-3-21-15,0 0-9 0,0-7-65 0,0 2-156 16,0 3-149-16</inkml:trace>
          <inkml:trace contextRef="#ctx0" brushRef="#br0" timeOffset="131000.58">4125 4921 2724 0,'3'0'18'0,"-3"0"6"16,0 0 69-16,0 0 42 0,0 0 1 15,0 25 69-15,0-10-135 16,0 2-20-16,0 2-6 0,14 3-9 15,1 1-17-15,-3 3 0 0,0 0-8 16,3 1-7-16,-3 4 2 0,3-1-3 16,3 29-77-16,-12-27-9 0,0-6-39 15,0-4-29-15,0-2-30 16,-1-4-34-16,1-5-33 0,-6 0-123 16</inkml:trace>
          <inkml:trace contextRef="#ctx0" brushRef="#br0" timeOffset="131497.24">4268 5148 2351 0,'0'0'48'16,"0"0"-12"-16,0 0 7 0,0 0 12 15,14 0 55-15,16 0-47 16,-12 0-47-16,0 0-4 0,6-18-9 16,2 7 0-16,-2-4-17 0,3 4-28 15,-3-3-26-15,-3 3-50 0,-3 1-82 16,-4 0-148-16,1 2-153 0</inkml:trace>
          <inkml:trace contextRef="#ctx0" brushRef="#br0" timeOffset="131265.97">4428 4841 3710 0,'0'16'31'0,"0"2"-12"0,0 3-10 16,0 2 5-16,12 29-10 16,0-22-1-16,-3 1-1 0,3-5 10 15,-6 4-42-15,6-6-29 0,-3-1-21 16,0-2-44-16,0 2-38 0,-1-5-32 16,1 20-248-16,-9-24 127 15,0-3-251-15</inkml:trace>
          <inkml:trace contextRef="#ctx0" brushRef="#br0" timeOffset="131866.94">4762 4705 2605 0,'0'-7'34'15,"3"1"124"-15,-3 6-107 16,0 0-5-16,0 0 58 0,0 0 5 16,0 0 5-16,0 13-23 0,0 2 2 0,17 2-5 15,-5 4-8-15,6 1 7 0,0 3-12 16,27 32 47-16,-24-27-80 16,2-1 0-16,1 5-9 0,0-3-16 15,0 4-5-15,0-3 3 0,-4 3-17 16,1 3 0-16,-3-1 10 0,-3-3-2 15,0-1 1-15,-9-5-4 0,3 2 5 16,-3-6-11-16,-6-4-40 0,0-5-26 16,0-5-42-16,0 1-39 0,0-2-240 15,0-9 154-15,0 0-59 16,-15 0-85-16,3 0-242 0</inkml:trace>
          <inkml:trace contextRef="#ctx0" brushRef="#br0" timeOffset="127878.29">1487 4765 2186 0,'0'-6'34'0,"0"2"50"16,0 1 30-16,0-1 10 0,0 4-10 15,-12-4 50-15,12 4-108 16,0 0-4-16,0 0 6 0,0 0 35 15,0 0 1-15,0 18 8 16,0 21 67-16,-9-14-99 0,9 4-10 16,-5 8-2-16,5 3-11 0,0 5-7 15,0 205 18 32,98 39-61-31,-95-287-22-1,3-29-129 1,-6 12 105-16,0 0-1 0,0-8 0 16,0-5 9-16,0-29 0 15,0 24 26-15,0-6 4 0,-9-1 6 0,9 0 2 16,0 2 1-16,0 1-3 16,0 1 3-16,0-1 1 0,0 6-1 15,27-28 4-15,-16 36-6 0,4 0 0 16,0 3 1-16,-3 4 5 0,3 3-4 15,-3 5-1-15,3 0-3 0,0 3 3 16,14 5-1-16,-14 0 8 16,3 0-5-16,-3 19 1 0,3-4 1 15,18 17-7-15,-21-17 11 16,-4 2 2-16,1-2 1 0,-3 2 4 16,-3-3 6-16,-6 0 2 0,0 0-3 0,0-1-7 15,0-1 8-15,-21 1-3 0,4-2-1 16,-1-1-4-16,-30 6-2 15,24-11-8-15,0 4 1 0,4-9 0 16,-4 0-5-16,3 0-1 0,0 0-13 16,3 0-20-16,3 0-29 0,-8 0-162 15,14 11 62-15,3-11-36 16,-3 11-362-16,6-1 130 16,0-2-119-16</inkml:trace>
          <inkml:trace contextRef="#ctx0" brushRef="#br0" timeOffset="128250.24">2169 4798 2434 0,'3'-4'101'0,"-3"4"-19"0,0-3 17 16,0 3 6-16,0 0 12 0,-18 0 3 0,6 0 5 15,0 18-2-15,3 6-16 16,0 3-4-16,-2-1-7 0,2 9-33 0,-3 4-17 16,0 47 22-16,12-39-33 15,0-5-4-15,0 2-8 0,0-1-6 16,12 3-6-16,6-12 2 0,-4 1-6 15,28 28-4-15,-21-37 4 16,-3-2-1-16,3-4-4 16,32 20-64-16,-29-21-116 15,-15-19 30-15,0 0-39 0,-6 0-41 16,3 0-26-16,-6 0-54 0,3 0-207 16</inkml:trace>
          <inkml:trace contextRef="#ctx0" brushRef="#br0" timeOffset="132288.5">5545 4913 2546 0,'-6'1'25'16,"0"4"40"-16,-3-3 43 0,3-2 15 0,0 0-11 15,0 0-19-15,6 0-25 0,0 0 8 16,0 0-39-16,0 0 29 16,15 0 1-16,0 0-13 0,-1 0-14 15,10-8-11-15,-3 8-17 0,3-9-3 16,3 2-2-16,23-1-132 16,-23 5-30-16,-9 3-48 0,0 0-30 15,-6 0-53-15,-3 0-93 0,0 0-104 16,-6 0-45-16</inkml:trace>
          <inkml:trace contextRef="#ctx0" brushRef="#br0" timeOffset="132506.5">5547 5044 2189 0,'0'8'67'0,"0"-2"56"16,0-3 24-16,15 1 3 0,0-4 0 15,0 0-11-15,6 0-8 0,-3 0-13 16,9 0-22-16,5-12-25 16,34-8 8-16,-33 11-66 0,2-2-20 0,-5 2-50 15,0-2-64-15,-6 0-69 16,-4 5-73-16,-8-4-177 0,0 4-347 16</inkml:trace>
        </inkml:traceGroup>
        <inkml:traceGroup>
          <inkml:annotationXML>
            <emma:emma xmlns:emma="http://www.w3.org/2003/04/emma" version="1.0">
              <emma:interpretation id="{E79BCDFA-BDD4-4C85-AFE6-E80EC69133A7}" emma:medium="tactile" emma:mode="ink">
                <msink:context xmlns:msink="http://schemas.microsoft.com/ink/2010/main" type="inkWord" rotatedBoundingBox="18359,15134 22156,14893 22204,15657 18408,15897">
                  <msink:destinationLink direction="with" ref="{B85639DE-8320-4371-A792-05DCFB3AF1E2}"/>
                </msink:context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37982.57">8340 4886 2102 0,'0'6'70'0,"0"-6"32"15,6 4 10-15,-6-4 11 0,0 0 2 16,0 1-2-16,0-1-28 0,0 0-27 16,0 0-29-16,0 0-16 0,0 0 4 15,0-12-42 1,0-26-87-16,0 8 9 16,-12-6 10-1,12 15 39-15,0-2 17 0,0-1 3 16,0-1 14-16,0 2-2 0,0-1-4 15,0-1 11-15,0 2-1 0,0 3 10 16,41-49 100 0,-32 60-59-16,0 4 0 0,3 0 13 15,0 4 5-15,3 1 16 16,0 0 2-16,3 0-8 0,-1 0-10 0,4 20-2 16,6 2-6-16,-9 3 0 0,6 2-4 15,0 0-17-15,-4 4-13 0,-2 5 3 16,0-3 0-16,-3-1-12 0,-3-3-8 15,9 27 5-15,-21-31-7 16,0-2-2-16,0-7-39 0,0 1-39 16,0-6-44-16,0 0-53 0,0-4-37 15,0-4-105-15,0-3-239 0</inkml:trace>
          <inkml:trace contextRef="#ctx0" brushRef="#br0" timeOffset="138258.56">8917 4529 2571 0,'0'0'24'0,"-9"0"-6"16,9 0 15-16,0 0 16 0,0 0 8 15,15-21 35-15,0 11-68 0,6 1-8 16,6-1 0-16,2 4-9 0,7-1-2 16,-3 2-28-16,2-3-37 0,1 3-45 15,-6-1-35-15,0 2-46 0,14 4-327 16,-29 0 201-16,-6 0-46 16,0 0-56-16</inkml:trace>
          <inkml:trace contextRef="#ctx0" brushRef="#br0" timeOffset="138676.8">8926 4755 2199 0,'0'-1'61'0,"15"-5"28"0,0 2 5 62</inkml:trace>
          <inkml:trace contextRef="#ctx0" brushRef="#br0" timeOffset="138500.24">9006 4510 2321 0,'-6'7'55'0,"3"1"56"62,3 206 1177-62,12-191-1283 0,-12 0 0 0,9 1-2 16,0 1-9 0,21 75-299-16,-21-60-49 15,-3-13-49-15,-6-16 163 16,3-1-739-16</inkml:trace>
          <inkml:trace contextRef="#ctx0" brushRef="#br0" timeOffset="138930.64">9492 4528 2540 0,'0'0'131'0,"-9"10"121"0,9-10-105 16,0 16 0-16,-9 14 114 16,9-13-167-16,0 4-22 0,0 3-26 15,0 0-12-15,0 1-15 0,0 3-8 16,0-2-4 0,26 27 1-16,-26-29-19 0,9-5-36 0,-3 0-48 15,-6-2-52-15,6-6-37 0,-6-4-26 16,0-2-44-16,0-1-90 15,0-4-869-15</inkml:trace>
          <inkml:trace contextRef="#ctx0" brushRef="#br0" timeOffset="139886.34">9539 4729 3080 0,'6'0'9'0,"0"0"3"15,24-9 0 1,3-13-13-16,-10 12 3 0,22-8-3 16,-18 10-5-1,41-8-169 1,1-4-554-16,-66 20 324 16,3-1-172-16</inkml:trace>
          <inkml:trace contextRef="#ctx0" brushRef="#br0" timeOffset="139188.76">9670 4409 2884 0,'6'-7'67'0,"-3"4"16"15,0 2 8-15,-3 1 77 0,0 0 23 16,3 0-22-16,3 33 50 16,-3-15-152-16,3 5-15 0,6 0-20 15,-3 7-5-15,0-1-18 0,0 6-2 16,-3 1 2-16,0-4 4 0,-4 3-41 16,7-3-38-16,-3-1-39 15,3 23-191-15,-3-13-62 16,0-25 172-16,0-5-5 0,-3-3-15 0,-3-4-85 15,0-4-107-15,0 0-148 16</inkml:trace>
          <inkml:trace contextRef="#ctx0" brushRef="#br0" timeOffset="139480.14">9798 4485 2637 0,'0'-3'31'16,"-9"-1"12"-16,9 4 4 0,0 0 41 0,0 0 14 16,0 0-5-16,0 0-18 0,0 17-16 15,0 68 139 1,0-34-109-16,0-25-30 16,0 1-9-16,0 1-6 0,0-1-15 15,9 0-18-15,-9 1 5 16,24 23-5-16,-3-4-5 15,-15-26-11-15,0-5-33 0,0-3-26 16,6 19-370 0,-9-29 289-16,-3-3-53 15,0 0-368-15,0 0 28 0,0 0-96 16</inkml:trace>
          <inkml:trace contextRef="#ctx0" brushRef="#br0" timeOffset="140224.39">10129 4203 2841 0,'0'-2'54'0,"0"-5"22"0,0 7 12 16,0 0-13-16,0 0 34 0,0 0 54 16,0 0 97-16,14 39-97 15,10 5-62-15,-12-17-61 16,15 32-2-16,-9-26-29 15,-3 2 11-15,0 2-20 0,-1 1-51 16,1 0-39-16,3 0-73 0,-15 1-47 16,3-3-55-16,-3 35-371 15,-15-8-644-15</inkml:trace>
          <inkml:trace contextRef="#ctx0" brushRef="#br0" timeOffset="135276.6">6509 4597 2203 0,'0'-18'81'0,"0"8"9"0,0 2 19 15,0 1-10-15,0-1-8 0,0 5-21 16,0 3 21-16,0 0 16 0,0 0 14 15,0 14-9-15,0 2-16 0,0 4-18 16,0 8-19-16,0-2-15 0,0 8-6 16,0 37 13-16,0-38-37 15,0 3-6-15,12-4-4 0,0 0-1 16,-3-3-2-16,3 2-8 0,-1-6-59 0,1-4-50 16,-6 0-52-1,12 9-294-15,-12-19 96 0,0-3-245 0</inkml:trace>
          <inkml:trace contextRef="#ctx0" brushRef="#br0" timeOffset="135578.21">6545 4622 1896 0,'0'-21'-2'0,"15"6"29"16,-4 1 32-16,1-4 31 0,3 2 0 0,3 3-22 15,0 1-7-15,24-3 6 16,-22 7-16-16,4 8-13 0,-3 0 5 16,-3 0-4-16,12 14 32 15,-15-1-33-15,-3 1-4 0,-7 1 20 16,1 1 12-16,0 1-6 0,-6-1-10 16,0-1-5-16,0 1-9 0,-20-1-11 15,-1-2-12-15,0 2-2 0,-27 8-13 16,27-12-11-16,-38 14-128 15,29-16-100 1,21-2 40-16,0-3-133 0,3 2-135 0,0-5-71 16</inkml:trace>
          <inkml:trace contextRef="#ctx0" brushRef="#br0" timeOffset="135859.89">7238 4459 2795 0,'0'-3'32'0,"-12"0"13"15,-6-1 42-15,-14 4 172 16,14 0-106-16,-6 0 5 0,-3 18-5 16,6 2-35-16,4 6-19 0,-1 5-23 15,3 4-9-15,0 3-27 0,6 6-10 16,3 1-17-16,6 1-9 0,0-1 9 15,0-3 3-15,18 0-21 0,6-2 15 16,3-6-24-16,32 33-136 0,-26-41-9 16,2-2-63-16,1-3-38 0,-3-6-12 15,-3-8-24-15,-3-1-96 0,-4-6-276 16</inkml:trace>
          <inkml:trace contextRef="#ctx0" brushRef="#br0" timeOffset="136989.49">7515 4673 2070 0,'0'-11'65'0,"6"6"-12"0,-6 1 25 15,9 1 49-15,-3 3 14 0,3 0-5 16,0 0-17-16,0 0-16 0,3 17-4 16,5-2-31-16,1 1-20 0,3-1-20 15,6 3-9-15,0-1-4 16,32 15 1-16,-29-18-11 0,3-2-16 0,-3 1-23 15,-1-2-15-15,-5-2-16 16,-3-1-7-16,0-2 0 0,-9-2-6 16,0-1 6-16,2-3-142 0,-11 0 26 15,-3 0-50-15,0-16-506 16,0 2 314-16</inkml:trace>
          <inkml:trace contextRef="#ctx0" brushRef="#br0" timeOffset="136737.36">7542 4636 1863 0,'0'-3'25'0,"9"1"36"0,-9-1 27 15,0 1 2-15,9 1 6 0,-9-2 8 16,0 2-17-16,0 1-2 0,0-4 2 16,0 3 79-16,0 1-83 15,0 0 10-15,0 0 4 0,0 0-7 16,0 0 45-16,0 0-89 0,0 0-12 15,0 0-11-15,0 0-12 0,0 0-2 16,0 0-3-16,0 0-1 16,0 0-1-16,0 0-4 0,0 0 2 15,0 0-1-15,0 0 2 0,0 0-2 16,0 0 0-16,0 0-2 0,0 0 3 16,0 0 7-1,0 0-9-15,0 0 3 0,0 0-6 16,0 0 7-16,0 0-3 15,0 0 2-15,0 0-5 0,0 0 4 0,0 0 2 16,0 0-5-16,0 0 9 0,0 0-10 16,0 0 7-1,0 0 2-15,0 0 8 0,0 0 2 0,0 0 5 16,0 0 0-16,0 0-5 16,0 0 14-16,0 0-19 0,0 0-8 15,0 0 0-15,0 0 0 0,0 0-1 16,0 0 2-16,0 0-3 15,0 0 6-15,0 0-2 0,0 0 0 16,0 0 0-16,0 0 3 0,0 0-10 16,0 0 0-16,0 0 18 15,0 30 190 1,0-19-179-16,0 1-7 16,0 24 23-16,0-13-29 0,0-2 0 0,0 5-1 15,-12 4-8-15,12-2-7 0,0 1 5 16,0 1-6-16,0 2 9 0,0-6-4 15,0 1-17-15,0-7-33 16,0 16-110-16,0-6-219 16,0-20 69-16,0-6 80 15,0-2-65-15,0-2-140 0,0 0-138 16</inkml:trace>
          <inkml:trace contextRef="#ctx0" brushRef="#br0" timeOffset="137229.39">7792 4468 1937 0,'0'-15'161'0,"0"8"-59"15,0 3 8-15,0-3 4 0,0 2 9 16,0 3 32-16,15 0 154 16,-6 2-165-16,-3 0 0 0,3 22-4 0,2 3-28 15,-2 3-25 1,24 85 75-1,-6 6-117-15,-18-82-36 0,0-2-4 16,0 22 3-16,-3-31-16 16,3 36-285-16,-3-31-198 15,-3-23 158-15,0 0-216 0</inkml:trace>
        </inkml:traceGroup>
        <inkml:traceGroup>
          <inkml:annotationXML>
            <emma:emma xmlns:emma="http://www.w3.org/2003/04/emma" version="1.0">
              <emma:interpretation id="{E24EA923-9B20-4132-B326-62A743DB51C8}" emma:medium="tactile" emma:mode="ink">
                <msink:context xmlns:msink="http://schemas.microsoft.com/ink/2010/main" type="inkWord" rotatedBoundingBox="30748,14325 32619,14207 32672,15049 30802,1516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-190258.17">18874 3634 2319 0,'6'0'33'16,"6"0"25"-16,-12 0 26 0,0 0 37 15,6 0 157-15,3 0-141 16,0 16-4-16,-6-1-7 0,-3 6-25 15,0 2-19-15,0 5-18 0,0 11-19 16,0 2-18-16,0 2-12 0,0 50 12 16,0-44-18-16,0-2-9 15,0-3-24-15,0-5-32 0,0-2-30 16,12-3-40-16,2-7-26 0,-14-2-2 0,12 6-147 16,-12-24 95-16,12-7-123 15,-6 0-128-15,-6 0-64 78</inkml:trace>
          <inkml:trace contextRef="#ctx0" brushRef="#br0" timeOffset="-190119.06">19041 3716 1992 0,'23'-18'104'16,"25"-18"94"-16,-24 19-105 15,-3 3-6-15,6 1 6 0,-7 2-13 0,-8 4-11 16,6 3-13-16,-3 1-2 0,-3 3-2 15,0 0-16-15,3 0 29 16,-9 17-30-16,0-2-1 0,0-2 6 16,-6 3-7-16,0 0-10 0,0 1-9 15,-24-1-15-15,-3 1 9 0,0-1-7 16,-29 15-38 0,29-18-40 30</inkml:trace>
          <inkml:trace contextRef="#ctx0" brushRef="#br0" timeOffset="-189925.35">19627 3657 2531 0,'0'-1'60'15,"-39"1"394"1,27 0-335-16,-5 0-2 16,-28 55 108-16,12-8-133 15,-8 68 17 1,23-54-88-16,12-31-16 16,0 82-23-1,36-66-179-15,-16-25 57 16,13 16-165-16,-15-23 129 15,6-5-48-15,53 6-1333 16</inkml:trace>
          <inkml:trace contextRef="#ctx0" brushRef="#br0" timeOffset="-189264.07">19824 3800 2305 0,'0'-28'118'15,"0"-8"322"-15,0 31-348 16,0 0-13-16,0 2 37 0,0 3 164 16,0 0-148-16,0 239 284 47,0-214-408-47,0-1-11 0,0-2 3 15,0 3 4-15,0-2-1 0,0-2 5 16,0-5-27-16,0 1-9 0,0-3-11 15,0-5-99-15,0-9 15 0,0 0-21 16,0 0 12-16,11-15 6 0,-5-3 12 16,3 0 17-16,-3-8 28 0,0-6 25 15,0-4 18-15,9-36 0 16,-9 36 32-16,0 0 16 0,0 1 18 16,-6 9 17-16,9 6-11 0,-6 4-12 15,3 6-14-15,-6 1 41 0,3 9 25 16,3 0 45-16,-6 0-93 15,6 16-14-15,0-2-7 0,6 3-8 0,-4 2 0 16,4 1 0-16,3-1-5 16,3 0 0-16,15 13 4 0,-6-11-11 15,-4-9-20-15,4-1-28 0,-3-2-12 16,3-9 1-16,-6 0-6 0,5 0 10 16,-2-15 14-16,-6-1 9 0,9-30 9 15,-18 25 14-15,-3-4 8 16,0 2 13-16,-6 0 18 0,0 1 15 15,0 3-5-15,0 2 7 0,0 0 2 16,0 2 1-16,-15-7 43 16,15 15-56-16,0 3-7 0,0 1-9 0,0 1-2 15,0 2 54-15,0 0 20 0,0 0-9 16,0 0-15-16,0 15-8 16,0 19-7-16,9-11-34 0,-9 2-1 15,12 3-3-15,-6 1-6 0,3 1-6 16,-9 0 6-16,3 2-10 0,-3-1 3 15,3 21 3-15,-3-30-32 16,0-2-32-16,0 1-28 0,0-4-52 16,0-6-59-16,0-3-48 0,0 1-57 15,0-4-187-15,0-5-346 0</inkml:trace>
          <inkml:trace contextRef="#ctx0" brushRef="#br0" timeOffset="-188757.15">20699 3676 2396 0,'0'-6'52'0,"0"-2"39"0,0 2 25 16,0 3 17-16,0 0 2 0,0-5 54 16,0 8-97-16,0 0 45 0,0 0 14 15,0 0 21-15,12 14-14 0,-12 2-15 16,17 2-7 31,43 495 257-32,-60-487-404-15,0-4-40 32,0 68-1840-17</inkml:trace>
        </inkml:traceGroup>
      </inkml:traceGroup>
      <inkml:traceGroup>
        <inkml:annotationXML>
          <emma:emma xmlns:emma="http://www.w3.org/2003/04/emma" version="1.0">
            <emma:interpretation id="{4BF62DB6-9522-4E17-B79C-7A2C4AC89633}" emma:medium="tactile" emma:mode="ink">
              <msink:context xmlns:msink="http://schemas.microsoft.com/ink/2010/main" type="line" rotatedBoundingBox="19515,16299 24864,16428 24843,17295 19494,17165"/>
            </emma:interpretation>
          </emma:emma>
        </inkml:annotationXML>
        <inkml:traceGroup>
          <inkml:annotationXML>
            <emma:emma xmlns:emma="http://www.w3.org/2003/04/emma" version="1.0">
              <emma:interpretation id="{A99FD1D9-9148-4D98-A0BE-9BB71988E620}" emma:medium="tactile" emma:mode="ink">
                <msink:context xmlns:msink="http://schemas.microsoft.com/ink/2010/main" type="inkWord" rotatedBoundingBox="19515,16313 21645,16364 21625,17217 19494,17165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43912.95">8232 5752 2480 0,'0'0'60'15,"0"0"-1"-15,0 0 34 0,0 0 105 16,0 16-102-16,0-3-2 16,0 4 0-16,0 31 71 15,0-18-104-15,0 2-3 0,-11 34 41 16,-1 4-43-1,12-9-25-15,0 19 4 16,23-37-28-16,7-7-6 16,-12-18 3 31,196 64-1376-32,-205-98 1095-15,-3 6-108 0,0-3-10 16,9-16-325-16</inkml:trace>
          <inkml:trace contextRef="#ctx0" brushRef="#br0" timeOffset="144239.66">8685 5768 2005 0,'6'-5'76'15,"3"-6"120"-15,-6 9-98 0,0 2 94 16,0 0 51-16,3 14 12 16,-3 1-135-16,0 21 112 15,-3-13-126-15,3 3-19 0,3 4-13 16,8 66 115 0,1-32-112-16,-6-34-49 0,-3-2-10 15,3 20 9 1,0-10-21-16,0-8 4 15,-9-9-10-15,0-13-90 16,0-5-8 0,0 3-603-16,0-6 533 15,0 0-25-15,0 0-19 0,15 0-56 16,-15-13-147-16,0 2-85 0</inkml:trace>
          <inkml:trace contextRef="#ctx0" brushRef="#br0" timeOffset="141486.75">7634 5846 2063 0,'0'-5'64'0,"0"2"44"0,0-1 22 0,0 0-9 16,0 4-1-16,0-2-26 15,0 2-13-15,0 0 153 0,0 0-89 16,0 17-11-16,0 3-25 0,0 2-19 16,0 7-23-16,0 2-18 0,0 6-20 15,0 1-10 1,12 81 7-16,3-79-20 0,-3-4-6 15,0-4-25-15,0-2-38 0,3 0-48 0,-4-1-38 16,4-3-30-16,0 0-27 0,-3-6-18 16,-3-3-28-16,0 0-93 0,-3-6-164 15,-3-5-92-15</inkml:trace>
          <inkml:trace contextRef="#ctx0" brushRef="#br0" timeOffset="141772.7">7700 6004 1698 0,'14'-25'49'16,"1"0"29"-16,-3 3 27 0,6-2-2 0,-3 3 10 15,3 2-14-15,0 2-10 16,14-13 64-16,-17 19-96 0,0 3-7 16,-6 0 13-16,0 3-2 0,0 4-10 15,-3 1-4-15,0 0-4 0,-3 0-5 16,3 16-2-16,-3-1-10 0,-3 1-10 15,0 1-1-15,0 1-6 0,0-1 1 16,0 14 0-16,-18-13-8 16,3-2-1-16,-3 0 1 0,0-4-2 0,1 1-21 15,-1-1-15-15,-3-1-20 16,-3 0-18-16,0-1-19 0,-23 5-163 16,11-7-182-16,18-2-33 15,6-3-117-15</inkml:trace>
          <inkml:trace contextRef="#ctx0" brushRef="#br0" timeOffset="144841.71">8795 6043 2599 0,'9'0'45'0,"-9"0"10"16,9 0-15-16,-9 0-12 0,9 0-6 16,-9 0-13-16,9 0 0 0,0 0-8 15,6-14-1-15,20-2 2 16,-11 7-2-16,6 0 3 0,0 0-6 15,2 6-20-15,-2-6-42 0,3 4-58 16,-6-1-59-16,-1 1-63 0,-2-1-119 16,21-6-542-16</inkml:trace>
          <inkml:trace contextRef="#ctx0" brushRef="#br0" timeOffset="144573.11">9045 5741 2267 0,'3'-7'44'0,"0"-1"24"0,-3 6 32 16,0-3 18-16,0-1 110 0,0 6-127 15,0-2-20-15,0 2-4 0,0 0 52 16,0 0 18-16,0 0-2 0,0 19-6 16,0 3-18-16,0 30 105 15,0-21-157-15,0 3-1 0,0 3-20 16,0 0 9-16,0 4-25 0,12-3 6 16,-3-2-23-16,-3-2-1 0,3 1-17 15,3 25 8-15,-6-35-25 16,0-3-43-16,-1-3-61 0,4 6-276 15,-6-16 160-15,0-4-9 16,-3-1-24-16,0 0-89 0,0-4-252 0</inkml:trace>
          <inkml:trace contextRef="#ctx0" brushRef="#br0" timeOffset="145157.35">9471 5660 2650 0,'0'-4'25'0,"0"2"24"16,0 0 25-16,0 2-11 0,0-3 39 15,0 3 60-15,12 0 17 0,-6 0-2 16,26 54 228-16,-17-29-300 15,6 4-8-15,-3 3 9 16,3 4-24-16,-3 4-31 0,5 1-19 0,-5 2 1 16,3 1-3-16,-3 0-25 15,-3-1 7-15,0-1 1 0,0-2 4 0,-9-2-29 16,-3-2 3-16,0 1-58 0,-3-7-46 16,0-1-58-16,0-2-74 0,0 14-311 15,0-25 247-15,0-3-81 16,0-5-252-16</inkml:trace>
        </inkml:traceGroup>
        <inkml:traceGroup>
          <inkml:annotationXML>
            <emma:emma xmlns:emma="http://www.w3.org/2003/04/emma" version="1.0">
              <emma:interpretation id="{ECB23B3D-D91F-40C6-A004-B4CC4D067F22}" emma:medium="tactile" emma:mode="ink">
                <msink:context xmlns:msink="http://schemas.microsoft.com/ink/2010/main" type="inkWord" rotatedBoundingBox="24017,16643 24335,16651 24324,17132 24005,1712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-159813.6">12197 5978 1626 0,'0'-2'37'0,"0"0"35"0,0 1 25 16,0 0 12-16,0 1 4 0,0-3-9 0,0 2-13 15,0-2-4-15,0 1-18 0,0 0 53 16,0 2-79-16,0 0 7 16,0 0-12-16,0 0-6 0,0 0-10 15,0 0 2-15,0 0-6 0,0 0-7 16,0 0-4-16,0 0-3 16,0 0-9-16,0 0 3 0,-6 0 6 15,0 0-6-15,-3 11 1 0,4-11-1 16,-1 12 3-16,0-1 2 15,-9 16 2 1,9 20-6 0,6-40 3-16,0-2-2 0,0 10-5 15,0-10 1-15,0 1 4 63,152-17-148-63,-146 3 133 15,2 0 0-15,13-18-36 16,-15 15 51-16,6-8-8 0,-9 9 9 16,3 0 1-16,0-10-7 15,-3 12 6-15,0 1 4 0,-3 1 1 16,0 0 1-16,0-1 8 0,0 4 9 16,0-1 7-16,0 1 40 15,0 3-44-15,0 0 32 16,0 0-47-16,0 0-11 15,0 0 17-15,0 0 6 0,0 0 8 16,0 10-1-16,0 12 6 16,0-11-11-16,12 3-1 0,-12 2-12 15,15 0 1-15,-6 4 5 0,3 2-1 0,0-1 9 16,-6 5-7-16,2-3-4 16,1 29 16-16,-6-27-14 0,-3-3-5 15,0 20 17-15,0-24-15 16,0 0 4-16,0-7 1 0,0 2 7 15,-12-2-6-15,4 10 16 16,-16-11-21-16,9-1-6 16,3-7-8-16,3 3-1 0,-3-4 2 15,-6 8 2-15,6-4-3 16,9-4 1-16,-15 3 2 16,13-4-7-16,5 0-20 15,-9 0-262-15,6 0 12 16,3 0-436-1,0-19-307-15</inkml:trace>
        </inkml:traceGroup>
        <inkml:traceGroup>
          <inkml:annotationXML>
            <emma:emma xmlns:emma="http://www.w3.org/2003/04/emma" version="1.0">
              <emma:interpretation id="{95054489-2E41-4CBD-889F-D50286267CBE}" emma:medium="tactile" emma:mode="ink">
                <msink:context xmlns:msink="http://schemas.microsoft.com/ink/2010/main" type="inkWord" rotatedBoundingBox="24591,16422 24864,16428 24846,17150 24573,17143"/>
              </emma:interpretation>
              <emma:one-of disjunction-type="recognition" id="oneOf21">
                <emma:interpretation id="interp25" emma:lang="" emma:confidence="0">
                  <emma:literal>)</emma:literal>
                </emma:interpretation>
                <emma:interpretation id="interp26" emma:lang="" emma:confidence="0">
                  <emma:literal>'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-159194.46">12715 5734 1898 0,'0'-2'61'0,"0"0"-4"16,0-2 19-16,0 2 20 16,0 2-12-16,0-3-16 0,0 1 7 15,0-3 49-15,0 4-71 16,0 1 53-16,0 0-56 0,0 0-3 16,0 0 81-1,0 0 16-15,0 0-64 16,0 0 6-16,0 18 147 15,24 11-101-15,-9-15-75 16,47 53 134 0,-26-27-127-16,-12-20-32 15,-9 2 5-15,3 4-7 0,-3-1 8 0,0 5-2 16,8 26 46-16,-14-25-44 16,-9-4-4-16,0 25-7 15,0-29-11-15,0-1 4 16,0 36-9-1,0-12 10-15,0-1-38 16,0-25 32-16,0-9-11 16,0 9-15-16,0-13 14 15,0-2-8-15,-12 2 0 0,12-5 6 16,0 2 4-16,0-3-28 0,0-1-70 16,0 0-207-1,0 0-259-15,0 0 317 16,-20-14-548-16,20 3 344 15</inkml:trace>
        </inkml:traceGroup>
      </inkml:traceGroup>
    </inkml:traceGroup>
    <inkml:traceGroup>
      <inkml:annotationXML>
        <emma:emma xmlns:emma="http://www.w3.org/2003/04/emma" version="1.0">
          <emma:interpretation id="{DABD235F-7F1B-4BC8-A87B-5598BDF52213}" emma:medium="tactile" emma:mode="ink">
            <msink:context xmlns:msink="http://schemas.microsoft.com/ink/2010/main" type="paragraph" rotatedBoundingBox="15075,17580 22049,17205 22126,18631 15152,190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674D9C-B21F-4E3A-8F5F-C2E0B2C4B43F}" emma:medium="tactile" emma:mode="ink">
              <msink:context xmlns:msink="http://schemas.microsoft.com/ink/2010/main" type="line" rotatedBoundingBox="15075,17580 22049,17205 22126,18631 15152,19006"/>
            </emma:interpretation>
          </emma:emma>
        </inkml:annotationXML>
        <inkml:traceGroup>
          <inkml:annotationXML>
            <emma:emma xmlns:emma="http://www.w3.org/2003/04/emma" version="1.0">
              <emma:interpretation id="{3AB37729-184D-46E5-B99B-FCA8216ECDFE}" emma:medium="tactile" emma:mode="ink">
                <msink:context xmlns:msink="http://schemas.microsoft.com/ink/2010/main" type="inkWord" rotatedBoundingBox="15075,17580 18625,17389 18702,18815 15152,19006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54718.23">4315 7636 2324 0,'0'-3'34'0,"0"-1"33"0,0 3 16 16,-12 1 187-1,0 0-176-15,0 0-3 0,1 16-13 16,-1 0-12-16,3 0-22 0,0 2-7 16,-3 4-9-16,0 4-10 0,3 0-3 15,3-1-6-15,6-2-7 0,0 2 3 0,0-1-7 16,0-1 2-16,0-2 4 15,15-2-3-15,21 13-1 0,53 9 4 16,-62-41-1 0,-3 0-5-16,2 0-2 15,-2 0 1-15,0-13-8 0,18-19-9 16,-7-11-3-16,-20 23 15 16,-6-6 3-16,-3-1 0 0,-6 0 3 15,0 1-1-15,0-1 1 0,-15 3-3 16,-6 0 9-16,1 1-4 0,-10 2-1 15,0 2-28-15,-3 0-19 0,1 4-17 16,-1 4-30-16,3 4-27 0,0-1-43 16,6 7-86-16,-26 1-1107 15</inkml:trace>
          <inkml:trace contextRef="#ctx0" brushRef="#br0" timeOffset="154937.04">4744 7841 2801 0,'3'5'13'16,"0"-1"17"-16,-3 2 6 0,3-2-10 15,0-1-16-15,-3-1-7 0,0 0-38 16,0-2-149-16,0 0 3 15,0 0-88-15,0 0-188 0,0 0-112 0</inkml:trace>
          <inkml:trace contextRef="#ctx0" brushRef="#br0" timeOffset="155488.47">5104 7716 2533 0,'0'-9'42'16,"-15"2"42"-16,3 3 34 0,0-3 2 15,0 3-28-15,-3-2-27 0,1-2-25 0,-13 3-5 16,15 5-27 0,3 0-3-16,-3 0 1 0,3 0-6 0,0 0-2 15,3 14 1-15,3 2-3 0,-3-4 2 16,3 1 0-16,3 8-11 15,0-8 4-15,0-3 8 0,15 1 1 16,-3-2 1-16,6-1-6 0,0 1 5 16,3 1 0-16,2 1 2 0,1-2-1 15,27 16-3-15,-24-11 4 16,-1-1-3-16,-5-1 3 0,0 1 5 16,-6 0 1-16,0 0 10 0,-3-2 12 15,-3-1 4-15,-3 13 26 0,-3-6-40 16,-3 0-8-16,0-1-3 0,0 0 1 15,0-1-6-15,-18 1-19 0,6-5-14 16,-3-2-22-16,3 1-23 0,-12-5-85 16,15-5 93-16,0 0 15 15,-2-19 10-15,2-5 9 0,3-1 16 16,0-4 3-16,6-1 1 0,0-5 10 16,0 3-5-16,15-33 12 15,-3 36 7-15,2-1 10 0,1 5 5 16,-3-1-6-16,0 3 0 0,0 4 8 15,-3-1-2-15,-3 6 4 0,0 2-3 16,0-6 12-16,-6 12-54 16,0 3-30-16,0 0-49 0,-15 3-34 0,0 0-66 15,-3 0-79-15,0 0-166 0,-3 16-110 16</inkml:trace>
          <inkml:trace contextRef="#ctx0" brushRef="#br0" timeOffset="155921.86">5425 7644 2216 0,'0'0'54'16,"0"0"6"-16,0 0 5 0,0 0-8 15,0 0 6-15,0 0 22 0,0 0 6 16,12 0 18-16,-3 0-82 16,-9 0-6-16,12 0-6 0,3 0-7 15,0 0-8-15,0 0 12 0,0 0 6 16,0 0-1-16,2 0 0 0,22-8 11 16,-18 0-2-16,3 8 8 0,-6 0 8 15,0 0 9-15,-1 0 20 16,1 0 16-16,-6 0 12 0,0 0 3 0,-6 21-2 15,3 42 105 1,-6-40-164-16,-3 2-19 0,0 2 6 16,0 1-6-16,3 1-16 0,0 0 1 15,-3 1 1-15,6-2-3 0,-6 5 3 16,0-1-4-16,0 2-29 0,0-8-14 16,0-6-21-16,0 2-32 0,0-5-46 0,0-2-30 15,0-5-31-15,0-2-23 16,0 0-13-16,0-3-97 0,0-2-234 0,0-3-110 15</inkml:trace>
          <inkml:trace contextRef="#ctx0" brushRef="#br0" timeOffset="156169.48">5601 7886 2200 0,'0'0'36'0,"0"0"180"16,15 0-79-16,-3 0-10 0,0 0-3 16,3 0 1-16,0 0 1 0,5 0-24 47,248-81 138-32,-205 61-832-15,-57 15-24 16,-6 3-91-16</inkml:trace>
          <inkml:trace contextRef="#ctx0" brushRef="#br0" timeOffset="157430.45">6292 7172 1581 0,'0'0'90'0,"0"6"4"16,0-1 5-16,0-3 0 0,0 0 6 16,0-2 0-16,0 0-18 0,0 0-7 0,9 0 0 15,-9 0 6-15,0 0 9 16,6 0 4-16,-6 0 4 0,0 0-7 0,0 0 15 16,0 0 6-16,5 0 10 0,-2 0-3 15,6 0 93-15,3 0-137 16,0 0-13-16,3 0-6 0,3 0-13 15,3 0-14-15,3 0-9 0,2 10-13 16,4-10-8-16,-3 0 2 16,29 0 10-16,-32 0-16 0,-3 12 8 15,0-12-12-15,0 0 1 0,-6 0 6 16,3 0-8-16,-7 0 6 16,19 0-97-16,-24 0-6 15,-6 0-63-15,0 0-56 0,0 0-61 16,0 0-64-16,0 0-132 0,0 0-178 0</inkml:trace>
          <inkml:trace contextRef="#ctx0" brushRef="#br0" timeOffset="157757.79">6414 7437 2081 0,'0'7'30'0,"0"-4"69"15,0 2 30-15,9-3 12 0,-9 0-6 16,14 2 2-16,-2-1-11 0,3-3-6 16,3 0-5-16,30 0 59 15,-24 0-122-15,5 0-7 0,-2 0-8 16,-3 0-4-16,6 0-2 0,-6 0-1 0,-4 0-6 15,1 0-6-15,-3 0 0 16,6 0-9-16,-15 0-2 0,-6 0-6 16,3 10 2-16,-3-10-31 15,-3 0-31-15,0 0-56 0,0 0-54 16,0 0-44-16,0 0-57 0,0 0-99 16,0 0-240-16</inkml:trace>
          <inkml:trace contextRef="#ctx0" brushRef="#br0" timeOffset="152286.35">3276 6935 1527 0,'0'-8'78'0,"0"1"20"16,3 1 8-16,-3 0 2 0,0 2 3 15,0-1-1-15,0-1-17 0,0 1-19 16,0 0-4-16,0 0-2 0,0 4-5 15,0 0 4-15,0 1 11 0,0-4 3 16,0 0 88-16,0 4-93 16,0 0-10-16,0 0-22 0,0 0-17 15,-9 0-11-15,-3 0-4 0,12 0 2 16,-11 16-3-16,-22 41 20 16,24-33-17 46,92 275 107-62,-62-289-120 0,0-1 2 16,3-1-3-16,20 4 5 0,-20-6 2 15,24-5 0 1,11-11-4-16,-41-6-4 16,-3 1-3-16,18-42-28 15,-24 37 18-15,0-52-13 16,-9 19 24-16,0 25 5 15,-15 1 1-15,-3-1-7 16,-15-27 6-16,12 30-2 0,0 8-3 16,1 2 1-16,-4 4-1 0,0 11 2 15,-18 0-3-15,22 16 5 16,-1 0 1-16,0-1-10 0,0 0-21 16,3 3-24-16,0 0-36 0,6-1-30 15,0-1-36-15,4-3-22 0,2 2-45 16,6 0-101-16,0 2-197 0</inkml:trace>
          <inkml:trace contextRef="#ctx0" brushRef="#br0" timeOffset="154129.66">3404 7526 1537 0,'0'0'73'16,"-3"0"13"-16,3 0 8 0,0 0-15 16,0-2 18-16,0 0 14 0,0 1 1 15,0-3 1-15,15 1-18 0,0 0 1 16,0-3-14-16,24-7 50 0,-16 9-52 15,4-6-18-15,6 4-3 0,3-2-23 16,2 2-7-16,7 0-8 0,6-2 0 16,8 1 6-16,1 3-1 0,71-9 25 15,-60 9-29-15,-2-3 7 16,2 3-2-16,-2-2 2 16,67-6 27-16,-73 5-35 0,2-4-3 15,1 0-7-15,-1-1-4 0,-2-3-2 0,-4 3 2 16,1-3-4-16,44-13-8 15,-56 20 5-15,-7-1-6 16,-5 5 2-16,18 0-5 0,-33 4-18 16,11 0-109-16,-26 0 57 15,0 13-278 1,-6-2 158-16,0-2-78 0,0 0-164 16,-21-2-128-16</inkml:trace>
          <inkml:trace contextRef="#ctx0" brushRef="#br0" timeOffset="152681.3">3940 7293 2165 0,'6'0'57'0,"-3"0"18"16,0 0 18-16,0 0 6 0,0 0 10 15,-3 0-7-15,0 0-22 16,0 0 4-16,0 0-69 0,0 0-3 16,0 0-3-16,0 0-11 0,0 0 6 15,0 0-7-15,0 0 5 0,0 0-3 16,0 0 3-16,0 0-2 15,0 0 11-15,12 0-5 16,-12 0-8-16,0 0 7 0,9 0-2 16,-9 0 4-16,0 0 10 15,0 0-10-15,0 0-6 0,0 0 0 16,0-10 1-16,0 1 3 0,0 9-13 16,0-6-10-16,-15 6-16 0,-9-6-57 15,-3 1-69 1,21 5 41-16,-6 0-67 0,6 0-164 15,1 0-209-15</inkml:trace>
          <inkml:trace contextRef="#ctx0" brushRef="#br0" timeOffset="153307.54">4214 6941 2260 0,'0'0'27'15,"-12"0"10"-15,12 0 11 0,0 0 0 16,0 0-5-16,0 0-7 16,0 0-41-16,0 0 14 0,0 0-3 15,0 0-1-15,15 0-12 16,12 0 6-16,-15-17 3 0,17-11-5 15,4 8-3-15,-6 1 27 16,-18 14-3-16,3 5 22 0,-6-4 1 16,9 4 52-16,-9 0-45 15,-3 0-6-15,-1 15-2 16,-2 19 2-16,0-13-29 0,0-4 0 16,0 3-6-16,-11-1-4 0,11 2-4 15,-18-1 8-15,3-3-9 16,-24 44-48-16,21-43-9 15,18-12 29-15,0-2 3 16,0-2-7-16,0-1 15 0,0-1 6 16,0 0 4-16,0 0-1 0,0 0 16 15,18 0-8-15,-6-12 4 0,3 1-1 16,-3 11-1-16,0-12 9 0,0 12 7 16,3-7-4-16,-4 7 5 0,1-7-1 15,0 7 8-15,0 0 5 0,9 0 43 16,-9 0-36-16,-6 12-5 15,3 2 1-15,0 2 2 0,-6 3 1 16,-3 1-7-16,0 22 33 16,0-17-39-16,-15-4-1 0,-3-1 1 15,3 0-1-15,-3-3-4 0,0-2 1 16,-17 9 6-16,-19-9-15 16,24-15-69-16,12 0-13 15,1-11-35-15,-1-2-19 0,3-2-26 16,-18-14-248-16,18 14 18 15</inkml:trace>
        </inkml:traceGroup>
        <inkml:traceGroup>
          <inkml:annotationXML>
            <emma:emma xmlns:emma="http://www.w3.org/2003/04/emma" version="1.0">
              <emma:interpretation id="{0B4D88EE-2D8A-4DD1-A354-0C1662418BF5}" emma:medium="tactile" emma:mode="ink">
                <msink:context xmlns:msink="http://schemas.microsoft.com/ink/2010/main" type="inkWord" rotatedBoundingBox="19472,17598 21474,17491 21507,18118 19505,1822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63295.26">8051 7026 2027 0,'0'-3'45'15,"0"3"10"-15,0 0 20 0,0 0-1 16,0 0 12-16,0 0-6 0,0 0-23 15,0 0 9 1,0-11-49-16,0 11-8 0,0-8 15 16,0 8 0-16,0-9-12 0,15 2 4 0,-15 1 4 15,12 1 11-15,3-1-4 0,-7 2 4 16,4 0 0-16,0 0 11 0,15 0 25 16,-15 1-45-16,3 3 1 15,0 0-6 1,38 0 47 31,16 179 70-32,-84-165-132-15,0 1-1 0,3-3 1 16,0 1 2-16,0 0-5 0,-12 10 2 16,1-8-16-1,11-7-19-15,9-5 8 0,0-2 4 16,3-1-4-16,0 0-24 15,0 0 30-15,0 0 8 0,0 0 9 16,0 0-2-16,12 0 3 0,0 0 4 16,2 0 1-16,1-10-3 0,0 10 2 15,21-10 15-15,-18 10-9 0,3 0 0 16,-3 0 9-16,-1 0-2 0,1 0 5 16,3 0-1-16,0 0 2 0,0 10 1 15,-3 3 2-15,11 15 28 16,-17-14-26-16,-6 3-1 0,-6 1 8 15,0-2-6-15,0 1-3 0,0-2-6 16,-18 3-1-16,4-3-3 0,-1-2-3 16,-15 10 2-16,15-14-1 0,-3 0-1 15,0-1-8 1,-14-1 7-16,11-5-9 0,6-2-1 16,-3 0-8-16,3 0-24 0,-3 0-41 15,-9-11-184-15,18 11 82 16,-2-11-37-16,2 1-39 0,3 1-129 0,-3-2-226 15</inkml:trace>
          <inkml:trace contextRef="#ctx0" brushRef="#br0" timeOffset="163654.8">8875 6984 2518 0,'6'-5'71'15,"-3"3"28"-15,3 2 14 0,-3 0 9 16,-3 0 26-16,0 0 9 0,0 16-12 16,0-2-39-16,0 1-13 0,-15 19 87 15,15-14-110-15,-15 0-16 16,10 4-23-16,5-4-2 0,0 0-10 15,0-1-9-15,0-2-6 0,0-1-3 16,0-5-1-16,0 13-2 16,0-16 3-16,14-4-3 0,1 1-15 0,0-5-25 15,3 0-24-15,0 0-28 16,0 0-11-16,26-21-130 0,-23 10 76 16,-3 2-26-16,0-2-15 0,-3 5-12 15,-3 6-65-15,0-10-120 0,-3 1-138 16</inkml:trace>
          <inkml:trace contextRef="#ctx0" brushRef="#br0" timeOffset="163993.1">9033 6935 3166 0,'0'14'153'0,"12"2"-18"0,-3 3-7 16,12 57 196-16,-6-12-186 16,-9-32-81-16,-3-1-27 0,0 1-13 15,3-3-10-15,0 27 9 16,2 10-88 0,-5-39-202-16,0-13-171 15,0-9 212-15,0-3-239 16,0-2 170-16,3 0-196 0,-6 0-116 15</inkml:trace>
          <inkml:trace contextRef="#ctx0" brushRef="#br0" timeOffset="164805.4">9441 6899 1353 0,'9'0'96'0,"0"0"31"0,-9 0 33 0,6 0-11 15,-6 0 1-15,0 0-18 16,6 0 67-16,-6 0-112 0,0 0 3 15,0 0-10-15,0 0-5 0,0 0-10 16,0 0-4-16,0 17-6 0,-12-4-13 16,12 2-20-16,-15-3-3 0,6 0-6 15,-9 8 0-15,-9 15-9 16,9-15-6 0,7-7-1-16,2-1-10 0,0 1-14 15,0-1-3-15,-9 10-76 16,6 11-72-16,12-30 164 15,12 2-9 1,6-5 20-16,-3 0 3 0,3 0 1 16,2-14 5-16,1 3 3 0,0 1 4 15,0 4 12-15,21-6-3 16,-22 12-14-16,-2-7-8 0,21 7-9 16,-27 0-18-16,-3 0-29 15,0 0-123-15,-6 0 55 16,0 0-35-16,0 0-101 0,0 0-108 15,-3 0-433-15</inkml:trace>
          <inkml:trace contextRef="#ctx0" brushRef="#br0" timeOffset="165086.44">9512 6823 2132 0,'-3'-10'77'0,"0"1"21"0,3 1 15 15,0 3-6-15,0 1 11 0,0 4 54 16,0 0 11-16,0 19 154 0,0 0-198 16,0 7-19-16,0 3-16 0,12 7-9 15,-12 0-8-15,9 4-9 16,0-1-20-16,0-3-13 0,3 1-20 0,-6-4-3 16,6-3-7-16,6 22 5 15,-12-28-19-15,9 16-32 16,-12-23-19-16,0-5-50 0,-3 1-65 15,3-2-52-15,2-7-35 0,-5 2-12 16,0-1-8-16,0-3-72 0,0-2-168 16,0 0-101-16</inkml:trace>
          <inkml:trace contextRef="#ctx0" brushRef="#br0" timeOffset="162379.77">7622 7373 2284 0,'3'-8'65'16,"-3"4"2"-16,0 2 8 15,0-2 2-15,0 0-22 0,0 1-16 16,0 1-14-16,0 2-5 0,0 0-10 16,0 0 12-16,0 0 46 15,0 0-20-15,0 0 4 0,0 0-7 16,0 13-6-16,0-2-10 0,0-1-9 15,0 1-4-15,0-2-4 0,0 0 2 16,12 7 2-16,-3-10-13 0,0-1 1 16,-3-2 0-16,6-3-3 0,-3 0-5 15,3 0-1-15,-3 0-6 0,2 0 7 16,-2 0 3-16,9-11 1 16,-15 11 0-16,0-10 5 0,-3 10 5 15,0-9 23-15,0 1 13 0,0 8-4 16,0-4-12-16,-15-2-2 15,15 6-16-15,-12-4-10 0,4 4 2 16,-4 0-1-16,12 0-3 0,-6 0-3 16,0 0-20-16,6 0-34 0,-6 0-238 15,6 0 150 1,0 0-47-16,0 0-74 0,0 0-88 0,0 0-126 16,0 0-38-16</inkml:trace>
        </inkml:traceGroup>
        <inkml:traceGroup>
          <inkml:annotationXML>
            <emma:emma xmlns:emma="http://www.w3.org/2003/04/emma" version="1.0">
              <emma:interpretation id="{72BF421F-E530-4FB6-86B9-F132EE35F9C0}" emma:medium="tactile" emma:mode="ink">
                <msink:context xmlns:msink="http://schemas.microsoft.com/ink/2010/main" type="inkWord" rotatedBoundingBox="21654,17488 22063,17466 22095,18056 21686,18078"/>
              </emma:interpretation>
              <emma:one-of disjunction-type="recognition" id="oneOf24">
                <emma:interpretation id="interp32" emma:lang="" emma:confidence="0">
                  <emma:literal>8</emma:literal>
                </emma:interpretation>
                <emma:interpretation id="interp33" emma:lang="" emma:confidence="0">
                  <emma:literal>° O</emma:literal>
                </emma:interpretation>
                <emma:interpretation id="interp34" emma:lang="" emma:confidence="0">
                  <emma:literal>o O</emma:literal>
                </emma:interpretation>
                <emma:interpretation id="interp35" emma:lang="" emma:confidence="0">
                  <emma:literal>O O</emma:literal>
                </emma:interpretation>
                <emma:interpretation id="interp36" emma:lang="" emma:confidence="0">
                  <emma:literal>º O</emma:literal>
                </emma:interpretation>
              </emma:one-of>
            </emma:emma>
          </inkml:annotationXML>
          <inkml:trace contextRef="#ctx0" brushRef="#br0" timeOffset="165563.67">9870 6852 2962 0,'-9'0'39'0,"3"14"-8"0,-3-2 2 16,0-2 2-16,0 1-4 0,0 2 5 16,6 1-1-16,-6 1-7 0,6 0-9 15,3 0-10-15,0-2 3 0,0-1-3 16,18 12-1-16,-3-15-5 16,-3-1 2-16,3-2-4 0,0 0-2 15,-1-2 0-15,1-1 7 0,3-2-18 16,-3-1-9-16,21 0-26 0,-15-16 30 15,-10 6-1-15,1-3 12 0,0-1-5 16,0-2 5-16,-3-3 3 0,-3 2 1 16,-6-2 3-16,0 0-2 15,0-24 2-15,-18 23-1 0,3 1-2 16,-3 3 5-16,1 4-8 0,-1-1-4 16,-3 5-15-16,0 2-14 0,3 4-22 15,-3 2-24-15,-17 0-143 16,20 16 67-16,0 0-44 0,3 2-101 0,3 0-159 15,3 2-57-15</inkml:trace>
          <inkml:trace contextRef="#ctx0" brushRef="#br0" timeOffset="166077.3">10036 7068 2483 0,'0'-4'73'16,"0"0"26"-16,0 3 18 0,0 1 4 16,0 0-5-16,0 0 0 0,-15 0-4 15,1 0-2-15,2 0 6 0,0 11-2 16,-3-11-2-16,0 15-18 0,3-4-6 15,-12 19 32-15,12-14-85 16,-3 2-15-16,4 1-2 0,2 0 1 0,3 0 0 16,3 0-14-16,3-2 3 0,0-2 5 15,0-3-10-15,38 16 10 16,-20-17-6-16,3-2-2 0,0-1-16 16,0 0 22-16,3-4-13 0,-1-1 9 15,-2-1-24-15,6-2 11 0,3 0-39 16,-12 0 22-16,-1-13 8 15,-5 1 6-15,0 0 5 0,0-4 3 16,-3 3-7-16,0-5 1 0,0 2 10 16,-3-3 4-16,-6-22 2 15,0 20-5-15,0 2 0 0,-18 1-1 16,-21-18-10-16,22 21-46 0,-1 2-60 16,-3 2-59-16,0 11-53 0,-3 0-44 15,-3 0-34-15,1 0-66 0,-1 0-242 16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2:12.86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2B38C3-888F-44BD-8F94-69EE8CA00672}" emma:medium="tactile" emma:mode="ink">
          <msink:context xmlns:msink="http://schemas.microsoft.com/ink/2010/main" type="inkDrawing" rotatedBoundingBox="19269,5890 24201,5950 24200,6018 19268,5959" shapeName="Other"/>
        </emma:interpretation>
      </emma:emma>
    </inkml:annotationXML>
    <inkml:trace contextRef="#ctx0" brushRef="#br0">-1 0 1037 0,'3'0'60'0,"-3"0"1"0,0 0 15 0,0 0 14 16,0 0 63-16,0 0-89 16,0 0 12-16,0 0-20 15,0 0 76-15,0 0-63 0,0 0-14 16,0 0-11-16,0 0 5 0,0 0 11 16,0 0 29-16,0 0-68 15,0 0 15-15,0 0-5 0,0 0-18 16,12 0 4-16,3 0 3 15,-3 0 36-15,0 0-39 16,-3 0 0-16,-1 0-16 0,-2 0 6 16,3 0 2-16,9 0 3 0,-9 0-13 15,12 0-14 1,9 0 23 0,-15 0-5-16,-6 0-15 0,-4 0 17 0,1 0 0 15,3 0 1-15,-3 0-17 16,15 0 0-16,-12 0 13 0,3 0 5 15,0 0-10-15,0 10-1 0,0-10 10 16,0 0 0-16,3 0-12 16,8 7 9-16,-8-7-1 0,-3 0-13 0,3 0 14 15,0 0 9-15,-3 0-14 16,3 0-5-16,0 0 13 31,98 0 2-15,-75 0-18-1,13 0 10-15,-39 0-9 0,0 0 13 0,3 0-6 16,-3 0 0-16,-1 0 5 16,19 8 2-16,-15-8 3 0,0 0-10 15,0 0 4-15,6 0-11 0,0 8 15 16,2-8-14-16,1 0 7 0,-3 0 4 16,6 0-6-16,-3 0 14 0,38 0-22 15,1 0 24 1,-43 0-18-16,-2 0 13 15,0 0-15-15,0 0 12 0,-3 0-16 16,24 0 4-16,-19 0 20 16,4 0-19-16,0 0 11 0,6 0-13 0,-6 0 10 15,2 0 5-15,40 0-13 16,-27 0 17 0,-4 12-7-16,-20-12-6 0,0 0 3 15,0 11 3-15,12-11-5 16,3 8-13-16,-13-8 7 15,-2 0 13-15,0 0-11 0,3 0 11 16,3 0-8-16,-3 6 3 0,3-6 6 16,-1 5-3-16,1-5-3 0,83 10-12 15,-89-10 3 1,3 0 5-16,0 0 7 0,-3 0-8 16,3 0-2-16,-3 0 10 15,6 0 6-15,-4 0-5 0,4 0-4 0,-3 0-1 16,6 0 6-16,-3 0-11 0,0 0-3 15,2 0 21-15,1 0-16 0,24 0 9 16,-24 0-13-16,-1 0 3 16,22 0-2-16,-27 0 12 15,0 0-9-15,3 0 4 0,-3 0 7 16,38 0-18 0,-14 0 1-16,-24 0 5 0,-1 0 19 15,-2 0-20-15,3 0 15 0,3 0-18 16,-3 0 15-16,24 0 5 15,-22 0-6-15,4 0-13 0,27 0-3 16,-27 0 15-16,44-9-16 16,-20 9 18-16,-27 0 0 15,-1-6-12-15,7 6-1 0,-9 0 0 16,6 0 4-16,0 0 16 0,20-5-4 16,-23 5-18-16,0 0 16 15,0 0-8-15,-3 0-14 0,3-4 12 16,-4 4 2-16,1-2-6 15,21-1 7-15,-21 3 5 0,0-2-5 16,3 2 2-16,-1-1-2 0,4 1-4 0,3 0-2 16,-6-2 12-16,3 2-8 15,2 0-9-15,1 0 13 0,-3 0 1 0,21 0 4 16,-25 0-13-16,-2 0 6 16,0 0 0-16,-3 0-7 15,15 8-2-15,-15-8 8 0,0 5 4 16,2-5-1-16,-2 0-3 0,3 6-5 15,3-6 0-15,-3 4 13 0,3-4-4 16,3 0 2-16,-4 0-7 0,13 0 1 16,-9 0 4-16,0 0-9 0,56 0-14 15,-56 0 34-15,0 0-4 16,38 0-16 46,165 0 10-62,-174 0 22 16,-41 0-10 0,0 0-10-16,15 0 1 0,-6 0 6 15,-10 0 6-15,4 0-11 0,3 0 7 16,-3 0 11-16,3 0-20 0,0 0 7 16,3 0-3-16,-4 0-7 0,4 0 2 15,-3 0 14-15,3 0-11 0,18 0 18 16,-21 0-15-16,2 0 16 15,7 0 15-15,-12 0-19 16,0 0-2-16,0 0-2 0,-6 0 2 16,0 0-12-16,6 0-10 0,-4 0 12 15,1 0-6-15,3-10-7 0,-9 10-5 0,6 0 0 16,3-8 11-16,-9 8 3 0,9-3-10 31,-3 3 13-31,-6 0-17 0,6 0 2 16,-9 0-3-16,0 0 2 0,0 0 3 15,0 0 0-15,0 0 9 16,-3 0-15-16,0 0 9 16,5 0-2-16,1 0 3 0,-6 0-3 15,6 0-2 1,-6 0 12-16,6 0 2 16,-6 0 6-16,0 0 14 15,0 0-5-15,0 0 0 0,0 0-2 16,0 0-4-16,0 0-1 0,0 0-1 0,0 0 7 15,0 0 17-15,0 0-27 16,0 0 19-16,0 0-18 16,0 0-5-16,0 0-7 0,0 0 6 15,0 0 2-15,0 0 3 0,0 0-4 16,0 0-2-16,0 0 1 16,0 0 9-16,0 0-20 15,0 0 16-15,0 0-6 16,0 0-5-16,0 0 1 0,0 0 7 15,0 0-6-15,0 0 4 0,0 0-3 0,0 0-5 16,0 0 5-16,0 0-6 16,0 0-3-16,0 0-6 0,0 0 18 15,0 0-8-15,0 0-5 0,0 0 1 16,0 0 5-16,0 0-3 0,0 0-5 16,0 0 11-16,0 0-4 15,0 0 2-15,0 0-1 0,0 0 1 16,0 0 10-16,0 0-6 15,0 0 1-15,0 0 5 0,0 0 7 16,0 0-10-16,0 0 8 0,0 0-7 16,0 0 3-16,0 0 38 31,0 0-10-31,0 0-42 0,0 0 6 16,0 0-7-16,0 0 3 15,0 0-5-15,0 0 5 0,0 0 0 16,0 0 2-16,0 0 7 0,0 0-3 15,0 0 20-15,0 0-17 16,0 0 0-16,0 0 0 0,0 0-6 16,0 0-8-16,0 0 5 0,0 0-3 15,0 0-1-15,0 0 7 16,0 0-21-16,0 0-20 16,0 0-32-16,0 0-42 0,0 0-391 15,0 0-49 1,-12 0-51-16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3:57.04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444306-B979-4227-AF37-94D4C38DE499}" emma:medium="tactile" emma:mode="ink">
          <msink:context xmlns:msink="http://schemas.microsoft.com/ink/2010/main" type="inkDrawing" rotatedBoundingBox="31557,6650 32717,6637 32718,6656 31557,6669" shapeName="Other"/>
        </emma:interpretation>
      </emma:emma>
    </inkml:annotationXML>
    <inkml:trace contextRef="#ctx0" brushRef="#br0">0 1 958 0,'12'4'148'15,"-4"3"108"-15,-8-5-141 0,0-2-33 16,0 0-5-16,0 0-9 16,0 0-6-16,0 0-21 0,0 0 15 0,0 0 0 15,0 0-7-15,0 0-3 0,0 0 15 16,0 0-15-16,0 0 5 0,0 0 4 15,0 0-5-15,0 0 6 0,0 0-3 16,0 0 15-16,0 0-35 16,0 0 4-16,0 0 11 15,0 0-26-15,0 0-16 0,0 0-1 16,0 0-5-16,0 0 14 0,0 0 11 16,0 0 15-16,0 0 7 0,0 0-17 0,0 0-8 15,18 0-4-15,0 0 2 0,3 0-13 16,0 0 0-16,12 0 3 15,-4 0-2-15,49 0-6 0,-34 0 9 16,-2 0-8-16,62 0 3 16,-53 0-9-16,5 0 5 0,-2 0 4 31,238-13 2-15,-149 13 30-1,-105 0-37-15,-26 0-2 0,3 0 5 16,-6 0 1-16,24 0-9 15,-3 0-185 17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3:58.6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188DCB-84FD-468B-BF6A-56F61A93D30C}" emma:medium="tactile" emma:mode="ink">
          <msink:context xmlns:msink="http://schemas.microsoft.com/ink/2010/main" type="inkDrawing" rotatedBoundingBox="15714,7342 16985,7330 16986,7371 15715,7383" shapeName="Other"/>
        </emma:interpretation>
      </emma:emma>
    </inkml:annotationXML>
    <inkml:trace contextRef="#ctx0" brushRef="#br0">0 36 2322 0,'12'5'32'0,"-12"5"18"0,9-5 2 0,-9-5 7 16,6 0-2-16,-6 3-20 16,3-3-8 31,178-18 268-47,-163 9-278 0,3 9 7 15,-3-6 8-15,-3 6-11 16,14-5 5-16,-8 3-20 0,-6 0-3 15,3 0 5-15,-3 2-6 0,0 0-6 16,0 0 3-16,3 0-7 0,-1 0 9 16,13 0-2-1,39 0 4-15,-49 0-8 16,-2 0 2-16,6 11 5 0,3-11-9 16,-3 0 3-16,29 0 3 15,7 0 3-15,-27 0 1 0,-1 0-7 16,-2 0 2-16,3 0 1 0,-3 0-6 15,2 0 3-15,-2 0 2 0,0 0-3 16,0 0 5-16,-7 0-4 0,4 0 6 16,-3 0-5-16,0 0-5 0,-3 0 6 15,-3 0 1-15,-4 0 2 0,4 0 3 47,33 0-134-31,-51 8-367-1,-27-1-444 1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4:24.0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5639DE-8320-4371-A792-05DCFB3AF1E2}" emma:medium="tactile" emma:mode="ink">
          <msink:context xmlns:msink="http://schemas.microsoft.com/ink/2010/main" type="inkDrawing" rotatedBoundingBox="18407,16116 21781,15747 21795,15869 18421,16238" semanticType="underline" shapeName="Other">
            <msink:sourceLink direction="with" ref="{E79BCDFA-BDD4-4C85-AFE6-E80EC69133A7}"/>
          </msink:context>
        </emma:interpretation>
      </emma:emma>
    </inkml:annotationXML>
    <inkml:trace contextRef="#ctx0" brushRef="#br0">-1 359 2083 0,'0'1'8'15,"21"1"88"-15,-10-2-18 0,1 0 11 16,18-13 102 0,86-8 44-1,-32 11-130-15,237-5 196 32,-193 15-203-32,-59 0-50 15,2 0-7-15,6 0 0 0,4 0-4 0,2 0 6 16,9 0 3-16,1 0-4 0,8 0-5 15,3 0 24-15,116-19 51 16,-113-1-66-16,7-2 2 0,-4 2-9 16,0-3-3-16,-3 3-4 0,-6-2-27 15,-3 2-3-15,-2 3 8 0,79-12 1 16,-20 1-4 0,-86 20-5-16,-10 2-5 0,-2 2 9 15,-4-3-6-15,-5 4 7 0,-6-2-4 0,-4 0 3 16,-5 0 0-16,-3 3-9 0,-9-2-1 15,-4-1-18-15,-5 2-9 0,-3-1-44 16,-9 1-82-16,0 3-44 0,0 0-29 16,0 0-15-16,0 0-14 0,-27 0-424 15,10 0 139-15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6:01.70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D46C6D-4D6F-47C9-B45A-A8BA26D38DB1}" emma:medium="tactile" emma:mode="ink">
          <msink:context xmlns:msink="http://schemas.microsoft.com/ink/2010/main" type="inkDrawing" rotatedBoundingBox="29855,13898 32576,13784 32579,13855 29858,13969" semanticType="underline" shapeName="Other">
            <msink:sourceLink direction="with" ref="{23F9F012-FBFA-4999-9916-16BB9DB92E1F}"/>
          </msink:context>
        </emma:interpretation>
      </emma:emma>
    </inkml:annotationXML>
    <inkml:trace contextRef="#ctx0" brushRef="#br0">-1 75 1890 0,'0'8'15'0,"0"1"51"0,0-1 19 0,0-3-7 16,0 1-4-16,0-2 8 0,0-1 18 15,18 3-5-15,0-2 36 16,3 0-59-16,-1-4-4 0,4 0-1 15,3 0-4-15,12 0 4 0,-1 0-1 16,10 0-5-16,-3 0-6 0,5 0-15 16,66-13 10-16,0 5-20 15,-56-3-25-15,5 5-2 0,-2 1 1 16,2 5-5-16,1-8 3 0,5 2 7 16,7 2-8-16,-1-1 2 0,1 1 9 15,5 0 11-15,9-1-6 0,-3 1 0 16,7 0-2-16,-4 2-10 0,6-2 1 15,-8 1 4-15,5 2-10 0,-15 1-4 16,81 0-1-16,-96 0 5 16,1-3 3-16,-10 2 0 0,1-2 0 15,-9 0-3-15,-4 2 2 0,-5-3-3 16,-6 1 1-16,29-5 4 16,-41 7-6-16,-3 0 3 0,-9-1-1 15,6-1-28-15,-9 1-26 0,-3 2-39 16,-3 0-35-16,0 0-39 0,0 0-54 15,0 0-76-15,0 0-291 0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6:05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571CF5-EA83-4FD9-8A4C-712C92D16827}" emma:medium="tactile" emma:mode="ink">
          <msink:context xmlns:msink="http://schemas.microsoft.com/ink/2010/main" type="writingRegion" rotatedBoundingBox="26179,15309 29790,15274 29794,15750 26183,15786"/>
        </emma:interpretation>
      </emma:emma>
    </inkml:annotationXML>
    <inkml:traceGroup>
      <inkml:annotationXML>
        <emma:emma xmlns:emma="http://www.w3.org/2003/04/emma" version="1.0">
          <emma:interpretation id="{4961BB83-5BC4-482D-9244-2A39D6914146}" emma:medium="tactile" emma:mode="ink">
            <msink:context xmlns:msink="http://schemas.microsoft.com/ink/2010/main" type="paragraph" rotatedBoundingBox="26179,15309 29790,15274 29794,15750 26183,15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6B7ED8-3CB4-4C99-8870-D1D2DADF45D1}" emma:medium="tactile" emma:mode="ink">
              <msink:context xmlns:msink="http://schemas.microsoft.com/ink/2010/main" type="line" rotatedBoundingBox="26179,15309 29790,15274 29794,15750 26183,15786"/>
            </emma:interpretation>
          </emma:emma>
        </inkml:annotationXML>
        <inkml:traceGroup>
          <inkml:annotationXML>
            <emma:emma xmlns:emma="http://www.w3.org/2003/04/emma" version="1.0">
              <emma:interpretation id="{CB38C76C-0286-4D8E-9A2C-CDA60C440C30}" emma:medium="tactile" emma:mode="ink">
                <msink:context xmlns:msink="http://schemas.microsoft.com/ink/2010/main" type="inkWord" rotatedBoundingBox="26180,15468 26679,15463 26681,15702 26183,157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14305 4777 737 0,'0'-7'106'16,"0"7"-42"-16,0 0 32 15,0-8-36-15,0 8 24 0,0 0-26 16,0 0 26-16,0-3-6 0,0 3 5 16,0 0 90-16,0 0-92 15,0 0 9-15,0 0 2 0,0 0 4 16,0 0 7-16,0 0-23 0,0 0 3 15,0 0 1-15,0 0-20 0,0 0 57 16,0 0-54-16,0 0 59 16,0 0-68-16,0 0 9 0,12 0-1 15,3 11 4-15,-4-6-2 0,-2 4-10 16,3-5-1-16,21 6 42 16,-9-6-57-16,-3 0-10 0,6-1-10 15,62 4 13 1,-30-4-30-16,-29-3-2 15,48 0-80 1,-58 2-62-16,-14-2 44 0,-6 5-113 16,0-5 107-16,0 2-35 15,0 0-31-15,0 1-342 0</inkml:trace>
          <inkml:trace contextRef="#ctx0" brushRef="#br0" timeOffset="282.55">14332 4982 1524 0,'0'4'93'0,"0"3"185"16,0-3-120-16,11-4-6 0,-2 0-10 16,21 0 122-16,-15 0-140 15,3 0 0-15,3 0-14 0,3-11-2 16,-4 11-15-16,4-9-3 0,3 9 10 15,0-7-2-15,23-8 15 16,-23 9-82-16,6 2-4 0,-6-1-6 16,-3 1-11-16,-4 0-2 0,-2 0-5 15,-3 1-5-15,-3 3-3 0,0-1-18 16,-3 1-46-16,-9 0-54 0,0 0-40 16,0 0-33-16,0 0-37 0,0 0-74 15,0 0-281-15</inkml:trace>
        </inkml:traceGroup>
        <inkml:traceGroup>
          <inkml:annotationXML>
            <emma:emma xmlns:emma="http://www.w3.org/2003/04/emma" version="1.0">
              <emma:interpretation id="{DF64794F-F420-4E51-BDC1-58F6BFC09610}" emma:medium="tactile" emma:mode="ink">
                <msink:context xmlns:msink="http://schemas.microsoft.com/ink/2010/main" type="inkWord" rotatedBoundingBox="27202,15299 29790,15274 29794,15750 27206,15776"/>
              </emma:interpretation>
              <emma:one-of disjunction-type="recognition" id="oneOf1">
                <emma:interpretation id="interp1" emma:lang="" emma:confidence="0">
                  <emma:literal>.1351</emma:literal>
                </emma:interpretation>
                <emma:interpretation id="interp2" emma:lang="" emma:confidence="0">
                  <emma:literal>o. 351</emma:literal>
                </emma:interpretation>
                <emma:interpretation id="interp3" emma:lang="" emma:confidence="0">
                  <emma:literal>T 1351</emma:literal>
                </emma:interpretation>
                <emma:interpretation id="interp4" emma:lang="" emma:confidence="0">
                  <emma:literal>o" 351</emma:literal>
                </emma:interpretation>
                <emma:interpretation id="interp5" emma:lang="" emma:confidence="0">
                  <emma:literal>T ,351</emma:literal>
                </emma:interpretation>
              </emma:one-of>
            </emma:emma>
          </inkml:annotationXML>
          <inkml:trace contextRef="#ctx0" brushRef="#br0" timeOffset="18131.86">15451 4615 1357 0,'6'-4'13'16,"-6"3"25"-16,0-8 81 15,0 9-58-15,0-1 21 0,0-4-20 16,0 5-20-16,0-2 4 0,0-1-16 16,0 3-8-16,0 0 8 0,0 0 27 15,0 0 73-15,0 0-77 16,0 0 11-16,0 0 2 0,0 0-5 16,0 0-7-16,0 0-9 0,0 0-12 15,0 0-16-15,0 0-14 0,0 0 1 16,-12 0 2-16,12 0-1 0,-15 0 2 15,15 0-5-15,-6 0-2 0,6 0-1 16,-12 0-5-16,6 0 0 0,0 10 27 16,3 1-12-16,-3-1 4 15,6 0 1-15,-6 0 7 0,0 1 5 16,0 2-7-16,0 0-5 16,-2 17-2-16,2-15-7 0,0 1-2 15,6 3 11-15,-6-2 1 0,0 2 3 0,6-2 3 31,-6 68 55 1,128 27-40-17,-110-107-30-15,32 6-2 16,-29-8 0-16,-3 2 0 16,15-2-5-16,-9-3 4 15,-9 0 1-15,53-11 3 31,-17-31 6-31,-30 15-17 16,-3-3 6 0,-12 18-8-16,6-5 6 0,-6-1-2 15,0 1 3-15,0 0 0 0,0-1 0 16,0 1-1-16,0-1 0 0,0 0 1 16,-12 4 4-16,12-3-4 0,-12 3 4 0,-3-1-7 15,3 5 3-15,0 0-3 0,3 3 5 16,-3-1 0-16,0 3-4 0,-3 1 0 15,-23 0-4-15,20 4-1 16,3 0-3-16,-3 0 0 0,-3 0-11 16,4 16-25-16,5-5-16 15,-27 10-220-15,30-12 126 16,3-9-58-16,0 9-135 0,6-3-96 16</inkml:trace>
          <inkml:trace contextRef="#ctx0" brushRef="#br0" timeOffset="18685.37">16150 5022 2181 0,'0'-3'30'16,"0"3"74"-1,0 0-45-15,0-2-3 0,0 1-21 0,0-1-17 16,0 1-4-16,0 1-9 0,-9 0-1 16,9 0 7-16,0 0 0 15,0 0-2-15,0 11-3 0,0-11-12 16,0 11 3-16,0-11-5 0,0 11 10 16,0-11-3-16,0 7-7 0,0-7 8 15,0 0-18-15,0 0 10 0,0 0-25 16,0 0 22-16,0 0-13 0,9-11 2 15,-9 1 0-15,6-1 7 0,-6 2 19 16,12-2-10-16,-12 3 15 16,0 0-24-16,0 8 22 0,0 0-14 0,0 0 13 15,-12 0-12-15,-3 0-12 16,-2 0-30-16,5 0-46 0,3 0-68 16,-15 0-429-16,15 0 162 0</inkml:trace>
          <inkml:trace contextRef="#ctx0" brushRef="#br0" timeOffset="19009.31">16439 4692 2377 0,'0'0'73'0,"0"-4"73"16,0 4-54-16,0 0 29 0,0 0-13 16,0 49 157-1,0-31-227-15,0 0-11 0,0 3 0 16,0-4-12-16,0 38 4 15,0-40-17-15,0 1 4 16,0-3-3-16,15 1-5 0,-15-4-15 16,12 1-27-16,-12-4-20 0,0 1-46 15,12 9-494 1,-12-16 377-16,0 2-92 0,0-2-125 0</inkml:trace>
          <inkml:trace contextRef="#ctx0" brushRef="#br0" timeOffset="19745.64">16698 4686 1845 0,'9'-4'24'0,"-9"3"-12"16,6-3 14-16,0 0 24 0,0-4-5 15,59-29 13 1,-47 30-51-16,-3 1-11 16,3 1 4-16,-3 1-3 0,29-1 62 15,-20 5-2 1,-9 0 39-16,-9 14-64 16,-6 32 62-1,-12-9-67 1,-9-22-27-1,3 1 4-15,10-8-4 0,2-1 0 16,-6-2-9-16,6 5-9 16,-9 4-36-16,9-10 10 0,0 0-10 15,0 0 1-15,0-1 0 16,6 3-19-16,0-6 63 16,12 0 20-1,45 0 58-15,-25-10-5 16,-17 10-37-16,-3 0 8 0,9 0-16 15,-9 0 12-15,9 0-16 0,56 50 73 32,-65-37-78-32,0 1-9 0,-6-2 18 15,3 1-7-15,-36 72 303 32,15-79-273-17,-36 3 76 1,16-7-82-16,14-2-17 0,-21 0 12 15,18 0-25-15,3 0-6 0,-2 0-4 16,-10 0-154 0,15 0-90-16,15 0 37 15,0-27-1344 1</inkml:trace>
          <inkml:trace contextRef="#ctx0" brushRef="#br0" timeOffset="19963.01">17255 4662 1975 0,'0'0'-8'0,"0"0"22"0,0 0 6 16,15 0-16-16,-4 0-3 16,22-10 10-16,-15 0-13 0,3 10-25 15,-3-11-45-15,3 11-53 0,-10-10-57 16,10 4-63-16,-9 6-23 16</inkml:trace>
          <inkml:trace contextRef="#ctx0" brushRef="#br0" timeOffset="20456.21">17314 4610 1712 0,'-6'5'55'0,"3"-3"-7"0,-3 2 57 16,0 1 0-16,6-2 0 0,-6-1-18 15,6 3-11-15,-6 1-9 0,0 13 34 16,1-11-60-16,5 4-12 0,-3-1-9 16,3 3 6-16,0 0-15 0,0 0 0 15,0-3-7-15,0 3 6 0,0-3-16 16,0 7 3 0,20-9 2-16,-5-8-29 0,21-1-57 15,-9 0 45 1,-15-10 30-16,3-1-4 0,2 11 7 15,-2-12 3-15,24-5-8 16,-15 10 24-16,-3 7 5 0,0-7-6 16,17 7 28-16,-20 0-8 15,0 0 0-15,-9 0-8 0,3 0-1 0,3 0 8 16,-9 11-4-16,0-11-9 0,0 15-12 16,-6-2 4-16,5 2 9 0,1-5-12 15,-6 3 6-15,6 2 14 0,-3-4 2 16,0 4 11-16,-3-1 6 0,0-3 15 15,0 1 12-15,0 13 51 16,-18-14-60-16,1-1 1 0,2-3-8 16,-9 1-2-16,3-1-14 0,3-1-8 15,-3-1-8-15,4-2-9 0,2 3-5 16,-18-5 5 0,9 2-7-16,18-3-20 0,-9 0-6 15,9 0-6-15,0 0-12 0,0-13-22 0,-3 13-24 16,9-11-16-16,-6 11-3 15,1-8-159-15,5-1 61 0,0 4-67 16,0 5-187-16,0-7-79 0</inkml:trace>
          <inkml:trace contextRef="#ctx0" brushRef="#br0" timeOffset="20815.89">17910 4661 2487 0,'5'0'169'16,"-5"0"-41"-16,0 0 12 0,0 0-11 16,0 0-2-16,0 0 6 15,0 0 171-15,0 0-174 0,0 12-6 16,0 3-23-16,0 0-14 0,0 0-16 15,0 4-14-15,0 3-18 0,0 3-3 16,0-3-17-16,0 24 24 16,0-26-26-16,0 21-6 15,0-25-16-15,0 1 7 0,0-2 1 0,0 1-1 16,0 0-1-16,0 7-6 16,0-9 13-16,0-4-84 15,0-9-19-15,0 0-77 0,0-1-76 16,0 0-339-16,0 0 215 15,0 0-140-15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0.5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42 0 1870 0,'0'0'61'0,"0"0"32"16,0 0 0-16,0 0-3 0,0 0 14 0,0 0-2 15,0 0-2-15,0 0-13 0,0 0 0 0,0 14-7 16,-15-14 16-16,15 14 10 0,-6-3 9 0,6-2 2 15,0-2-3-15,0 0 1 0,0-7 6 16,0 6 3-16,0 3-4 0,0-2 3 0,0 3-38 16,0 0-4-16,0 5-8 0,0-4 20 0,0-1-36 15,0 5 16-15,0 0-9 0,0 4-20 0,0-2 5 16,0 2-16-16,0 2 3 0,0 0 12 0,0 5-6 16,0 1-21-16,0-1 17 0,0 2-16 0,0-3 2 15,0 2-20-15,0-2 13 0,0 3 19 0,0-3-15 16,0 1-15-16,0 1 28 0,0 1-14 0,0-3-18 15,12 1 24-15,-3 0-33 0,3-4 26 0,0 2-7 16,0-3-8-16,-3-2-1 0,3-2 9 0,0-2-24 16,-6 1 40-16,8-2-15 0,-8-2-16 0,6 3-4 15,-3-2 31-15,9 2-20 0,-6-2-11 16,3 1 5-16,-3 1 4 0,0-5 23 0,3 1-34 16,2 0 12-16,-11-5 16 0,3-1-7 0,3 0-27 15,0-2 28-15,-3 0-13 0,3 0-1 0,-6-1 1 16,6 1-12-16,-6 0 16 0,3 0 2 0,-3-2-9 15,0 0 4-15,0 5-19 0,0-5 33 0,-1 1-10 16,-5-2-20-16,0 0-13 0,0 0-22 0,0 0-13 16,0 0-35-16,0 0-22 0,0 0-80 0,0 0-92 15,0 0-85-15,0 0-42 0,0 0-28 0,0 0-179 16,-17 0-229-16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0:08.54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667356-6FFC-4AA8-AA2D-9353B53456E9}" emma:medium="tactile" emma:mode="ink">
          <msink:context xmlns:msink="http://schemas.microsoft.com/ink/2010/main" type="writingRegion" rotatedBoundingBox="31118,11703 33136,10143 33717,10895 31699,12455"/>
        </emma:interpretation>
      </emma:emma>
    </inkml:annotationXML>
    <inkml:traceGroup>
      <inkml:annotationXML>
        <emma:emma xmlns:emma="http://www.w3.org/2003/04/emma" version="1.0">
          <emma:interpretation id="{12A5F800-FD0A-4FD8-99EC-C0ACEDCDD7B6}" emma:medium="tactile" emma:mode="ink">
            <msink:context xmlns:msink="http://schemas.microsoft.com/ink/2010/main" type="paragraph" rotatedBoundingBox="31118,11703 33136,10143 33717,10895 31699,12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2A7809-8A0B-402C-BD04-064156E7D8DF}" emma:medium="tactile" emma:mode="ink">
              <msink:context xmlns:msink="http://schemas.microsoft.com/ink/2010/main" type="line" rotatedBoundingBox="31118,11703 33136,10143 33717,10895 31699,12455"/>
            </emma:interpretation>
          </emma:emma>
        </inkml:annotationXML>
        <inkml:traceGroup>
          <inkml:annotationXML>
            <emma:emma xmlns:emma="http://www.w3.org/2003/04/emma" version="1.0">
              <emma:interpretation id="{07059695-3659-4A88-9197-D7F16118B850}" emma:medium="tactile" emma:mode="ink">
                <msink:context xmlns:msink="http://schemas.microsoft.com/ink/2010/main" type="inkWord" rotatedBoundingBox="31118,11703 33136,10143 33717,10895 31699,12455"/>
              </emma:interpretation>
            </emma:emma>
          </inkml:annotationXML>
          <inkml:trace contextRef="#ctx0" brushRef="#br0">-2792 4898 1150 0,'0'0'78'0,"0"0"22"16,0 0-20-16,0 0-7 0,0 0-10 0,0 0 16 16,0 0-36-16,0 0-4 0,0 0 2 0,0 0-5 15,0-9 7-15,0 9 0 0,0 0 18 0,0 0 10 16,18 0-4-16,-18 0-11 0,0 0 0 0,0 0 11 16,15 0-11-16,-15 0 8 0,0 0-9 0,0 0 3 15,0 0 15-15,0 0-1 0,0 0-10 0,0 0-8 16,0 0 0-16,0 0-15 0,0 0-9 0,0 0-5 15,0 0-7-15,0 0-5 0,0 0-5 0,15 0-2 16,-15 0 1-16,15 0-6 0,-6 0 2 0,-9 0-3 16,17 0 0-16,-5 0-3 0,-3 0 4 15,0 0-1-15,0 0 2 0,3 0-5 0,0 0 0 16,3 0 3-16,-3 0 0 0,0 0 4 0,3 0-8 16,-1 0 6-16,-2 0-5 0,0 0 1 0,-6 0 1 15,0 0-1-15,3 0 1 0,-6 0 3 0,0 0 0 16,-3 0-2-16,0 0 0 0,0 0-1 0,0 0-2 15,0 0 0-15,0 0 2 0,0 0 1 0,0 0-3 16,0 0-2-16,-12 0 3 0,12 0 0 0,-9 0 1 16,-6 0 0-16,6 0-2 0,0 9 10 15,-2-9-11-15,2 10 4 0,-3-1 0 0,0-3 0 0,-3 1 2 16,3 2-2-16,0-1 3 0,0-1-2 16,0 0-1-16,-3 1-3 0,7-3 1 0,-1 1 2 15,-3-1-2-15,9-4 0 0,-9 3 9 0,6-4-12 16,3 1 7-16,3 2-3 0,-3-2 1 0,0-1-4 15,3 0 1-15,0 0 0 0,0 0-6 0,0 0-4 16,0 0-10-16,0 0-10 0,0 0-18 0,0 0-38 16,0 0-26-16,0 0-49 0,0 0-122 0,0 0-208 15,0 0-106-15</inkml:trace>
          <inkml:trace contextRef="#ctx0" brushRef="#br0" timeOffset="145189">6108 4671 2143 0,'0'8'36'16,"0"-8"39"-16,0 7 16 0,0-7 11 0,0 4 0 16,12 0-17-16,-12 3-30 0,21-3-12 0,-9 2-18 15,0 2-4-15,0-1-7 0,3 1-3 0,3-1-7 16,-4-4-6-16,4 0 10 0,3-1-10 0,0-1 2 16,-3-1-2-16,6 0-4 0,-3 0-2 0,2 0-31 15,-8 0-39-15,0 0-55 0,-3 0-96 0,-6 0-245 16,3 0-161-16</inkml:trace>
          <inkml:trace contextRef="#ctx0" brushRef="#br0" timeOffset="155520.27">6850 4502 1362 0,'0'0'99'0,"0"0"32"0,0 0 2 0,0 0-3 16,0 0 5-16,0 0-22 0,0 0-17 15,0 0-13-15,0 0-10 0,0 0-8 0,0 0-2 0,0 0-1 16,0 0-5-16,0 0-2 0,0 0-6 0,0 0 10 15,0-13-12-15,0 13 5 0,0 0-1 16,0 0 1-16,0 0-4 0,0 0-12 0,0 0-3 16,0 0 0-16,0 0-9 0,0 0-11 0,0 0 0 15,0 0-4-15,0 0-3 0,0 0 1 0,0 0-8 16,-12 0 1-16,0 0-2 0,3 0 7 0,3 0-5 16,-6 0-1-16,0 0 1 0,3 0 3 0,-3 12-2 15,0-1-1-15,3-11-1 0,0 9-1 0,1-9 2 16,-4 12 4-16,0-2-5 0,6 0 0 0,-3-4 2 15,-3 2 0-15,9-1-1 0,-6 8 1 0,6-5 0 16,0 0 2-16,0-1 9 0,0 6-5 0,3 0-1 16,0-1 7-16,0 2-5 0,0 0 1 15,0-1-4-15,12 2 1 0,-12-2 0 0,12-1 0 16,6-2-7-16,-6 2 2 0,-3-1 2 0,5-2-1 16,-2-3-3-16,0-2 3 0,0 1-4 0,0-2 3 15,-3 2-2-15,3-7 3 0,-3 3 1 0,0-3 1 16,0 0 9-16,-3 0 32 0,9 0-16 0,-4 0-4 15,1-10-8-15,0 10-8 0,3-15-2 0,0 4-3 16,-3 0-1-16,0-2 1 0,6 2-1 0,-3-1-7 16,-3-2 10-16,-1 0-5 0,-2-2 0 15,3 0 6-15,-6 4-6 0,3-3 8 0,-3 0-8 16,0 1 1-16,-6 5 1 0,0 1-2 0,0-2-1 16,0 2-4-16,0 0 9 0,0 1-8 0,0-3 4 15,-15 6-4-15,3-5 0 0,3 3 0 0,0 1 2 16,0 0 2-16,-2-2-10 0,2 7 10 0,-3 0-4 15,0 0 1-15,0 0-1 0,0 0-3 0,-3 0 2 16,3 0-2-16,0 0-7 0,-3 0-24 0,7 0-15 16,-4 0-26-16,0 0-18 0,3 0-14 0,0 0-24 15,-3 0-21-15,3 0-37 0,0 0-31 0,-3 0-118 16,6 12-157-16,-6 1-52 0</inkml:trace>
          <inkml:trace contextRef="#ctx0" brushRef="#br0" timeOffset="-143635.11">7290 4933 1045 0,'-6'11'67'0,"0"-1"65"16,6-3 18-16,0 1 27 16,0-2-2-16,0-1-7 0,0 0-6 0,15-2-10 0,-3-1-25 0,0-1-10 15,-3-1-26-15,6 0-32 0,-6 0-21 0,8 0-15 16,-2 0-5-16,0 0-3 0,0 0-6 0,0 0-8 15,-3 0-3-15,0-8-1 0,-3 8 1 16,3-9-42-16,0 9-59 0,-3-7-78 0,2 7-159 16,1-6-211-16</inkml:trace>
          <inkml:trace contextRef="#ctx0" brushRef="#br0" timeOffset="184671.74">6198 5829 1555 0,'-12'7'86'0,"6"-2"25"0,6 1-10 15,0-3 11-15,0 4-26 0,0-5-12 0,0 2 3 16,0-3 4-16,0 2-7 0,0 1 15 0,0-4 0 16,0 0-15-16,18 0 1 0,3 0 8 0,-4 0-8 15,10 0 0-15,3 0 7 0,-3-13-1 0,0 4 0 16,-1 9-10-16,4 0 0 0,0-9-1 0,3 9-9 15,-10 0-19-15,10 0-10 0,-3-7-13 16,-3 7-12-16,-1-5 5 0,-2-1-13 0,0 6 3 16,-6 0-6-16,0 0 7 0,0 0-6 0,-3 0 3 15,-1 0-10-15,-2 0-8 0,6 0-27 0,-6 0-12 16,-3 0-26-16,3 0-24 0,0 0-19 0,-6 0-25 16,0 0-27-16,-3 0-47 0,3 0-89 0,-6 0-187 15,0 0-93-15</inkml:trace>
          <inkml:trace contextRef="#ctx0" brushRef="#br0" timeOffset="184320.07">6418 5494 1872 0,'-6'0'50'0,"6"0"20"0,-3 0 1 0,3 0 16 15,-3 0 0-15,0 0 15 0,0 0-8 0,3 0-9 16,0 0-7-16,0 0-10 0,0 0-9 0,0 0-4 15,0 0-16-15,0 0 7 0,0 0 9 0,0 0 12 16,0 0 8-16,0 0 9 0,0 15-8 0,0-15-1 16,0 14-4-16,0-3-8 0,0-11 1 0,0 11-7 15,12-11 1-15,-12 11 6 0,15-11-18 0,-15 8-1 16,15-1-11-16,-6-7-7 0,6 8-14 0,-1-1 4 16,-5-3 2-16,9 1 2 0,-6 5-8 0,3-7-6 15,3 2 3-15,-3 1-6 0,12-3 5 0,-7-1-6 16,4 2-12-16,6-4 12 0,0 0-5 15,-6 0-1-15,8 0 0 0,-2 0 10 0,3 0-10 0,-6-9 10 16,-1 9-7-16,1-10-3 0,-6 10-7 0,-3-4 9 16,3-4 7-16,-6 8-11 0,-6-9 3 15,2 4 3-15,-2 1-2 0,-3 4-11 0,0 0 1 16,0 0-9-16,-6 0-27 0,0 0-6 0,0 0-36 16,0 0-32-16,0 0-20 0,0 0-35 0,0 0-5 15,0 0 4-15,0 0 6 0,0 0-17 0,0 0-40 16,-9 0-86-16,9 0-130 0,-12 0-41 0</inkml:trace>
          <inkml:trace contextRef="#ctx0" brushRef="#br0" timeOffset="156140.65">6894 4836 1732 0,'0'0'49'0,"0"0"37"16,-15 0 7-16,15 0-7 0,-9 0 0 0,9 0-7 15,-12 0-6-15,12 0-1 0,-5 0-17 0,5 0 4 16,-6 0 7-16,0 0 3 0,6 0 12 0,-9 0-6 16,3 10 4-16,3-10-8 0,-3 11-4 0,-3-1-8 15,0 1 2-15,-3 0-1 0,0-1-17 0,3 4-7 16,-3-4-11-16,0 2-4 0,3 2-8 0,-2-3 0 15,-1 3 0-15,6-3-5 0,-3 1 6 0,-3 1-6 16,6-2 0-16,0 3 2 0,0-2 39 0,3 2-9 16,-3-1-9-16,3 3 16 0,-6-1-6 0,9-1-3 15,0 4-11-15,0-3-8 0,0 3 0 16,0 0-9-16,0-2-2 0,0 2 0 0,0-3-5 16,0 1 4-16,0-1-4 0,18-2 1 0,-3-4 2 15,3 2-7-15,-3-2 2 0,3-4-2 0,-1-1-1 16,4-4 2-16,0 0 0 0,3 0-1 0,-3 0-2 15,3 0 7-15,-1 0-5 0,1 0 5 0,-3-10-3 16,-3-3-1-16,6 5 1 0,-9-2-3 0,5 0 3 16,-2-1 5-16,-3-1-8 0,3 1 2 0,-3-1 4 15,0 0 0-15,-6-2-2 0,12-1 0 0,-10 0 4 16,4 0-4-16,-6-1 1 0,0-1 3 0,-3 1 1 16,6-3-7-16,-9 2 3 0,0-2-7 15,-3 3 12-15,0-2-2 0,0 0-11 0,0 1 13 16,-18 0 2-16,6 3 3 0,0 0-8 0,-3 4 6 15,4 0-4-15,-4-4-3 0,0 4 2 0,3 6-11 16,-6 1 0-16,6-1 5 0,-3 4-7 0,0 0-1 16,0 0-6-16,-5 0-49 0,5 0-68 0,-3 15-48 15,0-2-33-15,-3 0-22 0,3-1-56 0,3-1-112 16,-2 1-239-16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46.9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12 35 1910 0,'0'-10'39'0,"-12"3"45"0,12-1 5 16,0 5 5-16,0-3 88 15,0 4-76-15,0 2 14 0,0 0-3 16,15 0-12-16,0 0-20 0,0 0-4 15,0 0-18-15,6 14 5 0,-1-2-15 16,22 9 10-16,-24-10-49 16,0 0 5-16,3 3-4 0,-3-2-11 0,-1 2-1 15,1-3-5-15,-3 2-24 0,3-1-61 16,-3-2-44-16,9 7-257 16,-15-12 65-16,0 0-230 0</inkml:trace>
  <inkml:trace contextRef="#ctx0" brushRef="#br0" timeOffset="-261.79">12-42 2256 0,'0'-3'71'0,"0"1"17"0,0-1 11 0,0 1 13 16,0 1-9-16,0 0-23 0,0-1 7 16,0 0 13-16,0 2-4 15,0 0 126-15,0 0-104 0,0 0-1 16,0 0 7-16,0 0-22 0,0 0-21 15,0 0-27-15,0 0-24 0,0 0-16 16,0 0 2-16,0 14 61 16,0 2-26-16,0-2-20 0,0 2-2 15,0 0 3-15,0 4-19 0,0 3 8 0,0 1-9 16,0 2-10-16,0 2 2 16,0 29-2-16,0-27 10 0,0-4-8 15,0 3 9-15,0-2-13 0,0-1-12 16,0-3 16-16,0-1-11 0,0-2 10 15,0 19 15-15,0-24-30 16,0-3 16-16,0-1-13 0,0-1-19 16,0-2-48-16,0-3-78 0,0-1-48 15,0-2-38-15,0-2-41 0,0 0-389 16,0 0 100-16,0 0-176 16</inkml:trace>
  <inkml:trace contextRef="#ctx0" brushRef="#br0" timeOffset="278.44">509-94 2390 0,'3'0'55'16,"-3"0"16"-16,0 0 27 0,0 0 3 0,0 0-4 15,0 0 1-15,-18 0-3 0,1 16 0 16,-1 0-15-16,-15 13 67 16,12-10-103-16,0-3-7 0,3 2-16 15,1 0 0-15,-1 1-15 0,3-2 2 16,0 1-14-16,3-1-23 0,0-2-65 16,-3 12-174-16,12-16 115 15,0-2-46-15,0 1-42 0,3-1-104 16,0-3-160-16,0 0-53 0</inkml:trace>
  <inkml:trace contextRef="#ctx0" brushRef="#br0" timeOffset="605.26">488-70 2647 0,'6'-7'93'0,"-6"4"39"0,3 3 25 15,-3 0 3-15,0 0-28 0,0 0 12 16,0 0 29-16,0 11 24 16,0 16 90-16,0-13-160 0,0 3-27 15,0 4-11-15,0 1-24 0,15 3-24 16,-6 1 4-16,3 0-16 0,-12 2-9 16,12-1-14-16,3 25 5 15,-9-28 8-15,0-1-9 0,0-3-17 16,-6 1 18-16,6-2-19 0,-6 0 5 15,0-2 0-15,0-2 17 0,0 2-5 16,0 10-37-16,0-16-5 0,0-2-29 16,0-2-72-16,0-2-86 15,0-2-94-15,0-3-100 0,0 0-70 16,0 0-328-16</inkml:trace>
  <inkml:trace contextRef="#ctx0" brushRef="#br0" timeOffset="3601.49">420 3671 3005 0,'-6'-14'61'0,"3"5"36"0,0 9 28 16,0 0 25-16,3 0 267 15,0 0-210-15,0 21-22 0,0 0-9 0,0 11-57 16,15 2 0-16,-3 8-1 0,-3 8-41 16,3 6 8-16,-3 4-27 15,0 59 9-15,0-58-42 0,-4-5-17 16,-2-3 17-16,3-1 4 0,0-6-42 15,0-4 15-15,0-8 7 0,-3-2-15 16,3-8 21-16,3 14-106 16,-6-26 4-16,3-5-39 0,-6-6-102 15,6-1-184-15,-6 0-103 0,6 0-72 0,-6-20-366 16</inkml:trace>
  <inkml:trace contextRef="#ctx0" brushRef="#br0" timeOffset="3051.51">-50 3913 2602 0,'-3'0'61'0,"0"12"28"0,3-12 57 0,0 11 8 16,0-1 22-16,0 4-3 0,0 0 1 15,0 9-4-15,0 5 10 0,15 44 75 16,-15-32-191-16,12 3 9 16,-12 1-18-16,8 1-7 0,1-1-30 15,0 0 3-15,0-2-7 0,-9 0 5 16,6-4-21-16,3 35 4 0,-6-40-1 16,-3-5 2-16,0-2-7 15,0-3-2-15,0-4-49 0,0-6-61 0,0-2-81 16,0-3-89-16,0-1-70 0,-12-7-377 15,12 0 190-15,0-17-150 16</inkml:trace>
  <inkml:trace contextRef="#ctx0" brushRef="#br0" timeOffset="3324.16">-27 4125 2430 0,'-8'-17'87'0,"8"1"25"0,0 5 18 0,-9 2 5 15,9 0 12-15,0 3 24 0,0 0 42 16,0 1-29-16,20 1-13 16,28 4 65-16,-21 0-161 0,0 0-4 15,-1 16-12-15,7 2-5 0,-3 0-17 16,-3 5-4-16,-3 2-22 0,2 2 0 16,25 29-16-16,-30-28 17 15,3-1-15-15,-4-1 7 0,-2-2-3 16,3-3-33-16,-3-3-79 0,-3-1-68 15,3-6-70-15,-3-1-53 0,5-1-326 16,-8-9 159-16,-3 0-289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02.0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43 2310 0,'0'-11'49'0,"0"0"19"0,0 0 37 15,0-3 116-15,0 7-118 16,0 5-15-16,0-2 2 0,0 4-17 16,0 0-10-16,0 0-26 0,0 0 5 15,0 0 29-15,0 0 21 0,0 34 90 16,0-11-101-16,0 0-14 16,0 8-1-16,0 4 4 0,0 3-25 0,0 7-2 15,0-1-11-15,0 5-1 0,0 2-18 16,12 43 9-16,-6-49-25 15,-6-3 15-15,8 1-14 0,1-4-1 16,0 0 10-16,-3-5-9 0,3 1 8 16,0-2-14-16,-3-4-6 15,9 22-54-15,-9-35-8 0,0-3-47 0,0-3-38 16,-3-3-48-16,0-4-24 16,0 0-37-16,-3-3-89 0,0 0-228 15</inkml:trace>
  <inkml:trace contextRef="#ctx0" brushRef="#br0" timeOffset="479.14">-360 118 2276 0,'0'-3'20'0,"0"3"4"0,0 0 3 0,0 0-14 15,0 0 11-15,0 0 28 0,0 0 4 16,11 0 73 0,4 0-67-16,-3 0 22 0,6 0 0 0,6 0 3 15,3 0 7-15,2-10-1 0,1 10 3 16,6-10-11-16,-3 10-5 0,41-16 44 15,-38 9-93-15,0 3-4 16,-1-1-17-16,-5 1 10 0,0-1-16 16,-3 2-5-16,-7-1-2 0,-2 0-35 15,-6 2-67-15,3-1-265 16,-12 1 102-16,-3 2-125 0,0 0-298 16</inkml:trace>
  <inkml:trace contextRef="#ctx0" brushRef="#br0" timeOffset="1038.97">479 456 2611 0,'0'-7'26'0,"-12"-6"131"16,0 8-72-16,3 3 4 0,9 2-11 0,-15-1-12 15,6 1-16-15,3 0-8 0,-3 0-5 16,4 0 6-16,-10 29-7 16,9-16-15-16,0 1-6 0,3-2 0 15,3 3 1-15,-3-3-4 0,3 2-3 16,0 0-10-16,0-3 3 0,0 0-5 16,18 9 2-16,-3-13 3 15,-4 1-3-15,1-7-2 0,3 2-24 16,3-3-15-16,0 0-20 0,0 0 11 15,0-14-3-15,0-1 7 0,17-21-6 16,-20 16 38-16,-3 4 6 0,-3-4 9 16,-6 1-11-16,0-3 12 15,-3 6 0-15,0 1-1 0,0 0-2 16,-15 4 1-16,-15-6 4 0,12 16-11 16,1 1 7-16,-4 0-5 0,3 0-8 15,0 0-13-15,0 0-41 0,0 14-24 16,0 0-39-16,4-3-60 15,-7 14-438-15,12-14 66 0</inkml:trace>
  <inkml:trace contextRef="#ctx0" brushRef="#br0" timeOffset="1657">866 334 2397 0,'0'0'56'0,"0"0"9"0,0 0 6 16,0 0 18-16,0 0 15 0,0 0 12 15,0 0-8-15,21 0-24 0,23 0 15 16,-20 0-76-16,0 0-13 0,0 0 2 16,3-11-14-16,-1 11-12 0,-2-8-51 15,-3 8-53-15,0-6-25 0,-6 6-57 16,12 0-433-16,-16 0 16 15</inkml:trace>
  <inkml:trace contextRef="#ctx0" brushRef="#br0" timeOffset="1403.79">1042 79 2624 0,'-9'-10'9'0,"9"6"24"15,0 4 24-15,0 0-5 0,0 0 9 16,0 0 12-16,0 15 16 0,0 23 103 15,0-16-107-15,0 3-12 0,0 2-14 16,0 4 4-16,0 0-18 0,0 3-5 16,11 1-6-16,1 2-3 0,-3-4-12 15,9 35 4-15,-6-34-15 16,0-2-7-16,-6-4 1 0,3-5-14 16,-3-2-45-16,-3-1-68 0,0-6-42 15,0-3-48-15,-3-5-4 0,3 4-336 16,-3-10 9-16,0 0-117 15</inkml:trace>
  <inkml:trace contextRef="#ctx0" brushRef="#br0" timeOffset="2283.79">1604 563 3104 0,'0'0'103'0,"0"0"73"0,0 0 35 0,9 0-16 16,-9 0-32-16,0 0-64 16,0 0 0-16,0 0-87 0,0 0-70 15,0 0-83-15,0 0-71 0,0 0-67 16,0 0-40-16,0 0-96 0,0 0-343 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1.0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-956 2364 905 0,'36'0'139'16,"-18"0"-71"-16,3 0 28 16,3 0-15-16,-1 0 7 0,-2 0-21 15,0-10-4-15,3 10-37 0,3-11-1 16,-7 4 7-16,28-10 15 15,-21 12 1-15,0-3 13 0,-1 1 9 16,4 0-20-16,3-2 2 0,0 1-1 16,2 1 12-16,1 1-23 0,45-9 39 15,-43 10-75-15,1-2 7 0,-3 3 9 16,2 4-20-16,1 0-6 0,-3 0 14 16,2 0-14-16,4 0 16 0,0 0-11 15,50-11 8-15,-47 0-11 16,5 3-5-16,4-1 19 0,-1 9-6 15,4-7 5-15,0-3 11 0,-1 10 2 16,1-7-10-16,-1-1-3 0,57 2 6 16,-62-2-29-16,0 6 12 15,-1 2 12-15,1-5-3 0,-4 0-19 16,1 2 0-16,-3-2 9 0,2-1 6 16,-2 5 6-16,50-5-15 0,-53 1 6 15,3 3-2-15,-1-1 9 0,1-1-1 16,-1 4-6-16,1-3 3 0,0 0-15 15,-1-2 2-15,4 4 16 16,41-3-7-16,-44 0 10 0,0 3-6 16,5-4 6-16,-2 2-10 0,5 0-1 15,-2 3 10-15,3-7-4 0,-1 4 1 16,57-5-6-16,-56 3-12 16,0 1 9-16,-4 0 9 0,1-1-2 15,-1 5-1-15,1 0-1 0,-3 0-13 16,-1 0 12-16,1 0-5 0,44 0 17 15,-47 0-14-15,-1 0 17 0,-2 0 7 16,3 0-2-16,-4 0-6 0,-2 0 5 16,6 0-9-16,-1 0-19 0,4 0 15 15,44 0 9-15,-44 0-10 16,0 0-17-16,-1 0 19 0,1 0-6 16,-1 0 10-16,1 0-16 0,0 0-1 15,-4 0 5-15,7 0 5 0,53 0-4 16,-59 0-6-16,-1 0 0 0,1 0 14 15,0 0-7-15,-1 0-4 0,-2 0 6 16,-3 0 9-16,2 0 9 16,4 0-1-16,35 0-3 0,-41 0-13 15,-3 0 2-15,3 0-1 0,-4 0 9 16,-2 0-17-16,-3 0 1 0,2 0 2 16,4 0-1-16,-6-15 1 15,35 15 7-15,-29 0 5 0,-3 0-13 16,3 0 11-16,2-12 3 0,1 12-7 15,0-13-6-15,-1 13 13 0,4-11-14 16,38 1 8-16,-41 10 0 16,-3-7-13-16,3 2 12 0,2-1-4 0,-2 6 2 15,0 0-16-15,2 0 3 16,1 0 19-16,0 0-6 0,47-12-5 16,-47 0 2-16,-1 1 0 0,7 2-2 15,-3 0-7-15,2 9 10 0,1-9 5 16,-1 0-7-16,1 9 6 0,0-4 6 15,47-6 9-15,-53 7-25 16,-1 1 7-16,1-3 0 0,-3 3-8 16,2-2 3-16,1-1 9 0,-3 5-9 15,5 0 9-15,4 0-1 16,44 0-5-16,-44 0-6 0,-3-10 14 16,2 10 16-16,-2 0-11 0,0 0 0 15,2-10-8-15,-2 10-2 0,-4-8 0 16,10 8-6-16,41-8 0 0,-47 8 1 15,0-5 8-15,-1 0 6 0,1 5-14 16,-3-1-5-16,-1-3 7 0,4 1 2 16,0-1 6-16,41-1-9 15,-44 1 1-15,2 2-2 0,4-2 1 16,-4 2-4-16,4-2 9 0,-3 1-8 16,5 2 3-16,4-2 7 0,0 1-3 15,53-2-21-15,-57 0 27 0,4 1 4 16,2-1 3-16,-2 0-9 0,-6 2-4 15,-1 0 14-15,4-5 12 16,-4 7-17-16,4-4 12 0,47-1-2 16,-50 3-26-16,0-2 16 0,2 3-6 15,4 1-15-15,-1 0 16 0,4 0-3 16,-1 0 2-16,4 0-1 0,3 0-6 16,64 0-8-16,-64 0 18 15,-3 0-12-15,2 0 5 0,-2 0 13 16,-7 0-8-16,1 0-1 0,-7 0 12 15,-2 0-7-15,0 0-2 16,32 0-13-16,-41 0 10 0,-3 0-1 0,-1 0-1 16,-2 0-2-16,-3 0-6 15,-6 0-44-15,-3-13-41 0,-7 13-81 16,-11-11-644-16</inkml:trace>
  <inkml:trace contextRef="#ctx0" brushRef="#br0" timeOffset="-10193.4">-935 6117 2061 0,'0'-4'-9'0,"0"1"19"16,0-1 25-16,0 4 1 0,-9 0 1 16,9 0 7-16,0 0 19 15,0 0-34-15,0 0 4 0,0 0 0 16,0 0-9-16,0 0 13 0,0 0 14 15,0 0-12-15,0 0-12 0,33 0-3 16,-18 0 0-16,3 0-5 0,0 0-6 16,5 0-11-16,4 0-2 0,0 0 12 15,3 0-6-15,-1 0-4 16,4 0 4-16,30-10-5 0,-31 0-3 16,-2 10 5-16,0-8-12 0,0 0 9 15,0 0 4-15,2 1-5 0,-2 1-3 16,-3-2-3-16,3 3 17 0,32-10-16 15,-32 9 13-15,0 0-11 16,2-1 0-16,-2 1 10 0,0-4-15 16,3 3 18-16,-7 1-17 0,4-1 6 15,0 1 3-15,32-5-13 16,-35 6 15-16,6 0-7 0,-3 0 12 0,0 0-11 16,2-2-7-16,1 1 17 0,3-1-11 15,2 1-1-15,1 1 3 16,45-10 12-16,-40 12-4 0,-2-5-15 15,0 1 5-15,-1 1 8 0,1-1-8 16,2 3 9-16,-2-2-12 0,3 3 10 16,44-8 6-16,-47 9-20 15,-1-2 17-15,-2 3-10 0,0-3 6 16,3 4-5-16,-4 0 6 0,-2 0 1 16,3 0-7-16,-1 0-2 0,43 0 9 15,-43 0-6-15,1 0 9 0,3 0-7 16,-4 0 7-16,4 0-6 0,0 0 0 15,-1 0 3-15,4 0-11 16,-3 0 10-16,50 0-23 0,-41 0 33 16,-4 0-3-16,4 0-7 0,-3 0-6 15,-1 0 11-15,-5 0-10 0,5 0-1 16,-5 0 3-16,0 0-1 16,38 0-2-16,-44 0 10 0,3 0-6 15,-1 0-5-15,1 0 1 0,-3 0 4 16,-4 0 4-16,4 0-13 0,0 0 2 15,3 0 14-15,38 0-14 0,-38 0 8 16,2 0-1-16,4 0-7 0,-3 0 12 16,-1 0-11-16,4 0 12 0,-6 0-12 15,5 0-3-15,40 0 14 16,-43 0 2-16,-2 0-10 0,0 0-3 16,-1 0 2-16,1 0-2 0,0 0 2 15,-6 0 1-15,5 0 5 0,1 0-1 16,32 0 12-16,-38 0-23 15,3 0 8-15,3 0 6 0,-1 0-3 0,-2 0-7 16,0 0 9-16,-1 0 0 16,1 0 2-16,3 0-5 0,32 0-9 15,-35 0 3-15,0 0 6 0,5 0 2 16,-2 0 1-16,6 0-1 16,-1 0 0-16,1 0-7 0,3 0-1 0,-1 0-1 15,52 0 1-15,-52 0 2 16,1 0 0-16,-4 0 12 0,4 0-6 15,-3 0 1-15,2 0 0 0,-2 0-1 16,0 0-2-16,47-11-3 16,-44 11 4-16,-4 0-19 0,-2-9 23 15,3 9-5-15,-1 0-9 0,4-7 10 0,-4 7 1 16,4-5-10-16,-3 0 8 16,50-1-6-16,-47 4 12 0,-1 2-7 15,-2-2-1-15,3 0-1 0,-4 1 2 16,1-1 5-16,-1 1-12 0,4 0 13 15,0-1-1-15,41 2-13 16,-41 0 14-16,-4-4-4 0,-2 4-11 16,3 0 4-16,-1 0 3 0,-2 0 0 15,0 0 0-15,-1 0 0 0,1 0 12 16,44 0-12-16,-47 0 10 16,9 0-5-16,-4 0 3 0,4 0-1 15,2 0-16-15,-2 0 12 0,3-8-1 16,-1 8 8-16,4 0-10 0,47-7-7 15,-53-1 13-15,-1 8-6 0,1-7 5 16,0 7-5-16,-1 0-3 0,1 0 1 16,-6-2 7-16,2 2 2 0,1 0 0 15,41 0-4-15,-44 0-8 16,0 0 6-16,-4 0-5 0,1 0 1 16,3 0 4-16,-4 0 5 0,-2 0 3 15,3 0 1-15,29 0-16 16,-35 0 4-16,-3 0-1 0,-1 0 8 15,1 0-1-15,-3 0-5 0,0 0 7 16,0 0 1-16,2 0 10 0,1 0-21 16,33 0 22-16,-34 0-19 0,4-13 6 15,-3 13 3-15,6-10-6 0,-7 10-3 16,7-9-3-16,0 9 13 0,0-6-8 16,2 1 10-16,43-1 4 15,-43 4-15-15,-2-1 4 0,3 2 2 16,-4-3-1-16,4 3-4 0,0 1 5 15,-6 0 2-15,2 0 3 0,1 0-7 16,29 0-10-16,-38 0 18 16,0 0-3-16,-6 0-1 0,-3 0 1 0,-3 0 13 15,-6 0 26-15,0 0 3 16,-7 0-15-16,1 0 2 0,0 0-9 16,-3 0-25-16,0 0-10 0,0 0-32 15,0 0-42-15,0 0-38 0,0 0-68 16,-14 0-208-16,2 0-285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3.1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0 680 953 0,'9'1'43'0,"0"-1"5"16,0 0 25-16,12 0 121 16,-10 0-70-16,4 0-25 0,0 0-5 15,0 0-1-15,0 0-28 0,0 0 19 16,6-9 9-16,3 0-6 0,2 9-6 16,34-19 29-16,-24 8-53 15,2 1-18-15,4-1 7 16,0 0-13-16,-1 1-17 0,1-1-6 0,3 3 5 15,-4-3-17-15,4 5 2 0,41-5 3 16,-41 6 5-16,-3 2-4 16,-1-2-3-16,1 2-11 0,0 0 9 0,-4-3 5 15,7 2-6-15,0 0 5 16,-1 1 28-16,48-5 6 0,-44 3-24 16,3 3-5-16,-1-2-10 0,4-1-1 15,2 0 3-15,7-2 7 0,-1-1-10 16,7-1 9-16,74-9 3 15,-69 9-9-15,1-1 3 0,-4 0-1 16,4 2-2-16,-4 0-3 0,-6 1-2 16,1 0 2-16,-1 2-2 0,-2-1 5 15,59-2 6-15,-65 5-5 16,-1 0 2-16,-5-2-5 0,2 3 2 0,-2-1 6 16,-1 0-5-16,4 0-10 0,3 1 7 15,-1-3 7-15,66-2-15 16,-59 4 10-16,2-2 5 0,1 1-2 15,-4-3 1-15,-2 3 3 0,2-4-4 16,-2 1-8-16,2 3 3 0,-2-4-4 16,62-5 7-16,-63 9-3 15,4 0-4-15,-1 0 12 0,1 1-15 16,-4 3 5-16,4-2 13 0,-4 0-3 16,1 0-7-16,3 0 4 0,59-3-13 15,-63 2 8-15,-8 0 15 16,2-1-11-16,4 0-6 0,-1-1 0 0,1 1 5 15,0-2-9-15,5-1 10 0,63-4 8 16,-59 6-3-16,-1-1-16 16,-2 1 16-16,-1-1-1 0,-2 2-15 15,-4-1 15-15,-5 1-18 0,2 2 15 16,-2-2-8-16,38 0 11 16,-44 1 0-16,-3 1-10 0,-4 0 12 15,7-1-16-15,-3 2 3 0,-1-4 2 16,7 4-3-16,2-4 23 0,4 0-9 0,50-6-15 15,-47 5 14 1,-1 1-9-16,4-2 5 0,-1 2-1 0,1 2-2 16,-1-1 6-16,1 0-11 0,3 2 18 15,-4-1 8-15,57-1 37 16,-56 3-27-16,-1 0-15 0,-2 1 0 16,2 0-5-16,-2 0-5 0,2 0 7 15,1 0-16-15,-1 0-5 0,4 0 2 16,53 0 18-16,-65 0-6 15,2 0 0-15,-2 0-14 0,-4 0 11 16,-2 0-11-16,3 0 2 0,2 0 15 16,-2 0-3-16,6 0-15 15,53-9 2-15,-54 9 15 0,1-6-11 16,-1 6 9-16,-2-6-12 0,0 6-5 0,-1 0 19 16,-2-4-8-16,2 4-7 0,46 0 6 15,-52 0 9-15,1 0 1 16,3 0-5-16,-4 0-13 0,7 0 2 15,0 0 7-15,2 0-5 0,1 0 6 16,2 0 5-16,51 0-8 16,-53 0 6-16,-3 0 3 0,-4 0-6 15,4 0-3-15,-1 0 10 0,1 0-2 16,0 0 3-16,2 0-9 0,-2 0 8 0,62 0-2 16,-57 0-4-16,-2 0 0 15,3 0 5-15,-1 0 2 0,1 0-3 16,-1 0-13-16,1 0 10 0,-1 0-5 15,1 0 12-15,56 0 1 16,-56 0-21-16,-4 8 2 0,1-8 8 16,-1 0-3-16,1 0 4 0,-6 0-4 15,-4 0-5-15,-5 0 11 0,-3 0-9 16,23 0-5-16,-41 0-8 16,-3 0-10-16,0 0-22 0,-3-8-45 15,0 8-17-15,-6-11-88 0,0 0-190 16,-4 1-269-16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5.6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0 1199 0,'0'34'80'0,"0"-13"-7"0,0-1-22 0,0 2 15 16,15 1 9-16,-3 2-11 15,-12 1 27-15,12 0-18 0,-3 1-13 0,-9 1 19 16,18 28 53-16,-18-25-99 16,9-1 18-16,-3 0-13 0,-6 3-12 15,0-2-17-15,0 3 25 0,0 2-20 16,0 2-2-16,0 42-1 16,0-36-19-16,0 1 20 0,0 7 6 15,0 0 7-15,0 2-10 0,0 3 10 0,0 1-5 16,0 4 20-16,0 1-3 0,0 59 0 15,0-64-30-15,0 0 6 16,0-2 15-16,0 0 5 0,0-3-20 16,0 0 5-16,0-2 7 0,0 1 4 15,0 1-22-15,12 52 15 16,-1-55-8-16,-11-1-1 0,9 2-7 16,-9 0 2-16,0 1 7 0,0 2 10 15,0-1-1-15,0 3-5 0,18 2 11 16,-6 52-1-16,-12-55-11 15,18 1 12-15,-9-6 0 0,-9 1-9 16,12 0-9-16,0-1-3 0,-6 1 0 0,-6 4-3 16,12-3 0-1,-6 49-1-15,0-49-6 0,-1-3 4 0,-2 1 3 16,0-2-8-16,3 1-3 0,-3 3 2 16,0-1 5-16,3 1-2 0,3 59 9 15,-6-57-5-15,0-2-11 16,0 5 11-16,3-3 0 0,0 3 12 15,-3-2 1-15,0 1 5 0,0-1-3 16,0 1 3-16,3 57-2 16,-3-61-13-16,-3-1 4 0,3 0-9 15,0-3 7-15,-3-1 1 0,0 0-5 0,0-3 6 16,0 3-2-16,0-1 3 0,0 52 3 16,0-50-1-16,0 0-7 15,0 1 10-15,12 5-4 0,-12-3-12 16,0 4 4-16,0-2 7 0,0-5-9 15,0 7-3-15,0 52 7 16,0-59 1-16,0 3 3 0,0-3 2 16,0 2-11-16,0 0 8 0,0-3-12 15,0 0 7-15,0 1-2 0,0-1-3 16,12 48 13-16,-12-50 0 16,0 0-11-16,0-1 10 0,0 0 1 0,0-4-8 15,0 3 5-15,0-3-8 0,0 0 8 16,0 41-4-16,15-41-4 15,-15 1 8-15,11 0-4 0,-11 0-4 16,12-1 6-16,-12 2-1 0,9 3-1 16,-9-3-3-16,9 5 7 0,-3 37 6 15,0-44-6-15,-3 2-3 16,0-1 7-16,3-3-4 0,-3 0 9 16,0-1-5-16,3 0-7 0,-3-1 5 15,3-1-2-15,6 31 16 16,-6-39-27-16,-3 0 6 0,0-3-1 15,3-3-2-15,-6 2 1 0,6-1 4 0,-6-1-9 16,6-3 2-16,-6 4 0 0,11 18 1 16,-8-23-7-16,0 2 9 15,3-2 0-15,-3 2-2 0,3-2-2 16,0-2 0-16,0 2-1 0,0-1-1 16,0 0 4-16,3 13-5 15,-3-13-6-15,-6-3-1 0,3 0-13 16,-3-3-18-16,3 1-2 0,-3 3 0 15,0-7-2-15,3 0-17 0,0 5-130 16,-3-7 82-16,0-5-17 16,0 0-42-16,0 0-73 0,0 0-239 0,0 0-267 15</inkml:trace>
  <inkml:trace contextRef="#ctx0" brushRef="#br0" timeOffset="-6754.46">-3629 308 1138 0,'0'0'86'0,"0"0"-49"16,0 0 12-16,0 0 23 0,0 0 38 15,0 0-13-15,0 0-13 0,0 0-13 0,0 0-5 16,0 0-6-16,0 0 55 16,0 11-67-16,0-1-13 0,0 0-11 15,0 2 5-15,0 1-9 0,-9 3-9 16,9 1 18-16,0 7-17 0,0-1 2 15,0 32 11-15,0-25-1 16,0 0-15-16,0-1 0 0,0 5-1 16,0 0-10-16,9 3 7 0,-9-4 8 15,9 2-21-15,-3 40 21 16,0-39-7-16,-3 2-2 0,2 0 0 16,-2 0-4-16,0 0 6 0,0 2-2 0,0 1 1 15,0 3 10-15,0 0-15 16,6 35 22-16,-6-38-13 0,0-3 1 15,3-1-1-15,-6-2 16 0,6-4-7 16,0 1-19-16,-3-2 14 0,3-3-18 16,-3 3 23-16,6 26-5 15,-6-31-17-15,0 2 15 0,-3 1-22 16,0 0 5-16,0-2 24 0,0 4-18 16,0-3 7-16,0 5 5 0,0-2-13 15,0 30 3-15,12-33 5 0,-12 3-8 16,12-4 8-16,-12 0-13 15,12 2 5-15,0 0 10 0,-7-3-4 16,1 1-1-16,0 1 0 0,0 31-8 16,0-31 19-16,-3 0-14 0,0 2 11 15,-3 0-11-15,3 0-1 0,-3 1 22 16,0-2-19-16,0-2 9 0,0 34-19 16,0-30 8-16,0-2 4 15,0 1-1-15,0 3 7 0,0-4 9 16,0 2 3-16,0-4-16 0,15 4 3 15,-15-3 0-15,24 24 9 16,-24-26-20-16,12 0 6 0,-3 0-7 16,-9-3 11-16,6 4-6 0,0-2-1 0,0 1-2 15,0-1 7-15,-3 1-1 0,2 27-1 16,-2-26-4-16,0 1 2 16,0 1 1-16,3 0 8 0,-3 1-6 15,0 1-3-15,3 1-9 0,-3 1 3 16,3 3 10-16,6 28 1 15,-12-31-8-15,6 2 0 0,0-1 9 16,0 1-12-16,3 1 5 0,0 1 18 16,0 1-7-16,3 0-2 0,0 3 6 15,8 40-13-15,-11-42 2 16,6 0-7-16,-3 1 0 0,0-3 12 0,-3 1-4 16,-3-1-7-16,3-1-6 0,0 1 12 15,3 0-1 1,0 29-13-16,-3-33 14 0,-4-2-9 0,4 2 2 15,-6-1 10-15,3 1-12 0,0-1 1 16,0 4 3-16,0-2 1 0,9 42 17 16,-12-39-21-16,3 4 8 15,-3-3-6-15,0 4 12 0,-3 0-9 16,0 0-6-16,0 3 3 0,0-2-1 16,0 0 7-16,15 46 8 15,-15-45-8-15,12-1 1 0,-12 0-14 16,0-5 16-16,9 1-7 0,-9 0-4 0,12-6 4 15,-12 1 3-15,6 2-4 0,5 30-11 16,-11-31 19-16,0 0-6 16,0-3-8-16,0 5 6 0,0-1 1 15,0 1 1-15,0-2-10 0,0 4 8 16,0-1-2-16,15 35 12 16,-3-31-9-16,-12-5-5 0,12 3 3 15,-12-3 0-15,0 3 0 0,9 0 10 16,-9 1-5-16,0-2-4 0,0 4 6 15,0 42-10-15,12-40 0 16,-12-2 0-16,0 3 9 0,12-3 2 0,-12-2-14 16,0 0 10-16,12 0-6 0,-12-2 10 15,12 34 7-15,-3-36 6 16,0-1 6-16,-3-2 0 0,-4 0 5 16,1 3 10-16,3-2-13 0,-3 2 1 15,0 0 1-15,0 0-15 0,0 41 20 16,-3-41-15-16,3 0-10 15,0 2 2-15,0-1 17 0,0 1 3 16,0-2-5-16,3 1-4 0,0 1 1 16,-3 3 9-16,6 31 28 0,-6-38-33 15,0-1-6-15,0 0-10 0,3 3-5 16,-3-5-1-16,3 2-1 0,0-4 1 16,-3-4-6-16,3 2 4 0,3 25 2 15,-6-32-11-15,3-3 4 16,-3-2 3-16,-3 0-8 0,3 6 3 15,0-6 8-15,-1 2-7 0,-2-5-13 16,0 0-38-16,0 13-199 16,0-13 29-16,0-12-77 0,0 0-283 15</inkml:trace>
  <inkml:trace contextRef="#ctx0" brushRef="#br0" timeOffset="-22893.24">-4903 1126 1767 0,'0'2'33'0,"0"6"81"0,0-3-39 0,0-1-12 15,0-2 5-15,0 3 12 0,0-4-3 16,0 4-1-16,0 0-17 0,0-2-5 0,0-1-2 16,32 2 62-1,-32-4-70-15,15 0 10 0,-3 0-18 0,3 0 5 16,0 0 3-16,6 0-2 0,3 0 6 15,-3 0-14-15,32 0 53 16,-20-16-47-16,-3 6 6 0,2 0-8 16,1 1 3-16,-3 1-17 0,6 0 6 15,-4 2-15-15,7-4 1 0,-6 1-11 16,41-6 10-16,-41 5-6 16,0 3-8-16,2-2-3 0,-2 1 3 15,0 2-2-15,3-1-2 0,-4 2 3 0,4-5 3 16,-3 4-4-16,41-8 13 15,-35 5-9-15,-3 1-5 0,2 0 8 16,-2-3-5-16,0 6-7 0,-1-6 7 16,1 3-5-16,0 4-1 0,0-2 18 15,32-9-7-15,-35 9-8 16,6-3 8-16,-4 6 10 0,1 0 4 16,0-1-2-16,2 1 2 0,4 1 2 15,3-4-4-15,2 2 1 0,43-1-5 16,-46 1-8-16,1 2-1 15,-3-4-8-15,-4 1 3 0,1 1 2 16,-3-1 0-16,-1 0-2 0,1 0 5 0,6 1 2 16,32-9 1-1,-32 7-7-15,-3 2 3 0,-4-5 2 0,4 7-6 16,0-2-2-16,-4-4 0 0,4 5 6 16,-3-1-4-16,38-5-2 15,-38 8 9-15,0-4-9 0,-4 1 2 16,7 2 2-16,-3 0-1 0,0-1 1 15,2 3 6-15,4-4-1 0,-3 4-9 16,44 0 10-16,-38 0-4 16,-1 0 0-16,4 0-5 0,-3 0 1 15,2 0 9-15,4 0-11 0,-7 0 3 0,7 0-2 16,0 0 10-16,44 0-6 16,-47 0 3-16,-4 0-3 0,4 0 6 15,2 0 7-15,-2 0-6 0,0 0-3 16,2 0 6-16,1 0-2 0,2 0 10 15,49 0-10-15,-49 0-11 16,-5 0 3-16,0 0-1 0,2 0-1 16,-5 0-2-16,-1 0 1 0,4 0 5 15,0 0 0-15,2 0-3 16,51 0-10-16,-47 0 15 0,-3 0 3 16,8 0 1-16,-2 0-19 0,-1 0 13 15,1 0-5-15,2 0 3 0,-2 0 4 0,59 0-4 16,-65 0 2-16,2 0-2 15,-2 0 1-15,2 0-7 0,-5 0 8 16,3 0-4-16,-4 0-5 0,4 0 7 16,-3 0-3-16,50 0 10 15,-51 0-6-15,4 0 7 0,0 0-2 16,-1 0-3-16,4 0-6 0,-1 0-3 16,4 0 9-16,-1 0-16 0,1 0 16 15,59 0 0-15,-56 0-5 16,-4 0 2-16,1 0-11 0,-7 0 18 15,1 0-4-15,0 0-12 0,-4 0 6 0,-2 0 1 16,2 0-2-16,40 0-6 16,-43 0 12-16,1 0 4 0,3 0-5 15,-4 0-14-15,4 0 10 0,-3 0 1 16,2 0-1-16,1 0 1 0,-1 0 3 16,52 0-11-16,-52 0 10 15,7 0-12-15,-3 0 6 0,-1 0-2 16,7 0 2-16,-4 0 9 0,4 0-9 15,-4 0 6-15,58 0 3 16,-58 0-7-16,4 0 0 0,-4 0 3 16,-2 0-3-16,-1 0 2 0,7 0-6 0,-3 0 19 15,2 0-20-15,1 0 10 16,53 0-18-16,-54 0 17 0,-2-12-1 16,3 12-2-16,-7 0 4 0,1-9 0 15,-1 9-8-15,-5-9-2 0,-3 9-2 16,-1-6-9-16,25 0-94 15,-39 6-6-15,-7-9-49 0,-2 3-47 16,-6 2-90-16,-6 2-157 0,-6-3-410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7.61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1374 0,'0'10'34'0,"6"1"44"16,-6 2 27-16,0-2 10 0,0 18 101 15,0-14-131-15,0 2 2 16,0-2-4-16,0 6-24 0,0 0-10 16,0 0-8-16,0 6 10 0,0-1 5 15,15 4-7-15,-15 36 43 16,12-35-59-16,-12 5-7 0,15 5 13 15,-6-2-17-15,-9 2 4 0,5 1-7 16,-5 5-7-16,6 0-6 0,0 50 27 16,0-45-11-16,-3-1-7 15,3 2 7-15,-6 5 11 0,6-1-6 0,0-2-3 16,0 5 10-16,0-2-12 0,-3 2-2 16,12 56 34-1,-6-61-30-15,3-2-5 0,-6 2-8 0,6-2 12 16,-3 2-10-16,2-1 3 0,1 3-3 15,0-1-5-15,-6 0-4 0,15 63 9 16,-15-61-9-16,0 4-3 16,0 0 6-16,-3 1 1 0,0-1 4 15,0 1-9-15,0 0 7 0,0 1-1 16,0 0-8-16,-3 56 5 16,3-59-3-16,0-1-3 0,-3-4-3 15,0 3 10-15,3-3-3 0,0 3-6 16,0-3 1-16,0 4 3 0,0-2 3 15,3 64-12-15,-3-66 11 0,0 6 3 16,0 0-12-16,-1 2 2 0,1-2 1 16,0 0 5-16,0 2-1 0,0-1-1 15,0 0 6-15,0 52 4 16,-3-60-13-16,3-2-1 0,-3-1 1 16,3-1 5-16,-3 1-3 0,3 1 4 15,-3-3-3-15,3 3 2 0,0 48 0 16,-3-50 1-16,0-2-3 15,0 0-1-15,0 5-2 0,0 0 3 0,0-3 6 16,0 7-9-16,0 0 7 0,0 1-8 16,0 65 0-1,0-68 9-15,0 4-9 0,0-1 1 0,0 1 3 16,0-7-3-16,-12 2 3 0,12-2 0 16,-6-1 10-16,6-1-13 0,-3 46 9 15,3-51-6-15,0 0 6 16,0 0-3-16,0-2-7 0,0 0 1 15,-6-2 3-15,6 2-1 0,-3-1 6 16,3 5-2-16,-3 41 9 16,3-47-6-16,-2 0 9 0,2 2-9 15,-3-1 9-15,3 2 0 0,0-7 0 0,0 7-8 16,0-5-1-16,0 7 3 16,0 39-2-16,0-43-7 0,0-6-3 15,0 4 13-15,0-1 2 0,0-4 9 16,0 2 17-16,0-3 4 0,0 1-5 15,11 34 9-15,-11-35-37 16,9-6 3-16,-3 7-6 0,0-5 0 16,-6 0-2-16,9-1-1 0,-3 0-3 15,0-3-5-15,-3 3 8 0,9 20-26 16,-9-28-13-16,0-2-10 16,0 0-8-16,0-2-20 0,0-4-23 0,0-3-27 15,-3-3-36-15,0-2-15 0,0-3-70 16,0-3-795-16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18.8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1044 0,'0'4'112'16,"0"0"35"-16,0-1 27 0,0-3-4 15,0 0-28-15,0 0-6 0,0 0-12 16,0 0-16-16,0 0-12 16,0 0 53-16,0 0-97 0,0 0 6 15,0 0-6-15,0 0-11 0,0 0-9 16,0 0-3-16,0 0-5 0,0 0-6 15,0 11-8-15,0 0 27 16,0-11-10-16,0 7 6 0,0-7 3 16,0 4 16-16,0-4 9 0,0 0 0 15,0 0-4-15,0 0 1 0,12 0 50 16,-3 0-51-16,3 0-11 0,-3 0-4 16,3 0-19-16,0 0 7 0,2 11-12 15,-2-11 6-15,6 11-7 0,-6-11-1 16,21 17 11-16,-18-17-6 15,3 6-5-15,-1-6-1 0,1 0-2 16,3 0 4-16,0 0-5 0,3 0-3 16,3 0 0-16,-1 0 0 0,34 0 9 15,-30 0 1-15,-4 0-7 16,4 0-8-16,0 0-3 0,3 0-5 0,-6 0 10 16,2 0-11-16,-5 0 14 15,3 0-8-15,26 0-2 0,-26 0 6 16,0 0-4-16,0 12 1 0,-6-12-1 15,5 10 0-15,-2-10 4 0,0 7-4 16,3-7 6-16,0 0 2 16,17 0 2-16,-20 0-12 0,-9 0 6 15,3 0-2-15,-3 0-6 0,-3 0 0 16,-3 0 1-16,-6 0 2 0,-3 0-1 16,0 0-91-16,0 0-25 15,0 0-82-15,0 0-45 0,0 0-82 0,0 0-193 16,0-11-291-16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7:56.5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-95-3064 1691 0,'0'-1'35'0,"0"-2"7"15,0 2 25-15,0-3 10 16,0-3 80-16,0 4-100 0,0-1-13 16,0 0 8-16,0 2-13 0,0-3 4 15,0 5 8-15,0 0-3 0,0 0 17 16,0 0-8-16,0 0 70 15,0 14-56-15,0-3 13 0,0-2-3 0,0 2-4 16,0-1-14-16,-15 21 20 16,1-15-60-16,14-1-1 0,-12 5-10 15,12-2-1-15,0-1 4 0,0 2-2 16,-6 3 1-16,6-1-3 0,0 2-2 16,0 2 33-16,0-1-3 0,18 3-19 15,14 30 12-15,-14-33-26 16,3-1-2-16,3-4 6 0,3-2-5 15,29 8 5-15,-26-16-12 16,3 2 0-16,-7-7 7 0,7 0-6 16,-3-2 6-16,0-2 5 0,-3 0-10 0,-10 0 8 15,1-15-8-15,0 0 11 16,3 0-13-16,-3-2 6 0,-6 1 3 16,-6-4-4-16,12-16 3 0,-15 17-13 15,-1-2 14-15,-2-2-11 0,0-5 10 16,0 3-7-16,-14-1-4 0,-7-3 6 15,9 0-3-15,-3-2-3 0,-15-17 15 16,15 30-16-16,0 2 4 16,1 0 6-16,-1 6-4 0,0 6 3 15,0 4-5-15,-33 0 6 32,-160 58-78-17,196-52-16-15,0 5-49 16,3 0-51-16,-3 5-45 0,0 5-75 15,-3 24-675-15</inkml:trace>
  <inkml:trace contextRef="#ctx0" brushRef="#br0" timeOffset="-179319.15">-413-7877 2310 0,'12'0'34'0,"15"0"84"15,-10 0-76-15,1 0 7 16,9 0-16-16,-3 0 6 0,9 0-11 15,2-10-6-15,7 10-16 0,0-7 4 0,8 7-12 16,43-8-13-16,-46 1-38 16,-5 7-40-16,-3-2-54 0,-10-3-39 15,-2 2-131-15,-9 1-101 16,-3-1-33-16</inkml:trace>
  <inkml:trace contextRef="#ctx0" brushRef="#br0" timeOffset="-179047.29">-29-7928 2577 0,'-6'0'87'0,"3"0"42"0,0 0-2 16,0 0-9-16,0 0-24 0,3 0-33 15,0 12 47-15,0-12-46 16,0 15-5-16,0 3-14 0,0-1-6 15,0 3-19-15,12 4-2 0,0 1-6 16,-12 5-3-16,15-1-4 0,8 27-3 16,-14-31 4-16,0 1-2 15,0-5-31-15,-3 0-64 0,3-7-55 16,0-2-55-16,0-2-54 0,0 1-120 0,3-5-256 16</inkml:trace>
  <inkml:trace contextRef="#ctx0" brushRef="#br0" timeOffset="-178693.61">474-7805 2448 0,'0'-5'49'0,"-18"2"49"15,3 2 10-15,-3 0 6 0,0 1 15 16,-20 0 124-16,20 0-123 15,3 12-32-15,-3-12-38 0,3 17-12 0,6-5-17 16,0 4-7-16,0-4-2 0,1 3-11 16,5 2-10-16,3 15 6 15,0-17-1-15,14 0-14 0,4-3-42 16,3 3-27-16,0-4-31 0,3-3-15 16,3-4-3-16,2-1-6 0,-2-3 18 15,24 0-43-15,-30 0 88 16,-4-15 27-16,1 2 5 0,-6-2 21 15,-3 0 0-15,-3-4 11 0,-6 2-2 16,0-2 13-16,-15-17 7 16,0 17-10-16,15 3-10 0,-21 2-19 0,7 3-60 15,2 1-87-15,12 4-191 0,-9 1-189 16</inkml:trace>
  <inkml:trace contextRef="#ctx0" brushRef="#br0" timeOffset="-178211.83">786-7805 2484 0,'-6'0'69'16,"4"-3"7"-16,-1 3 5 0,0 0 0 15,3 0-24-15,0 0-1 0,0 0-3 16,35 0 10-16,-14 0-51 15,3 0-7-15,6 0 1 0,-1 0-17 0,4 0-31 16,-3 0-47-16,0 0-62 0,0 0-108 16,-4 0-155-16</inkml:trace>
  <inkml:trace contextRef="#ctx0" brushRef="#br0" timeOffset="-178417.92">923-7998 2774 0,'0'-4'67'0,"0"0"45"0,-12 0-5 15,12 4-16-15,0 0 122 16,0 0-91-16,0 0-13 0,-8 20-3 15,8 4-28-15,0-1-19 0,0 4-24 16,0 6-4-16,0 1-21 0,0 4 0 16,0 35 0-16,0-38 1 15,0-2-11-15,0-3-12 0,0-1-47 16,0-4-81-16,0-7-68 0,0-3-56 16,0-1-59-16,0 0-874 15</inkml:trace>
  <inkml:trace contextRef="#ctx0" brushRef="#br0" timeOffset="-171045.71">1301-7614 2560 0,'3'0'35'0,"-3"0"81"16,0 0-68-16,0 0-20 0,0 0-8 15,0 0-8-15,0 0-8 0,0 0-16 16,0 0-50-16,0 0-61 0,0 0-416 16,0 0-81-16</inkml:trace>
  <inkml:trace contextRef="#ctx0" brushRef="#br0" timeOffset="-48610.88">-163-6756 1432 0,'0'0'174'0,"0"0"-11"0,0 0-14 0,0 0-18 15,0 0-16-15,0 0 66 16,0 0 55 0,0 0-190-16,0 0 53 15,0 0-45-15,-15 0 40 63,-39 170 340-48,54-124-396 1,27 34-1-16,-15-66-31 16,3 0-9-16,-3 2 12 0,0-3-5 15,0 0-2-15,6-3-1 0,-1 0-1 16,1-1 8-16,18 1 0 15,-18-8-14-15,0-2 7 0,3 0 2 0,-4 0-11 16,1 0 17-16,-3-12-9 16,0-1 3 46,119-167 14-15,-274 40 154-31,122 132-137-16,0-3-6 0,-2-1 6 15,2 6 2-15,-6-3-12 0,6 2-12 16,-27-4 0 0,-5 3-11-16,23 8-6 15,15 0-3-15,3 0-34 0,3 16-48 0,-3-2-40 16,-6 17-187-1,6 4-63-15,6-18 161 16,0 33-958-16</inkml:trace>
  <inkml:trace contextRef="#ctx0" brushRef="#br0" timeOffset="-48110.68">608-6456 2726 0,'0'0'40'16,"0"0"35"-16,0 0-1 0,0 0 4 0,0 0-12 16,-12 0-12-16,12 0-29 0,-12 13-8 15,12-5-10-15,-9-8-3 0,9 9 0 16,0 1-1-16,0-4-13 16,0 1 8-16,0-1 2 0,15-6-6 15,-15 0 0-15,12 0 5 0,-12 0-4 16,12 0 16-16,0 0-5 0,-12 0 4 15,6 0-4-15,-6-10 4 16,0 10-8-16,0-9 10 0,0 9-16 0,0-10 7 16,0 10-4-16,-12-6-5 0,0 6 4 15,3-5 5-15,-9 5-3 16,9 0-5-16,9 0 7 0,-9 0-8 16,-3 0-17-16,6 0-44 0,3 0-31 15,3 0-45-15,-3 0-33 0,-3 0-70 16,0 0-734-16</inkml:trace>
  <inkml:trace contextRef="#ctx0" brushRef="#br0" timeOffset="-47391.3">748-6785 2398 0,'-6'4'32'0,"-9"11"123"15,9-10-145 1,6-5-16 0,0 0 7-16,15-11 3 15,12 0 1-15,-12-5-5 0,2 7 0 16,-5-5-2-16,51-19-8 16,-48 25 9-16,-3 8-1 0,-1 0 3 15,-2 0 6 16,18 117 176-15,-27-56-167 0,-9-37-10-16,9-13-8 15,-18 17-1 1,7-17-12 0,11-11-38-16,0 0 27 15,0 0 6-15,0-11 1 16,14 0 14-1,34-15 13 1,-36 18-11-16,0 8-4 16,15-13 19-1,44 13 9-15,-56 31 26 16,-9-14-29-16,0 2-8 16,-6 0 5-16,6 0 12 0,-6 5 1 15,0-1 7-15,0 0 13 0,0 22 64 16,0-27-43-16,0 2 5 0,0-4-1 15,0 0 0-15,-15-5-13 0,3-2 0 16,0 0-6-16,0-2-11 0,-12 2-3 16,10-9-33-16,2 0-4 15,0 0 0-15,0 0 4 0,0 0-8 16,3 0 4-16,0 0-11 0,0 0-3 16,3 0-52-16,-3-9-184 15,6 2 67-15,-3 7-44 0,6-9-41 0,0 4-104 16,0-2-225-16</inkml:trace>
  <inkml:trace contextRef="#ctx0" brushRef="#br0" timeOffset="-46924.1">1254-6871 2568 0,'-9'8'-5'0,"-3"-8"5"62,161-67 12-46,-93 132 914 15,-50-48-800-15,0 2 10-16,-3 3-6 0,0 3-15 0,-3 5-5 15,6 1-7-15,0-1-24 0,-3 6-9 16,0-1-19-16,0 2 6 0,3-1-17 15,3-3-13-15,0-1 8 0,-6-3-23 16,0-2-4-16,6 18-10 16,-3-27-6-16,0-5 0 0,-3-1 0 15,0-5-31-15,3-2-50 0,-3-3-96 16,-3-2-114-16,0 0-81 0,0 0-63 0,0-11-923 16</inkml:trace>
  <inkml:trace contextRef="#ctx0" brushRef="#br0" timeOffset="-46619.49">1272-6598 2738 0,'0'-3'30'16,"0"3"27"-16,0-1 24 0,0 0 11 0,0 0-18 15,0-3-22-15,15 1-16 0,-4-1-17 16,4-4-2-16,0 0-7 0,21-11-12 16,-18 10 5-16,3-1-29 15,-1-1-88-15,1 0-67 0,-9 7-56 16,3 1-159-16,-6 1-315 0</inkml:trace>
  <inkml:trace contextRef="#ctx0" brushRef="#br0" timeOffset="-24283.48">69-5107 2095 0,'0'0'10'16,"0"0"30"-16,0 0 20 0,0 0 22 15,0 0 6-15,0 0-11 0,0 0-8 0,0 0-17 16,0 0-6-16,0 0-15 0,0 0 0 15,0 0-12-15,0 0 65 16,12 0-18-16,-12 0-11 0,0 16-3 16,0 19 37-16,0-14-28 15,0 4-13-15,0 5-6 0,0 0 15 16,0 1-21-16,0 1-20 0,0-3 3 16,15 32-9-16,3-35 0 15,-6-2-10-15,3 0 2 0,-1 0 0 16,-2-4 1-16,3-1-11 0,0-2 15 15,0-6-9-15,0 1 7 0,6-6-6 0,0-1 5 16,2-5-2-16,-2 0-1 16,3 0-3-16,0-13 3 0,-3 3 7 0,-1-5-7 15,19-11 2-15,-6 0 2 16,-21 14-6-16,3-3 7 16,-6-2-5-16,-3 0 8 0,-6 1-6 15,0-5-1-15,0-4-4 0,0 5 5 16,-24-25-1-16,6 21 0 15,3 2-4-15,0 0 7 0,-3 5-12 16,3-2 6-16,-8 5 6 0,-31-9-8 16,-98 13-5-1,131 10 4 1,-20 14-100-16,20-3-19 0,0-1-42 16,3 1-35-16,3 1-57 15,-3 1-100-15,9-1-192 0</inkml:trace>
  <inkml:trace contextRef="#ctx0" brushRef="#br0" timeOffset="-23815.37">682-4747 2269 0,'3'2'48'0,"0"0"28"0,3 1 10 15,-3-3-6-15,0 1-9 0,-3-1-13 16,0 0-18-16,0 0-11 0,0 0-4 16,0 0-11-16,0 0-13 15,0 0 5-15,0 13-7 0,0-13 9 16,0 0-10-16,0 8 8 15,12 1-11-15,-12-9 5 0,15 10 0 47,21-31 36-31,-36 12-38-16,0 3 6 16,0 6-1-16,0 0-6 0,0-5 9 0,0 5-8 15,-12 0 2-15,-6 0-1 16,6 0 4-16,0 10-10 0,3-10 15 15,-3 11-16-15,6-11 6 0,0 10-16 16,0-10-15-16,6 0-52 0,0 0-274 16,0 0-27-16,0 0-191 15</inkml:trace>
  <inkml:trace contextRef="#ctx0" brushRef="#br0" timeOffset="-23176.22">935-4995 2323 0,'0'0'17'0,"-9"0"6"16,3 0-12-16,6 0-4 15,-6 0-4-15,6 0-7 0,0-12 2 0,0 3 3 16,0-3 4-16,0 2-2 16,39-13 7-16,-21 10-11 0,3 1-9 15,-3 1 4-15,0 3 12 0,2 2-4 16,-8-3 2-16,3 5-14 0,-3 2 7 16,-3 2 8-16,0 0-4 15,-6 0-2-15,-3 0-5 0,0 12 14 16,0 0 45-16,0-1-11 0,0 0-18 15,0 0-21-15,-15 2 6 0,15 0 4 16,-27 17-6-16,15-17-15 16,0 1 5-16,4-2 0 0,8-1 3 0,-9 0 0 15,9-3-1-15,0-2 6 16,0 1-2-16,0-3-1 0,0-4-26 16,0 0 29-16,14 0-12 0,1 0 0 15,-3 0 12-15,0-11-2 0,3 1 3 16,3 10-4-16,-6-11-2 0,6 3-3 15,14-2 0-15,-14 4-10 16,-3 0 2-16,3 6 15 0,-3 0-8 16,3 0 7-16,-3 0-9 0,-3 0 15 15,-1 18 0-15,1-2 1 16,6 17 5-16,-15-15 67 0,-3 0-1 16,0 0 20-16,0-1 13 0,0-2-5 0,-15 2 4 15,3 0 2-15,-2 0 2 16,-16 12 51-16,12-16-105 0,0 0-13 15,-3 2-14-15,0-3-4 0,3 2-14 16,-2-4-7-16,2 1-5 0,0-3-7 16,3-4 1-16,-9-4-10 15,12 0-53-15,6 0-81 0,0-12-44 16,0 1-49-16,6-4-41 0,0 2-84 16,0-3-221-16</inkml:trace>
  <inkml:trace contextRef="#ctx0" brushRef="#br0" timeOffset="-22777.46">1659-5224 2779 0,'-12'-3'62'16,"12"2"46"-16,-12 1 47 0,12 0 20 0,0 0-3 16,0 0-18-16,0 0 28 15,0 0-142-15,0 0 33 0,0 0 16 16,0 0 7-16,0 12-20 0,0 2 2 16,12 2 4-16,3 3-8 0,-1 2-8 15,13 30 22-15,-15-20-67 16,-3-2 9-16,-3 1 2 0,0 0-19 15,0 0 10-15,-6-1-16 0,6-4-8 16,0 3 9-16,0-5 15 0,9 22-4 16,-6-26-17-16,-6-2 7 15,0-1-8-15,-3-3-5 0,0-3-6 16,0-4-22-16,0-6-37 0,0 0-75 0,0 0-102 16,0 0-443-16,0 0 265 15,0 0-160-15,0 0-305 0</inkml:trace>
  <inkml:trace contextRef="#ctx0" brushRef="#br0" timeOffset="566.22">766-2666 2719 0,'0'-6'117'15,"0"5"-7"-15,0-2 32 16,0 2 17-16,0 0-24 0,0 1-36 16,0 0-40-16,-15 0-23 0,15 0-11 15,0 0-17-15,0 0 0 0,0 0-11 16,0 0 2-16,0 0 0 0,0 12-3 15,0-12-8-15,0 12 3 16,0-12 10-16,0 13-10 0,0-4 0 16,0 0 9-16,0-9 6 0,0 7-3 15,0-7 2-15,12 0-7 0,-12 0 10 16,0 0-1-16,12 0-6 0,-12-14 4 16,0 2 6-16,0-14-13 15,0 14 1-15,0-1 0 0,0 2 9 16,0 1-6-16,0 1-4 0,-12 3-3 15,0 2 2-15,0 4-7 0,-9 0 0 16,9 0-22-16,0 0-36 0,6 0-22 16,-3 0-19-16,0 0-29 15,3 0-35-15,0 10-36 16</inkml:trace>
  <inkml:trace contextRef="#ctx0" brushRef="#br0" timeOffset="1232.3">1004-3108 2301 0,'-9'0'20'0,"3"0"-8"0,0 0 0 16,3 0 5-16,0 0-8 0,3-23-4 15,0 10-5-15,0 2-1 16,0-3 6-16,18-1 1 0,0-1-12 16,3-2 4-16,-1 3-1 15,25-12 12-15,-21 15-25 0,0 1 16 0,2 3-4 16,-5 3 8-16,0 2 11 0,0 3 39 15,-3 0-14-15,-6 0 12 16,0 0-3-16,-3 19 3 0,-4-2-7 0,1-1-15 16,-6 3 5-16,0 18-16 15,0-15-16-15,0-4 12 0,-11 0-8 16,-1-1-9-16,0-1 0 0,-3 1 3 16,6-3 6-16,-12 8-18 15,15-13 15-15,0 0-6 0,6-3-6 16,-6-6 8-16,6 0-9 0,0 0 4 15,0 0 8-15,0 0 4 0,0 0-8 16,15-16 0-16,-3 2-5 0,21-13 13 16,-15 12-5-16,-1 0-9 0,-2 5 7 15,3 1-8-15,-3 9 2 0,6-7 6 16,-3 7 1-16,3 0-1 0,-4 0 7 16,19 17 3-1,-18 1-4-15,-6 0-10 0,-3 6 4 16,-9 26 107-16,0-24-62 0,0 4 17 15,-18-1-14-15,3-5 15 0,-3 3-13 16,6-3-18-16,-8-1-11 0,2-2 6 16,0-2 12-16,0-2-1 0,3-3-16 15,-3 1-6-15,0-7-10 0,0-2 0 16,-8-6-3-16,11 0-5 0,3 0 1 16,0 0-14-16,3 0-75 15,0-12-60-15,3 12-50 0,-3-31-409 16,6 18 2-16</inkml:trace>
  <inkml:trace contextRef="#ctx0" brushRef="#br0" timeOffset="1746.47">1685-3250 2221 0,'0'0'8'0,"0"0"39"16,0 0-1-16,0 0 10 0,0 0-12 15,12-11-2-15,0 0 24 0,3-2-23 16,18-13 65-16,-12 11-73 16,2 5-17-16,4-3-5 0,0 0-2 15,6 3 4-15,-3 0-15 0,-1 3 0 16,4 3-4-16,21-1 140 15,-34 5-37-15,-8 0 22 0,-3 15-6 0,-3 1 20 16,-6 4-5-16,0 1-37 16,0 6-20-16,-21 0-25 0,-17 36 12 15,17-30-37-15,0-1-10 0,0 2-3 16,-3 1 1-16,1-2-13 0,2 0 4 16,0-9-8-16,6 0 10 0,0-3-18 15,3-7 3-15,12 16 8 16,0-30 1-16,0 0-1 0,0 0 10 15,18 0-4-15,6 0-2 0,3 0-3 16,0 0 9-16,2 0-3 0,4-13 18 16,35-10 59-16,-35 7-50 15,-3 4-4-15,3 0-13 0,-3 1-3 0,-1-3-6 16,-2-1-4-16,-6 4 2 0,0 5 0 16,14-9-3-16,-17 8 0 15,-9 1-80-15,0-1-97 0,-3 6-103 16,0-2-75-16,-3 2-153 0,-3-4-434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49.2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-59 1790 881 0,'0'0'74'0,"0"0"28"15,0 0 51-15,0 0-51 16,0 0-6-16,0 0-30 0,0 0-3 15,0 0 29-15,0 0-25 0,0 0 24 16,0 0 5-16,0 0-30 0,0 0 103 16,0 0-101-16,0 0 4 0,0 0 18 15,0 0-7-15,0 0-5 0,0 0 0 16,0 0-5-16,0 0-1 0,0 0 2 16,0 0 31-16,0 0-60 15,0 0 4-15,0 0-13 0,0 0 11 16,0 0-11-16,0 0 12 0,0 0 1 15,0 0-7-15,0 0 72 16,0 0-61-16,0 0-1 0,0 0 13 16,0 0-9-16,0 0-3 0,0 0-1 15,0 0 6-15,0 0-14 0,0 0-1 16,0 0 32-16,0 0-55 0,0 0 6 16,0 0 14-16,0 0 2 0,12 0 16 15,-12 0-8-15,15 0 4 0,-15 0-13 16,17 11 12-16,10 10-4 15,-12-8-11-15,3 2 7 0,3 3-14 16,0 7 3-16,5-3 6 0,-2 2 0 16,3 6-25-16,0 0 5 0,3 3-10 15,17 31 32-15,-29-35-32 16,-3-4-10-16,0 1 15 0,-3-4-7 16,0-3 7-16,-3-2-19 0,-1-5 2 15,-2-1-3-15,0 0 19 16,3 3-26-16,-9-7 15 0,3-7 18 0,0 0-9 15,-3 0 2-15,0 0 7 0,0 0-8 16,0 0 7-16,0 0-17 0,0 0 6 16,0 0-20-16,0-19 11 15,12 3-3-15,-12 0 7 0,12-4-11 16,-12 4 7-16,6-8 1 0,-6 0 12 16,9-3-9-16,3-30-17 15,-6 27 24-15,-3-1-8 0,3-3-14 16,0 3 5-16,0 1 7 0,-3 2 12 15,3 0-24-15,-3 5 15 0,0 0 0 16,2-18 2-16,-5 25-19 16,0 2 16-16,0 3 9 0,0 2-15 0,0 1-14 15,0 0 21-15,0 5-28 0,0-1-24 16,0 0-11-16,0-1-259 16,0 5 5-16,0 0-96 0,0 0-59 15,0 0-256-15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5.3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3589 185 2384 0,'0'0'29'0,"0"0"24"0,0 0 20 0,0 0 19 15,12 0 13-15,6 0-11 16,-3 0-7-16,3 0-12 0,6 0 1 0,32-8 27 15,-23 8-80-15,3-7-8 16,-1 2-9-16,1 5 3 0,-6-6-8 16,3 6-10-16,-9 0-19 0,-1-4-15 15,-5 4-31-15,9 0-128 16,-15 0 67-16,-6 0-19 0,3 0-62 16,-9 0-96-16,0 0-155 0,0 0-87 15</inkml:trace>
  <inkml:trace contextRef="#ctx0" brushRef="#br0" timeOffset="497.59">3631 334 2335 0,'0'0'44'15,"0"0"62"-15,15 0 38 0,0 0 1 16,21 0 81-16,-19 0-162 16,7 0-24-16,3 0-18 0,3 0-6 15,6-11-14-15,-4 11-27 0,1-9-41 16,-3-1-43-16,23 3-184 16,-32 2 81-16,-3 5-140 0,-6-4-211 15</inkml:trace>
  <inkml:trace contextRef="#ctx0" brushRef="#br0" timeOffset="274">3765 213 2476 0,'-9'2'121'0,"9"-2"-36"15,0 1 0-15,0 1-21 0,0 0-8 16,0-1 8-16,0 1 13 0,0 2 8 15,0 3-10-15,0 10 62 16,0-6-76-16,0 3-18 0,0 2-5 0,0-1-19 16,0 6-1-16,0-1-12 0,0 0 7 15,0 0-13-15,0-1 1 16,0 19 12-16,0-23-13 0,0 0 0 16,0-3-42-16,0-3-45 0,0-1-56 15,0 0-42-15,9-5-65 0,-9 1-61 16,0-4-286-16</inkml:trace>
  <inkml:trace contextRef="#ctx0" brushRef="#br0" timeOffset="840.57">4387 172 2804 0,'0'-6'138'0,"0"3"-14"16,0 3-15-16,0 0-11 15,0 0-22-15,0 0 21 0,0 0 14 0,0 0-11 16,0 16-33-16,0-2-19 0,0 20 60 16,0-13-65-16,0 2-7 15,0 1-3-15,0-1-17 0,0 2-19 16,0 1 18-16,0-2-3 0,0-2-11 15,0 2-9-15,0 12-14 16,0-21-61-16,0-2-94 0,0-3-71 16,0-3-16-16,0-1-49 0,0-2-82 15,9-4-193-15,-9 0-112 0</inkml:trace>
  <inkml:trace contextRef="#ctx0" brushRef="#br0" timeOffset="1290.82">4363 368 2537 0,'-6'0'29'16,"3"0"1"-16,0 0 22 0,3 0 4 16,0 0 5-16,18 0 2 0,-3 0-10 15,39 0-7-15,-21-14-34 16,-1 3-41-16,7 1-72 0,-3 0-65 15,-4 3-134-15,-2-2-258 0</inkml:trace>
  <inkml:trace contextRef="#ctx0" brushRef="#br0" timeOffset="1102.21">4596 154 2542 0,'0'-6'57'0,"0"2"33"0,0 1 26 16,0 3-4-16,0 0-4 0,0 0 5 16,0 0 48-16,0 0-18 0,0 29 68 15,0-14-128-15,0 6-7 0,0 0-21 16,0 4-17-16,0 3-16 0,11-1-6 15,-11 5-2-15,9-2 0 0,6 25 9 16,-15-29-30-16,6-5 4 16,0 0-25-16,-6-6-95 0,6 0-85 15,-6-5-56-15,0-2-40 0,0-1-109 16,0-5-290-16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5:00.72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FC4B8B-8B45-4C86-B93B-A321664C699A}" emma:medium="tactile" emma:mode="ink">
          <msink:context xmlns:msink="http://schemas.microsoft.com/ink/2010/main" type="writingRegion" rotatedBoundingBox="33269,5331 33273,9626 32432,9627 32428,5332"/>
        </emma:interpretation>
      </emma:emma>
    </inkml:annotationXML>
    <inkml:traceGroup>
      <inkml:annotationXML>
        <emma:emma xmlns:emma="http://www.w3.org/2003/04/emma" version="1.0">
          <emma:interpretation id="{7145F9FA-1A95-4335-A720-FC21A91F8955}" emma:medium="tactile" emma:mode="ink">
            <msink:context xmlns:msink="http://schemas.microsoft.com/ink/2010/main" type="paragraph" rotatedBoundingBox="33269,5331 33273,9626 32432,9627 32428,5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A0AB39-0590-4295-BAD0-B57E87EBD92C}" emma:medium="tactile" emma:mode="ink">
              <msink:context xmlns:msink="http://schemas.microsoft.com/ink/2010/main" type="line" rotatedBoundingBox="33269,5331 33273,9626 32432,9627 32428,5332"/>
            </emma:interpretation>
          </emma:emma>
        </inkml:annotationXML>
        <inkml:traceGroup>
          <inkml:annotationXML>
            <emma:emma xmlns:emma="http://www.w3.org/2003/04/emma" version="1.0">
              <emma:interpretation id="{8F40B060-BE9E-4202-8F29-87F7A191B67A}" emma:medium="tactile" emma:mode="ink">
                <msink:context xmlns:msink="http://schemas.microsoft.com/ink/2010/main" type="inkWord" rotatedBoundingBox="33160,5331 33161,5517 32958,5518 32957,53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7802-833 1119 0,'-9'0'23'15,"-3"12"-2"-15,6-12 58 0,3 15 8 0,-6-3-17 16,9-1 12-16,0-4-35 0,0 3-18 0,0 1-11 16,0-3 3-16,0 1 17 0,18 1-10 0,-18-1-28 15,12 0 18-15,-12 1-20 0,9-1 8 0,3-1 2 16,-3 1-11-16,0-3-4 0,3 1 3 0,-6-2 25 15,3 0-29-15,0-1 23 0,5-4-2 0,-2 0-9 16,3 0 3-16,-3 0-3 0,0 0-4 0,-3 0-21 16,0-13 36-16,-3 13-18 0,0-11-4 0,-6-1 0 15,3 1 7-15,-3-2-3 0,0 3 10 16,0-3 4-16,0 3-2 0,0-1 22 0,-21 3 6 16,12-3-22-16,-3 2 6 0,0 4-14 0,0-1-31 15,12 5-55-15,-12-2-113 0,-2 3-151 0,8 0-98 16</inkml:trace>
        </inkml:traceGroup>
        <inkml:traceGroup>
          <inkml:annotationXML>
            <emma:emma xmlns:emma="http://www.w3.org/2003/04/emma" version="1.0">
              <emma:interpretation id="{A56C58E4-91C9-4AA3-B5D7-E761A8A7A286}" emma:medium="tactile" emma:mode="ink">
                <msink:context xmlns:msink="http://schemas.microsoft.com/ink/2010/main" type="inkWord" rotatedBoundingBox="33172,5892 33173,6414 32429,6415 32428,5893"/>
              </emma:interpretation>
            </emma:emma>
          </inkml:annotationXML>
          <inkml:trace contextRef="#ctx0" brushRef="#br0" timeOffset="-360.51">7582-200 1075 0,'-6'0'-11'0,"6"0"26"0,0 0 5 15,0 0-13-15,0 0 3 0,0 0-15 0,0 0-15 16,15 0 24-16,3 0-18 0,-6 0 33 0,2-11-18 15,4 1-6-15,-3 2 8 0,0 0-2 0,3 1 6 16,-3 2-19-16,0-3 9 0,0 1-3 0,-4 3 24 16,-5 0 47-16,6 4 22 0,-6 0 65 0,0 0 20 15,-6 0 4-15,0 0-26 0,0 0 1 0,0 0-19 16,0 13-27-16,0-2-27 0,0-2 2 16,0 4-6-16,0 1-13 0,0 2-16 0,0 3-16 15,0 1-10-15,0 1-5 0,0 2-1 0,0 2-3 16,0 3 5-16,0-3 13 0,0 5-5 0,0-7-8 15,0 5 2-15,0-4-13 0,0 1-3 0,0-3 5 16,0 1 1-16,0-4-10 0,0 1 6 0,0-1-4 16,0-4 7-16,0-4-7 0,0 1 0 0,0-6 4 15,0-1-3-15,0-2-1 0,0-3 2 0,0 0-2 16,0 0 6-16,0 0-7 0,15 0-1 0,6 0 1 16,-9 0 5-16,9-14-12 0,-3 14 5 15,-4-15-9-15,4 2-21 0,-3-2-41 0,0 5-39 0,-6-1-77 16,9 1-84-16,-12-5-217 0,3-1-115 15</inkml:trace>
          <inkml:trace contextRef="#ctx0" brushRef="#br0" timeOffset="-927.82">7234-33 1901 0,'0'0'29'0,"0"9"37"0,6-9 30 0,-6 0 24 16,11 9-5-16,-2-9-31 0,0 0-27 0,-6 0-16 16,9 0-17-16,0 0-12 0,0 0 2 15,-3 0-9-15,6 0-1 0,3-9 5 0,-6 9-8 0,2-9-4 16,-2 9 1-16,3 0-10 0,0 0-90 0,-6 0-102 16,3 0-232-16,-3 0-197 0</inkml:trace>
          <inkml:trace contextRef="#ctx0" brushRef="#br0" timeOffset="-801.96">7305 164 2227 0,'0'3'35'0,"0"-2"4"0,0 3 30 0,0-4-5 0,0 0 8 16,0 0-6-16,0 0-27 0,0 0-15 0,12 0-8 15,3 0-8-15,-3-10-1 0,0 10-15 16,2-10-62-16,-2-1-74 0,3 11-132 0,-3-10-266 16</inkml:trace>
        </inkml:traceGroup>
        <inkml:traceGroup>
          <inkml:annotationXML>
            <emma:emma xmlns:emma="http://www.w3.org/2003/04/emma" version="1.0">
              <emma:interpretation id="{8B94D60B-255D-427E-A797-7B06C2F48572}" emma:medium="tactile" emma:mode="ink">
                <msink:context xmlns:msink="http://schemas.microsoft.com/ink/2010/main" type="inkWord" rotatedBoundingBox="33270,7164 33271,7985 32449,7986 32448,7165"/>
              </emma:interpretation>
            </emma:emma>
          </inkml:annotationXML>
          <inkml:trace contextRef="#ctx0" brushRef="#br0" timeOffset="-2327.34">7254 1676 1286 0,'0'6'21'0,"0"-1"89"15,15-1 18-15,0-2 11 0,-6 0-5 0,3-2-21 16,-6 0-35-16,12 0-28 0,-3 0-28 0,0 0-14 16,-1 0 8-16,1 0-5 0,0 0-4 0,-6 0-10 15,0 0-21-15,-3 0-110 0,6 0-213 0,-6-12-167 16</inkml:trace>
          <inkml:trace contextRef="#ctx0" brushRef="#br0" timeOffset="-2605.29">7257 1540 2183 0,'0'11'-6'0,"0"-11"20"0,0 9 0 16,0-9 7-16,0 0-9 0,0 0 1 0,0 0-10 16,0 0 0-16,0 0 6 0,15 0-11 0,3 0 3 15,-3 0-4-15,-3 0-1 0,12 0 8 0,-3-15-45 16,-1 15-75-16,1-12-125 0,-3 3-151 0,3 9-90 15</inkml:trace>
          <inkml:trace contextRef="#ctx0" brushRef="#br0" timeOffset="-1976.68">7615 1304 346 0,'14'-9'-2'0,"-2"1"-7"16,0 2 19-16,3-2-3 0,-3 2 23 0,3-2 75 16,3 1 11-16,0 2 2 0,-3-2-43 15,2 4 3-15,1-2-40 0,-6 4 51 0,3 1 37 16,-3 0 27-16,-3 0 3 0,-3 0 1 0,-6 0-7 16,0 13-24-16,0-1-16 0,0 0-8 0,0 3-18 15,-15 0-27-15,3 3-12 0,-6 0 5 0,3 3 3 16,3 2-16-16,-2 1-6 0,2 1-7 0,0 2-9 15,0-2 0-15,3 5-5 0,3 0-4 0,6 0-3 16,-3-1-9-16,3-1 5 0,0-3-2 0,0 3 5 16,0-3 0-16,12-4-8 0,-12-2 1 0,15-1 7 15,0-2-9-15,-1-6 4 0,-2 1 8 16,6-3-5-16,-6-1 2 0,-3-3-6 0,9-1 8 16,-3-3-6-16,-6 0 5 0,3 0 1 0,-3 0 3 15,0 0-9-15,2-14 1 0,4 2 2 0,-9 2-13 16,6-1-34-16,-3-1-35 0,0-1-59 0,0-1-108 15,3 2-159-15,-6-5-88 0</inkml:trace>
          <inkml:trace contextRef="#ctx0" brushRef="#br0" timeOffset="-1677.03">8002 1006 1419 0,'-6'-3'49'0,"6"3"5"0,0-3-6 16,0 3 23-16,0 0 41 0,0 0 23 0,0 0-13 15,0 0-10-15,0 0-33 0,0 0-1 0,11 0-2 16,-11 0 21-16,9 13-8 0,-3 0-8 0,3-3-6 16,0 1-27-16,-3 1-16 0,0 2-8 0,0 1-4 15,-3 0 12-15,3 1 1 0,-3-1-8 0,0 2-10 16,-3-2-3-16,3-1-4 0,-3-1-10 0,0 2 12 15,0-3-10-15,0-1 4 0,0 0 0 16,0-2-2-16,0 1-6 0,0-3-1 0,0 0 3 16,0-2-17-16,0-2-36 0,0 0-48 0,0-2-70 15,0 0-90-15,0-1-215 0,0 0-161 0</inkml:trace>
        </inkml:traceGroup>
        <inkml:traceGroup>
          <inkml:annotationXML>
            <emma:emma xmlns:emma="http://www.w3.org/2003/04/emma" version="1.0">
              <emma:interpretation id="{D30DD2F1-494B-4251-8AC4-0541DC25EFE8}" emma:medium="tactile" emma:mode="ink">
                <msink:context xmlns:msink="http://schemas.microsoft.com/ink/2010/main" type="inkWord" rotatedBoundingBox="33199,8622 33200,9626 32670,9627 32669,8623"/>
              </emma:interpretation>
            </emma:emma>
          </inkml:annotationXML>
          <inkml:trace contextRef="#ctx0" brushRef="#br0" timeOffset="-3813.5">7498 2851 1524 0,'-8'0'18'0,"2"0"-15"0,0 0 7 15,6 0 5-15,-3 0-14 0,3 0-21 0,0 0 33 16,0 0-13-16,0 0 6 0,0 0-15 0,20 0-6 16,1 0-8-16,-3 0 14 0,0-11-11 0,0 2 28 15,6 2-12-15,-3 7 24 0,-4-10-32 0,-2 1 20 16,6 5-19-16,-6-1 19 0,-3 4-2 0,0 1 6 15,-3 0 36-15,0 0 37 0,-3 0 2 0,0 0 15 16,0 0 2-16,-6 0-28 0,0 11 1 0,0 3-13 16,0-5-13-16,0 4-7 0,0 3-12 0,0 1-5 15,0 0-11-15,0-1-4 0,0 4-5 16,-12 3 3-16,12 1-7 0,0-4 0 0,0 4 1 16,0-1-3-16,0 1 0 0,0 4 0 0,0-2 28 15,0 2-1-15,0-1-7 0,0 3-6 0,0-2-4 16,0 0 1-16,-18-3 3 0,18 0-3 0,-12-3-8 15,-3-3-6-15,15 0 6 0,-12-3-12 0,3-3 4 16,9 0 6-16,-12-2-4 0,3-3 1 0,9 3 3 16,0-5-8-16,0-2 6 0,0 0 4 0,0-1-7 15,0-1 4-15,0-2-8 0,0 0 6 0,0 0 3 16,0 0 7-16,0 0-8 0,0 0-9 0,0 0 14 16,0-15 0-16,15 4-7 0,3 2 1 0,-18 1 2 15,18-3 0-15,0-1-5 0,0 3 7 0,-3 1-1 16,-4-2 1-16,7 1-9 0,0-2 1 15,-3 0 3-15,-3 1 3 0,3 1 2 0,0-1-7 16,3 0-4-16,-12 1-24 0,5 1-43 0,-5 0-34 16,0 1-74-16,0-2-105 0,-3 3-131 0,-3-2-47 15</inkml:trace>
          <inkml:trace contextRef="#ctx0" brushRef="#br0" timeOffset="-3320.48">7707 2481 826 0,'15'0'0'0,"0"0"14"0,-1 0-14 16,-2 0 6-16,12 0-2 0,-9 0 5 0,6 0 15 15,0-10-4-15,-9 10-7 0,3-8 26 0,-4 8 28 16,1 0 33-16,-6-5-10 0,0 5 23 16,-6 0-3-16,0 0-2 0,0 0-17 0,0 0-2 15,0 0-19-15,-12 0-14 0,12 13-8 0,-20-3 19 16,8 0-6-16,3-1-7 0,0 2-8 0,-3-3-32 15,3 5 3-15,3-2-2 0,-9 1-3 0,9 1 0 16,-3-2-16-16,6 0 1 0,3 0 1 0,0 0-1 16,0 0-3-16,0 0 4 0,0-3 5 0,0 1 8 15,0 0-4-15,0-1-1 0,0 0-14 0,0-2 0 16,0-1 6-16,12-2 0 0,0 0 6 0,-3-1 4 16,6-2-13-16,3 0 4 0,0 0 2 0,-4 0-1 15,4 0 9-15,-6-13-11 0,6 13 6 0,-3-12 0 16,0 12 1-16,-6-11-8 0,3 4 7 15,-3 7 1-15,-3-8-1 0,-3 8-5 0,3-6-5 16,-6 6 8-16,0 0-22 0,0-4-60 0,0 4-51 16,0 0-170-16,0 0-183 0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4:54.2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244 111 2124 0,'0'-4'69'15,"0"-1"25"-15,0 3 7 0,0-2-4 0,0-1 12 16,0-5 80-16,0 6-93 16,0-1-14-16,0 1 6 0,0-2 9 15,0-1-9-15,0 3 22 0,0 0-12 16,0 0-5-16,0-7 38 15,0 7-78-15,0 0 0 0,0-1-18 16,0 4 10-16,-12-4-17 0,12 1-10 16,-21-1 3-16,9 5-6 0,0 0 3 15,-15 0 26-15,15 0-27 0,-5 0-12 16,5 0 2-16,3 0 3 16,-6 0 11-16,3 0-17 0,3 0 6 15,-3 0-4-15,3 0 1 0,-9 31 29 16,12-16-36-16,0 1 26 0,0 1 0 15,0 7 2-15,1-2-16 0,2 3-3 16,0 1-7-16,3 4-2 0,0 0 11 16,20 27-8-16,-2-30 3 15,6 1 10-15,0-5 11 0,0 1 1 16,0-3 5-16,5-5-2 0,7-2-1 16,0-4-1-16,2-3-1 15,37-7 35-15,-33 0-42 0,-4 0 1 16,1 0-17-16,-6-16-6 0,-1 4-5 0,1-3 15 15,0 2-17-15,-3 1 3 16,17-12 17-16,-26 17-11 0,-6-2 10 16,-3 2-18-16,-3 3-11 0,-9-1-18 15,0 2-53-15,0 1-62 0,0-2-65 16,0 3-61-16,0 1-321 16,0 0 278-16,0 0-94 0,0 0-244 15</inkml:trace>
  <inkml:trace contextRef="#ctx0" brushRef="#br0" timeOffset="334.62">904 98 2945 0,'0'-7'112'0,"0"1"79"0,0 4 49 0,0 0 207 16,0 2-270-16,0 0-38 0,0 0-11 15,12 0-6-15,-12 0-40 0,9 15-4 0,-3-1-8 16,-6 3-37-16,9 7-3 16,9 29 43-16,-9-22-59 0,0 1-8 15,3 4 15-15,-6-5-26 0,3 2 6 16,0-4 5-16,-3-1-19 0,0-2 20 15,0-1 2-15,-4 12-34 16,1-23-17-16,-3-3-48 0,0-3-117 16,3-3-134-16,-3-2-116 0,0-3-82 15,3 0-397-15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6: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-813-311 2139 0,'-6'-7'40'0,"0"4"30"0,-8-6 162 15,8 4-109-15,0 2 19 0,0 0-12 16,0 1-6-16,3 1-34 0,0 0-21 16,-3 1 12-16,6 0 22 0,-3 0 12 15,-3 41 107-15,0-17-108 16,3 9-1-16,-3 4-18 0,6 6-18 16,0 4 0-16,0 2-19 0,0 1-12 0,0 1-13 15,39 44 23 1,-21-54-46-16,-1-3-4 0,7-6-3 0,-3-5 0 15,6-6 0-15,-3-2-3 0,6-7 4 16,-1-2-2-16,1-5 7 0,33-5-14 16,-34 0 13-16,-2 0-9 15,0-16-2-15,0-4-7 0,-6 3-4 16,-1-3 1-16,-2-5-6 0,0-1 2 16,-3-2 12-16,0-33-17 15,-9 27 11-15,-6 0-9 0,0-1 7 16,0 0 10-16,0-1 1 0,-18 1-4 0,0-1 2 15,0 3 23-15,-3 0-6 16,-26-23 47-16,20 33-11 16,-3 4-23-16,0 3-6 0,-2 5 3 0,-1 4-15 15,-3 5 4-15,1 2-18 0,-4 0 17 16,-3 17-6-16,-35 23-8 16,41-15 0-16,0 2-33 0,7 2-29 15,-1 0-76-15,3-3-101 0,6 3-73 16,6-5-37-16,9 0-18 0,6-2-127 15</inkml:trace>
  <inkml:trace contextRef="#ctx0" brushRef="#br0" timeOffset="-1358.6">-691 196 699 0,'-6'0'-14'0,"-2"0"14"15,-10 0-168 1,6 0-18-16</inkml:trace>
  <inkml:trace contextRef="#ctx0" brushRef="#br0" timeOffset="510.09">146 32 2884 0,'0'-6'80'0,"0"2"84"0,-15 2 82 16,15-1 41-16,-18 0-39 0,3 2-45 16,3-3-74-16,3 4-49 0,0 0-39 15,-11 0 16-15,20 0-30 16,0 0 5-16,0 15-28 0,0-1-2 16,0-2 3-16,0-1 4 0,0-2-2 15,0 1-3-15,0-1 7 16,0 6-11-16,0-10-6 0,0 0-1 0,0-5 17 15,0 0-8-15,15 0 12 16,-1 0-19-16,1 0 16 0,0 0-4 0,-15-14-24 16,0-8 50-16,0 10-44 15,0-1 9-15,0 1 14 16,0 2-17-16,0-1 17 0,-15-4-24 16,-3 10-3-16,1 5-21 0,5 0-39 15,6 0-47-15,6 0-63 0,-21 0-347 16,15 17 225-16,0-4-10 15,0-2-37-15,6-2-96 0,0-9-172 16</inkml:trace>
  <inkml:trace contextRef="#ctx0" brushRef="#br0" timeOffset="960.97">500-496 2940 0,'-15'-7'136'0,"3"1"63"0,0-2 11 16,3 1-24-16,-2 5-19 0,-1 2-3 0,3 0-18 16,-3 13 6-16,3 2-34 15,-18 32 50-15,15-17-96 0,0 4-14 16,0 4 9-16,3 0-31 0,3 0 0 15,1 0-18-15,5-2-13 0,0 0-13 16,32 28 27-16,-8-39-29 16,-3-4 11-16,9-3 17 0,-4-4-6 15,4-5-8-15,0-3-11 0,0-6-18 16,3 0 14-16,-4 0-11 0,31-36-6 16,-33 17 1-16,-4-4-2 15,1-4 8-15,-6-1 1 0,-3-4 9 0,-6 0 16 16,-6-4 7-16,-3 1-18 15,0-1 9-15,-21-33 28 0,0 38-28 16,-3 6 4-16,-2 1-6 0,-1 9-11 16,-6 2-7-16,-3 7 21 0,1 6-43 15,-4 0-39-15,-3 0-85 0,-32 40-443 16,44-22 218-16,3-4-49 16,3 1-165-16,7 0-283 0</inkml:trace>
  <inkml:trace contextRef="#ctx0" brushRef="#br0" timeOffset="1313.76">825-531 2745 0,'-6'0'63'16,"0"0"182"-16,0 0-103 16,6 0-29-16,0 0-19 0,0 0-23 15,0 0-12-15,59-48 62 31,16 1-112-15,-22 11-169 0,-8 5-233-16,-21 18 1 15,-15 10 119-15,-3 3-141 0,0 0-111 0,-1 0-19 16</inkml:trace>
  <inkml:trace contextRef="#ctx0" brushRef="#br0" timeOffset="1822.02">917-601 2682 0,'-3'6'69'0,"0"-1"32"0,-3-1 128 16,6-3-108-16,-3 3 1 16,3 1-2-16,-3 0-10 0,3 1-22 15,0 5-6-15,0 3-26 0,0 2 1 16,0 4-24-16,0 25 18 15,0-21-35-15,0-1-12 0,0-4-2 0,12 0 5 16,-12 0-5-16,12-5-8 16,-3-3 10-16,0-2 0 0,3-1-11 0,8-8-19 15,-8 0-12-15,6 0-12 16,-6-15-1-16,6-2 7 0,3-2 13 16,-3 0 7-16,2 0 10 0,1-2 4 15,0-1 2-15,18-17 18 16,-21 22 10-16,3 0 26 0,-7 4 15 15,1 2 6-15,-3 7 20 0,6-1-2 16,-6 5-12-16,3 0-1 0,0 0 12 16,12 31 40-16,-16-17-75 0,1 3-24 15,-3 6 17-15,3 1-12 0,0 3 18 16,0-2 1-16,-3 2-1 0,0 0 13 16,-6-1 14-16,-3 27 96 15,0-29-30-15,0-1 6 0,-27 3 45 16,0-2 7-16,0-2-33 0,-2 3-56 15,-1-4-35-15,-6 2-26 0,-32 10-5 16,38-20-33-16,3-5-71 16,3-1-108-16,4-2-123 0,8-5-22 15,0 0-43-15,0 0-804 16,9-12-598-16</inkml:trace>
  <inkml:trace contextRef="#ctx0" brushRef="#br0" timeOffset="17836.42">2850-609 3849 0,'-51'-13'54'15,"36"13"-41"32,-190 123-924-31,199-118 630-16,3 1-154 16</inkml:trace>
  <inkml:trace contextRef="#ctx0" brushRef="#br0" timeOffset="17681.4">2692-592 2245 0,'-6'-2'38'0,"0"0"17"15,0 2 19-15,3 0-12 0,-3 0 8 16,3 0-12 47,-44 95 1054-63,41-85-1051 0,0 1-24 15,0 2 2-15,3 2-14 0,-3 2 9 16,-3 38 2-1,6-34-27-15,3 0-10 0,0-1 0 16,15 43 7 0,11-22-5-16,-8-21 5 15</inkml:trace>
  <inkml:trace contextRef="#ctx0" brushRef="#br0" timeOffset="19581.36">2786-563 1257 0,'0'0'83'15,"0"0"13"-15,0 0-19 0,0 0 26 16,0 0 14-16,0 0-11 0,0 0-19 16,0 0 1-16,0 0-9 15,0 0 69-15,0 0-77 0,0 0-18 0,0 0 2 16,0 0-3-16,0 0-3 0,-15 0-28 16,3-9 53-1,3 3-31-15,9 6-27 0,-11-8-3 16,2 3 4-16,3 0-1 0,0 5 5 15,-3-3 0-15,0 3-14 16,3 0-1-16,3 0-2 0,-3 0-3 16,0 13-1-16,0 0 6 0,0-13 4 15,-3 17 5-15,0-3 1 0,0 1 3 16,-12 11 23-16,13-13-26 16,-1 0 5-16,0 2-2 0,0-1-8 0,3-3 7 15,0 4-7-15,0-5 17 0,0 3-15 16,3-2 0-1,0 12 18-15,3-8-25 0,0-3-2 0,0 2 8 16,0 1 0-16,0 1 4 0,15 1-12 16,-15 1 0-16,18-1-5 0,14 12 8 15,-17-14 2 1,51 32-13-16,-51-38 4 16,12-1 12-16,-13-6-11 15,-2-2-4-15,3 0 1 0,0 0 6 16,21-13-6-16,-21 13 6 15,3-16 0-15,-7 4-8 0,4-1 9 0,-3 1-8 16,0 0 9-16,0 0-10 0,-6 0 2 16,3-1 7-16,-3 1-3 0,0-2-2 15,0 4 0-15,0-1-1 0,0-10 0 16,0 11 6-16,-6 4 0 16,3-3 1-16,0-7-3 15,-3 10 1-15,0-2-6 0,0 0 0 16,0-1 7-16,0-4 7 0,-15-1 11 15,0-2-1-15,15 0 14 0,-18-1-2 16,3 2-5-16,3-1 22 16,-12-9 10-16,7 10-19 15,-7 4-14-15,-3 3-16 0,12 4-1 16,0 4 3-16,0 0-3 0,-12 0-8 16,13 0 3-16,-1 0-4 15,0 0-4-15,3 0 7 0,0 0-7 16,-3 0 5-16,3 0-5 0,0 0-3 15,3 0-6-15,-8 0-85 16,8 0-1-16,0 0-50 63</inkml:trace>
  <inkml:trace contextRef="#ctx0" brushRef="#br0" timeOffset="20106.57">3188-264 2367 0,'-6'-3'115'15,"6"-1"260"-15,-12 4-110 16,-21 0 51 0,24 0-292-1,-14 27 16-15,20-18-40 0,3-1 2 16,0 1-5-16,0-1 0 0,0-1-6 16,0 1-1-16,15 2 1 0,-4-8 6 15,4-2-69 1,6 0 21-16,-12 0 35 0,-9 0 6 15,15-23 2-15,-6 15 9 16,-3 0-4-16,0 0 7 0,0-1-3 0,-6 1 2 16,0 0 3-16,0 0-4 15,0-6-6-15,-33 6 2 16,18 7-36-16,15 1-23 0,-15 0-47 16,3 0-27-16,3 0-21 15,-8 0-693-15</inkml:trace>
  <inkml:trace contextRef="#ctx0" brushRef="#br0" timeOffset="20773.67">3343-499 2238 0,'-9'5'15'16,"-6"-1"46"-16,12-4-18 31,-12 0 8-31,15-9-59 0,0 9-1 16,0-10 16-16,18-1-16 0,0-2 17 15,-3 3-1-15,-3-1-15 16,26-13 15-16,-20 14-11 0,3-1-5 16,-3-1 4-16,-3 3 13 0,3 4 1 15,-3 2-8-15,-1 3 8 0,-2 0 31 16,3 0 6-16,0 17 16 16,-12-2-23-16,0 1-16 0,0 1-4 15,-3-1 9-15,0 4-16 0,0-2-1 0,-18 1-11 16,18-4 1-16,-18 17-4 15,0-16 7-15,7-5-12 0,11 2 5 16,-9-5 10-16,9-5-7 0,-9 1-5 16,9 0 0-16,0-4-8 0,0 0 9 15,0 0 0-15,0 0 8 16,0-16-9-16,15 4 15 0,-4 2-12 16,1 10 3-16,0-11-8 0,3 5 5 15,-3 6-4-15,0-7 6 0,18 7 10 16,-12 0-9-16,-4 0 4 15,-2 0 4-15,3 13-11 0,-3 1 5 16,-6-2 6-16,0 3 4 0,0 4 16 16,-3-2-3-16,-3 21 50 0,0-17-21 15,0-2 8-15,0-2 11 0,-18 1-7 16,3-3-13-16,3 1 12 16,0-3-11-16,-2 2-12 0,2-5-13 15,-21 12 4-15,18-13-33 0,3-4-4 16,-3-2 3-16,0 1-19 0,6-4-54 15,-2 0-57-15,5 0-50 16,-12-23-372-16,15 10-69 0</inkml:trace>
  <inkml:trace contextRef="#ctx0" brushRef="#br0" timeOffset="21345.56">3810-540 2137 0,'-3'0'84'31,"3"-31"-13"-31,12 12-89 16,0 9 35-16,0-1 1 0,12-9 70 16,-6 9-29-16,-1 0 5 15,1 2-34-15,3 0 7 0,-3 2 3 16,3 3 24-16,-3 3 8 0,0 1 20 16,-4 0-8-16,-2 0 12 15,6 37 78-15,-12-17-91 0,-3 1 18 0,3 3-11 16,-6 4-6-16,0 0-3 15,-15 89 169 1,0-61-210-16,3-29-33 16,-8 18 14-16,8-26-17 0,6 1 6 15,0-4-17-15,-12 23-22 16,18-26 18-16,0-13 3 16,0 0 4-16,18 0 11 15,0 0-6-15,-1-10 1 0,4 0-2 16,-3-1 10-16,27-7 28 15,-24 11-16-15,-1-1 31 0,1 0-14 16,-3 0-1-16,21-11 59 16,-21 13-75-16,-12 4-11 0,0-1-16 15,-3 2 8-15,3-1 0 16,-6-1-145-16,0 2-50 0,0-2-104 16,0 2-81-16,0 1-117 0,0 0-402 15</inkml:trace>
  <inkml:trace contextRef="#ctx0" brushRef="#br0" timeOffset="33448.64">-619 1365 1614 0,'0'0'48'0,"0"0"-8"0,0 0-1 0,0 0 23 15,0 0-29-15,0 0 29 0,0 0-21 16,0 0 8-16,0 0 15 0,0-11 61 16,0 11-55-16,0-8-10 15,0 8-15-15,0 0-6 0,0 0-7 16,0 0-1-16,0 0 12 0,0 0-13 15,0 0-20-15,0 0 7 16,0 0 15-16,0 0-8 0,0 0-12 16,0 0-5-16,0 0 1 0,0 0 1 15,0 0-3-15,0 0 0 0,0 0-7 16,0 0-5-16,0 0 0 0,-12 7 6 16,12-7 1-16,-9 9 3 0,0-1 2 15,9 1 2-15,-6 2-2 0,0 1 1 16,-3 17 0-16,6-13-4 15,3 3 5-15,0 0-5 0,0 2 2 16,0 1-1-16,0-2-1 0,0 1 0 16,12-5-9-16,0 3 1 0,12 13 12 15,-12-16-9-15,0-3 6 16,0 0 0-16,3-1-5 16,50 39-14 15,-2-37 26-16,-49-14-13-15,-8 0 2 0,0 0 12 0,3 0-12 16,18 0-2 0,-6 0 15-16,-9-14-12 15,9-13 1-15,8-3-7 16,-20 21 6-16,0 3-4 16,0 0 7-16,-3-1 6 15,12-41-2 1,-18 18-4-1,-27-25-6 1,15 38 10-16,0-4 39 0,0 2-13 16,-2-2 12-16,-13-22 27 15,12 22-47-15,-3 2-2 0,3 2 9 16,-3 1 10-16,3 4-16 0,1 4-8 16,-1 0-9-16,-3 1-6 0,0 4 9 15,-18 3-4-15,21 0-13 16,-3 0 2-16,4 0 1 0,-1 11 4 0,0-11 0 15,3 11-11-15,0-11 4 0,-6 11-5 16,12-2 7-16,-3-2 0 16,6 1-7-16,0 1-58 0,0 18-159 15,3 9-86 1,0 14-231-16,0 5-403 16</inkml:trace>
  <inkml:trace contextRef="#ctx0" brushRef="#br0" timeOffset="34127.92">182 1608 2092 0,'0'0'37'0,"0"0"29"0,0 0 33 15,0 0-12-15,0 0-21 0,-18 0-6 16,18 0-14-16,0 0 44 0,-15 0-62 15,3 0 9-15,12 0-11 0,-15 12-19 16,6 1 7-16,9-2-13 16,-9-2 1-16,0-1 4 0,9-8 4 0,-6 16-21 15,6-16 16-15,0 0-3 16,0 0-8-16,0 0 5 0,0 0-4 16,0 0-6-16,0 0 8 0,0 0 2 15,0 0 8-15,0 0-4 16,18 0-1-16,-3 0 2 0,-15 0-7 15,15 0 13-15,-3 0 0 0,-12-10-4 16,0 10-9-16,9-9 0 0,-9 9 11 16,18-10 6-16,-18 6-18 0,0 4 10 15,0 0-11-15,0 0 0 16,0 0 9-16,-18 0-7 0,6 0 0 0,-3 0 1 16,15 0 2-16,-24 10-11 15,24 0 4-15,-12-1-40 0,12-9-56 16,-6 11-72-16,6-2-100 0,0-2-213 15,0-7-115-15</inkml:trace>
  <inkml:trace contextRef="#ctx0" brushRef="#br0" timeOffset="36492.29">336 1280 1711 0,'0'-3'72'15,"0"3"-15"-15,0-1 16 0,0 1-14 16,0 0-29-16,0 0 3 0,0 0-11 16,0 0-2-16,0 0 7 0,0 0 23 15,0 0-15-15,0 14 5 0,0-2-11 16,-15-1 10-16,15 4-8 15,0 0-7-15,0 2-5 0,0 4 1 0,0-1 12 16,0 26 22-16,0-25-30 16,12 0-8-16,0-2-9 0,0 1-12 15,-3-2-1-15,3 0 2 16,15 10 10-16,-9-17-6 0,3-2 6 16,-4-3-11-16,4-6 2 0,3 0 3 15,-6 0 9-15,3 0-2 0,0-10-6 16,-4-1 6-16,-2-1 0 0,0 1-11 15,-3 1 2-15,0-1 12 0,0-3 0 0,-6 3-19 16,3-3 3-16,0 2 4 16,-3-3-2-16,3-15 14 15,-3 18-12-15,-3-2 0 0,0 0 12 0,-3-2-12 16,0-16 24-16,0 14 20 16,0 1-6-16,0-4 7 0,-18 2-7 15,6 1 22-15,0-1-27 0,-3 0 6 16,3 1 3-16,-3 2-17 0,0 1 4 15,0 4 13-15,1 4-12 0,-1 1-11 16,-21 6-3-16,18 0-11 16,-3 0 0-16,3 0 5 0,1 11-7 0,-1-1-5 15,0-10 4-15,3 16 0 0,-3-2-4 16,-6 11 4 0,15-9 1-16,3 0-6 0,3-1-39 0,-3 2-69 15,6 16-233-15,0-18 59 16,0 1-152-16</inkml:trace>
  <inkml:trace contextRef="#ctx0" brushRef="#br0" timeOffset="37078.49">935 1039 2231 0,'-9'-3'46'0,"9"3"5"15,-12-2 25-15,6 2 19 0,-3 0-13 16,3 0 3-16,0 0-15 0,-3 0-10 15,3 0-3-15,0 0-12 0,0 15 7 0,-3-4-4 16,3 0 2-16,-3 4-14 0,4 0-14 16,-1 5-4-16,0 1-5 15,0 31 8-15,6-26-8 0,0 2-7 16,0-3-7-16,15 0 3 0,-1 0 0 16,-2-3 3-16,3-2-2 0,3-4-6 15,0-1 1-15,18 9 2 16,-18-19 1-16,-1 0 3 0,4-3 1 15,-3 1-2-15,0-3-6 0,-3 0 1 16,3 0 3-16,0 0 1 0,-4-18-1 16,16-10 9-16,-15 13-8 15,-3-1 2-15,-3 1 8 0,0 0-8 0,-3 0-7 16,0 1 8-16,-3 2 0 0,-3 1 2 16,0-10-2-16,0 15-7 15,0 0 6-15,-18 3 0 0,0 3-6 16,3 0-3-16,0 0 4 0,-3 0 7 15,-2 0-11-15,2 12 6 0,-15 13-3 16,3-1-9 0,15-12 12-16,6-1-4 15,-9 30-163-15,16-11-139 16,2-15 99-16,0 5-104 0,0-2-171 16,0 2-154-16</inkml:trace>
  <inkml:trace contextRef="#ctx0" brushRef="#br0" timeOffset="42569.97">2843 1237 1771 0,'0'0'39'0,"0"0"4"16,0-8 23-16,0 8 12 0,0 0 12 15,0-8 1-15,0 8-3 0,0-5-19 0,0 5-2 16,0-4-25-16,-9 4 7 16,9 0-16-16,0 0-8 0,0 0 7 15,0 0 25-15,0 0-34 0,0 0 14 16,0 12-6-16,0 2 3 0,0 0-5 16,0 3 1-16,0 4-11 0,0 1-11 15,-12 26 37-15,12-24-23 16,0-1-14-16,0 2-7 0,0-1 11 15,0-4-8-15,15 0-7 0,3-2 3 16,-3 1 9-16,2-2 2 0,19 13-5 16,-15-17-9-16,-3 2 10 0,6-5-2 15,-7-1-7-15,4-2 8 16,-3-1-3-16,3-2-2 0,-3 0 0 0,3-4 4 16,17 0 0-16,-20 0 0 15,3 0-2-15,-6-12-1 16,15-14 0-16,-15 11 1 0,-6 0-5 15,2 0 12-15,1-1-5 0,0-1-7 16,-9-3-2-16,0 0 11 0,0 0-1 16,-3-1-9-16,0-2 12 0,0-1-5 15,-18-3-4-15,-11-22 0 16,11 23 42-16,-3 6-8 0,0 0-14 16,-3 4-11-16,-3 2 1 0,1 4 0 15,-1 4-4-15,0 6-2 0,-3 0-3 16,-2 0 1-16,2 0-5 0,-24 14 3 15,27 1-2-15,4-2 0 0,2-2-1 16,0 4-5-16,6-5 5 0,3 1-11 16,0 4-68-16,6-5-48 0,0 5-23 15,6 13-254-15,0-16 101 16,0 3-158-16,21-2-94 0</inkml:trace>
  <inkml:trace contextRef="#ctx0" brushRef="#br0" timeOffset="43011.21">3611 1567 2297 0,'0'-3'28'0,"0"3"40"15,0 0 10-15,0-5 12 0,0 5-32 16,0 0 17-16,0 0-67 16,0 0 4-16,0 0-5 0,0 0-12 15,0 0 3-15,0 0 6 0,0 0-9 16,0 0 5-16,0 10 4 0,0-1-16 15,0-9 16-15,0 0-10 16,0 0 7-16,0 0 10 0,0 0-12 0,0 0 4 16,0 0 4-16,0 0-2 0,0 0 0 15,0-9-4-15,0 9 7 16,0-10-7-16,0 10 2 0,0 0-3 16,0-4-8-16,0 4 3 0,0 0 9 15,-15 0-3-15,6 0-4 16,-3 0-64-16,3 0-41 0,3 0-34 15,-3 0-106-15,9 0-173 0,0 0-119 16</inkml:trace>
  <inkml:trace contextRef="#ctx0" brushRef="#br0" timeOffset="43563.15">3754 1334 1951 0,'0'0'24'0,"0"0"-15"0,0 0-2 16,0 0 23-16,0 0-20 15,0 0-6-15,0-14 2 0,0-12 5 16,0 18-5-16,14-2-12 0,-2 2 11 15,0 0-13-15,0 0 11 0,-3 1-1 16,12-3 8-16,-15 7-24 16,3 3 75-1,15 37 289 1,-21-22-333-16,-3-1-7 16,0 18 8-16,0-14-9 0,0-1-8 15,0 2 8-15,0-1-4 0,0 0-1 16,0 2-7-16,0-4 0 0,0-1 4 15,0 14 8-15,0-19-8 16,0 1 2-16,0 0-9 0,-12-5 3 0,12 2 9 16,0 2-6-16,0-2-11 0,0-3 12 15,0 10-4-15,0-9-7 16,0 1 11-16,0-4-2 0,0 0-5 16,0-1 5-16,12 1 5 0,0-3 1 15,-1 0 2-15,4 0-9 0,3-15-1 16,0 15 5-16,18-29 3 15,-21 14-5-15,5 2-3 0,-5 0 5 16,0 0 4-16,0 1-1 0,0-1-7 0,-3 1 5 16,0 1-4-16,6-8-102 15,-12 12-80-15,-3-1-219 0,3 1-195 16</inkml:trace>
  <inkml:trace contextRef="#ctx0" brushRef="#br0" timeOffset="43875.3">4203 1184 2010 0,'0'-8'56'0,"0"0"10"15,0-12-6 1,12-6-40 0,53-14-1-1,-35 24-31-15,-18 10 12 16,0-4-4-16,0 4-2 0,-3-2 18 16,3 4-9-16,-6-3-35 0,9 1-145 15,-9 3 40-15,-3 1-57 16,0-2-249-16,-1 3 169 0,-2 0-46 15</inkml:trace>
  <inkml:trace contextRef="#ctx0" brushRef="#br0" timeOffset="44436.41">4292 1086 1847 0,'0'5'39'0,"0"0"39"15,0 0-8-15,0 0 25 0,0 1 5 16,0 0-25-16,0 3-27 0,0 1-12 0,0 1-19 16,0 2-7-16,0 17 3 15,0-16-4-15,0 1-12 16,0 0-3-16,0 8 9 31,33 3-3-31,12-41 1 16,-4-11-5-1,-14 5 7-15,-15 13-2 0,0-1 2 16,0 1-2-16,0 2-3 0,0-1 5 16,0 1-2-16,0 2-7 0,-1 2 4 15,10-2-2-15,-9 4 8 16,-3 0 0-16,0 0-3 0,6 0-5 16,-6 0 12-16,-6 0-11 0,3 14 5 15,0-3-4-15,0 0 0 0,0 1 4 16,-3 1 40-16,3 12 114 15,0-10-83-15,-6 0 6 0,3 0 9 16,-3-1 2-16,0 2 1 0,0 0-7 16,-24-1-20-16,9-1-4 0,-6 2 18 15,0-4-11-15,3-1-10 0,6 1-23 16,-5-2-6-16,2-3-9 0,3 2 2 16,0-3-8-16,3-2-3 15,-9 3 1-15,0-4-7 0,12-2-4 16,0 0-2-16,3-1 4 15,0 0-3-15,0 3 1 0,0-3 1 16,3 1-5-16,-3-1-6 0,3 0-28 0,0 0-47 16,0 0-43-16,0 0-53 0,0 0-22 15,0 0-76-15,0 0-117 0,0 0-291 16</inkml:trace>
  <inkml:trace contextRef="#ctx0" brushRef="#br0" timeOffset="59559.61">-458 3281 1375 0,'0'0'53'0,"0"0"18"0,0 0 16 15,0 0 46-15,0 0 3 0,0 0-5 16,0 0-28-16,0 0-10 0,0 0-13 16,0 0-11-16,0 0 61 15,0 0-47-15,0 0-63 0,0 0 52 32,0 0-41-17,-18 25-11 1,12-25-17-16,0 15-2 15,3 0-3-15,-3-3 2 0,3 1 10 0,0 1-11 16,0 2 8-16,3 2-3 0,0 1 6 16,0 1-3-16,0 2 6 15,0 26-3-15,0-22-1 0,12-1 1 16,-12-2-7-16,15 2 2 0,-3-1 0 16,0-3-7-16,-1-1 9 0,4 1-6 15,0-2-9-15,15 12 14 16,-12-16-2-16,-3-4-7 0,3-1 7 15,-1-2-1-15,-2-1 4 0,0-4-3 0,0 1-10 16,-3 0 9-16,12-4-2 16,-15 0 4-16,0 0-2 0,0 0 2 15,0 0-4-15,0 0-7 0,-4 0 4 16,4 0 9-16,3-15 1 16,3-10 4-16,-3 10-12 0,0-1-6 15,-3-1 4-15,0 1 6 0,-3-3 73 47,-45-164 200-31,-35 88-157-1,47 68-50-15,12 16-36 0,-3 7-15 16,0-3-4-16,0 4-7 0,1 0-5 16,-1 0 6-16,-3 3-13 0,3 0 7 15,-3 0-6-15,-18 0 8 16,25 0-11-16,-4 12 3 0,3-12 2 0,3 12-3 15,0-1-6-15,6-1-1 0,-6 3-39 16,6 4-18-16,-3 2-44 0,0 34-171 16,6-21 114-16,3 4-32 15,0 2-73-15,0 2-150 0,12-1-149 16</inkml:trace>
  <inkml:trace contextRef="#ctx0" brushRef="#br0" timeOffset="60089.38">366 3677 2409 0,'0'-9'69'16,"-33"-3"154"-16,21 8-107 0,-5-3-16 15,5 3-20-15,-6-1-13 0,3 5-13 16,0 0-26-16,6 0-8 0,-6 0 1 15,6 0-6-15,-6 13-1 16,7 0-16-16,8-3 3 0,0-10-5 16,-6 13 9-16,6-13-8 0,0 8-4 15,0 2 6-15,0-5-7 0,0-5 1 16,0 0 6-16,0 0-3 0,0 0-1 16,0 0 6-16,0 0 4 0,0 0 3 15,0 0-2-15,0 0-2 16,0 0 0-16,0 0 8 0,0-8-2 15,0 8-3-15,0 0-7 0,0-8 7 16,0 8-5-16,0-7-3 0,0 7-1 16,0-5-14-16,0 5-28 0,0 0-104 15,0 0 51-15,-15 0-18 16,6 0-22-16,9 0-31 0,0 0-32 16,0 0-120-16,0 0-159 0,0 0-63 15</inkml:trace>
  <inkml:trace contextRef="#ctx0" brushRef="#br0" timeOffset="60613.49">569 3380 2420 0,'0'-4'26'16,"0"1"29"-16,0-2 38 0,0 5 24 0,0 0 32 16,-12 0-5-16,12 0-26 0,-12 0-2 15,3 0 52 1,9 0-110-16,0 0-3 0,-9 0 9 0,3 15 9 16,-3-3-25-16,3 5 3 0,0 2-11 15,-3 0-2-15,3 3-10 16,-3 26-6-16,9-20-2 0,0-4-20 15,0-1 13-15,0-2-10 0,24-1-3 16,-6-4-2-16,3-2-4 0,3-3 12 16,-1 0-9-16,31-1 15 31,68-10 2 0,-48-93 31-31,-74 76-43 16,0-2 4-16,0-2-10 0,0-2 0 15,-17 1 5-15,5-4 4 0,0 4 8 16,0-2-19-16,-3 1 2 0,0 2 1 16,-3 6 9-16,-17-7-11 15,17 15 5-15,-3 7-3 0,0 0 0 16,0 0-12-16,0 14-66 0,3-3-33 0,1 4-31 16,-1-5-28-16,3 2-34 0,-6-3-262 15,15-9 157-15,0 0-138 16,3 0-186-16</inkml:trace>
  <inkml:trace contextRef="#ctx0" brushRef="#br0" timeOffset="61367.5">869 3336 2288 0,'0'7'16'0,"0"-7"18"0,0 0 20 15,0 0-17-15,0 0-16 0,0 0-8 16,0 0-3-16,0 0-12 0,0 0 6 16,0-15-10-16,0 4 20 0,0 11-22 15,12-33 20-15,-3 17-14 0,3 1 2 16,-3 1 0-16,0-2-4 0,0 2 4 15,0-2 5-15,0 2 24 16,-3 5-18-16,0 2 6 0,-1-3-14 16,-2 10 6-16,-3 0-17 0,3 0 12 15,-3 0-7-15,3 0 5 0,0 0 9 16,3 0 52-16,-3 0-19 47,66 139 375-47,-69-125-397 15,0 0 23-15,0-2-3 0,0 3 10 16,0 3-14-16,0 3-10 0,0 1-9 16,0-1-5-16,0 5-8 0,0-1 0 15,0-2-11-15,0-2 12 0,0-1-7 16,0 0 6-16,0 15-11 16,0-23 6-16,0 3-4 0,0 0 7 15,0-4-4-15,0 3 4 0,0-3-5 16,0 0-2-16,0-2 3 0,0 1 1 0,0 0 2 15,0-5-9-15,0-3 5 16,6-2-1-16,-6 0 5 0,6 0 1 16,0 0 42-16,0 0-4 0,0 0-4 15,-1 0-13-15,16-11-2 16,-12-2-14-16,0 1 3 0,3 4-12 16,3-1 6-16,-3 0-3 0,0 2 24 15,0-3 21-15,0 1-12 0,2-1-19 16,10-2 9-16,-12 5-24 0,3 5 11 15,-6 2-9-15,0 0 5 0,0 0-10 16,-3 0 9-16,0 0-1 0,3 0-5 16,0 0 0-16,-3 0-9 15,0 0 12-15,-3 0-2 0,2 0 5 16,-2 0-9-16,-3 0 0 0,3 0 1 16,-3 0 5-16,0 0-39 0,0-13-274 15,0 6 52-15,0 7-61 16,0-7-188-16,0 1-319 0</inkml:trace>
  <inkml:trace contextRef="#ctx0" brushRef="#br0" timeOffset="69552.53">2622 3190 1258 0,'0'-11'90'0,"0"5"-47"0,0 1 39 16,0 0 14-16,12-1 7 0,-12-2-1 15,0 4-16-15,0 2 1 0,0 0 15 16,0 0-9-16,0-3 106 0,0 3-113 16,0 1 5-16,0-2-7 0,0-1-12 15,0 2-6-15,0-4-18 16,0 2 2-16,0 1-16 0,0 1 24 16,0-2-39-16,0 2-10 0,0 2-2 15,0 0-12-15,0 0 2 0,0 0 1 16,0 15 1-16,0-3 9 0,0 1-8 15,0 19 27-15,0-11-15 16,0 0 6-16,0 0-2 0,0-1-4 16,0 0 20-16,0 6-5 0,0 0-5 15,0 2-10-15,12-1 0 0,0 21 32 16,-6-24-26-16,6-3-3 0,-3 0-2 16,0-4-3-16,3 2-2 15,0-4-1-15,3 1-5 0,14 16 4 16,4-3 3-1,68 2 1 17,-20-31-1-32,-55-9-2 15,-11 9 3-15,-3-12-10 0,-3 2 6 16,0 10-4-16,0-14 6 0,-3 3-6 16,0 0-5-16,-3-6 6 0,0-1 1 15,-3-1 0-15,3-2-1 0,-3-1-1 16,0-3 5-16,0 2 41 0,0-23 23 15,0 27-46-15,0 2-9 16,-18 2 3-16,3 4 32 0,0-2-17 0,-3 2-10 16,4 3-1-16,-4-3-8 0,-24-6-1 15,24 9-13-15,-3 4-3 16,3 0 8-16,-5 1-8 0,-1 0 1 16,3-2 0-16,0 5-5 0,-3 0 6 15,3 0-1-15,-20 0-10 16,23 0 3-16,3 16 0 0,0-2 5 15,3-1-41-15,3-1-37 0,0 1-48 16,3 2-34-16,3 0-23 0,0-3-15 16,3 15-222-16,0-16 135 15,0-2-130-15,18 1-83 0</inkml:trace>
  <inkml:trace contextRef="#ctx0" brushRef="#br0" timeOffset="70055.84">3521 3544 2309 0,'6'0'27'0,"-6"-5"33"0,0-1 70 16,0 1-73-16,0 5-18 15,0 0-11-15,0 0-9 0,0 0-4 16,0 0-14-16,0 0 2 0,0 0-7 16,0 0 2-16,0 0-7 15,0 0 1-15,0 0 11 0,0 0-4 16,0 0 6-16,0 0-10 0,0 0 13 0,0 0-10 15,0 0 8-15,12 0-2 16,-3 0 0-16,-9 0-7 0,0 0 2 16,0 0 2-16,9 0 4 0,-9-10-2 15,0 10 10-15,0-9-12 0,0 3 0 16,0 6-1-16,0-9 46 16,-15-1-24-16,3 8-18 15,-9 2-9 1,-23 13 0-1,32 12-1-15,6-17 8 16,3-1-10-16,3 2-12 0,-3-5-52 0,3 2-56 16,0-1-33-16,0-5-91 15,0 0-178-15,15 0-80 0</inkml:trace>
  <inkml:trace contextRef="#ctx0" brushRef="#br0" timeOffset="71178.93">3810 3059 2084 0,'0'8'41'0,"0"-1"8"16,0-1-3-16,0 2 34 15,-12-4-67-15,12-4 5 0,0 0-16 16,-12 0 5-16,12 0-6 0,0 0 5 16,0 0-5-16,0 0-1 0,0 0 0 15,0 0-1-15,0 0-11 0,0 0 8 16,0 0 1-16,0 0 7 0,0-12-6 15,24-1 15-15,-12-2-22 16,-3 3 21-16,3-1 3 0,15-7 40 16,-15 20-38-16,-1-10 3 15,-2 6-22-15,0-2-4 0,0 1 15 16,0 5-17-16,-3 0 5 0,3 0 18 16,-3 0-9-16,0 0-14 0,0 0 4 15,3 0 14-15,-3 15 1 0,0-2-11 0,0 0-5 16,0 20 21-16,-6-15-20 15,0 3 45-15,0 0-5 16,0 21-3-16,0-23-26 0,0-3-1 16,0 2 3-16,-12-3-10 0,12-1 5 15,-12 2-9-15,12-8 2 0,0 3 6 16,-9-5-8-16,9 0 18 0,-6-6-15 16,6 0 5-16,0 0-2 0,0 0-14 15,0 0 7-15,0 0 17 0,0 0-21 16,0-12 12-16,0-18-8 15,12 16 12-15,0 6-9 0,-3 0-3 16,-3 2 5-16,3-3-5 0,0 3 3 16,-1 6 9-16,1 0 0 0,0 0-9 15,3 0 10-15,0 0 0 0,-3 0-17 16,3 19 41-16,0-1 7 0,0 0-19 16,6 18 16-16,-6-19-19 15,-6-2 33-15,-1 4-15 16,4 10 55-16,-9-14-40 0,0-3 11 15,0-1 6-15,0 2-15 0,0-2-18 0,0-5 4 16,-12 0 21-16,-2-1-15 0,5-1-4 16,0 3-9-16,-3-4-8 0,3 0-6 15,-3 0-3-15,0-3-16 0,0 0 4 16,-9 0 3-16,9 0-3 16,1 0-4-16,-10 0-5 15,12 0 2-15,3 0 3 0,0 0 1 16,0 0-2-16,3 0-45 0,0 0-26 15,0 0-43-15,3 0-29 16,-6 0-516-16,6 0-359 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06.3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4223 711 1800 0,'0'0'54'0,"-12"0"12"16,12 0 36-16,0 0 43 15,0 0-81-15,0 0-1 0,0 0-14 16,0 0 5-16,0 0 3 0,0 0 7 16,0 0-6-16,0 0 10 0,0 0 11 15,9 0 31-15,3 0-65 0,-3 0 0 16,0 0-5-16,0 0-7 16,6 0 2-16,-3 0 5 0,0 0-4 0,5 0-13 15,31 14 22 1,-24-14-27-16,6 11-4 0,-4-11-3 0,1 11 1 15,3-11 3-15,3 0-10 0,2 13-1 16,-2-3 2-16,6-4 1 0,41 1-6 16,-35-7 3-16,0 7-3 15,2-1 2-15,-5 0 3 0,2 0-9 16,4-2 6-16,-3 1-8 0,5-1 6 16,-5 1-5-16,44 0 0 15,-44-5 5-15,-3 0 4 0,-4 0-1 16,-5 0-7-16,3 0 8 0,-9 0-11 15,-1 0 9-15,-2 0-1 0,-3 0-7 16,18 0 1-16,-24 0 2 0,-3 0-1 16,-1 0 7-16,-2-10-1 0,-3 10-14 15,0 0-6-15,0 0-22 0,-3 0 0 16,0 0-16-16,-3 0-80 16,0 0 64-16,0 0-34 0,0 0-9 15,0 0-18-15,0 0-44 0,0 0-46 16,0 0-139-16,12 0-173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8:31.5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24 10 2042 0,'-3'0'-2'0,"0"0"7"16,0 0 26-16,0 0 38 0,3 0 0 15,0 11-10-15,-3 0-14 0,0-11-19 0,3 14-6 16,0 0-5-16,0 1 40 0,0 1-16 16,0 3-13-16,0 25 1 15,12-18-19-15,0-1 1 0,0 1 1 16,-1-2 10-16,1 3 0 0,3-1-13 16,12 22 6-16,6-3-6 15,-18-26 0-15,2-2-12 16,-2-2 5-16,0-4 7 0,0 1 3 15,0-8-8-15,0-1-3 0,3-3 5 16,-3 0 3-16,0 0-10 0,-1-15 4 16,4 2 0-16,-6-4 7 0,3 0-10 0,-3-4 7 15,0 2-4-15,-6-2-7 0,0-4 14 16,0-2-17-16,-6-29 0 16,0 26 16-16,-15-1-2 0,0 3-8 15,-3-2 5-15,0 3-2 0,-3 5 3 16,1-1-10-16,2 2 8 0,-6 7-2 15,3 3-5-15,-27 0-1 16,28 8 2-16,-1 3 5 0,0 0 2 16,0 0-7-16,0 16-2 0,6-4 1 15,0-1-18-15,1 4-32 16,-4 6-165 0,6 25-843-16</inkml:trace>
  <inkml:trace contextRef="#ctx0" brushRef="#br0" timeOffset="-652.41">619 475 1407 0,'0'0'16'0,"0"0"70"0,0-13-2 16,0 5 20-16,0 8-9 0,-9-20 83 16,9 13-95-16,0 3 8 0,-6-1-10 15,6 1 15-15,0 1-3 0,-6-1-11 16,6 4 11-16,0-1-7 0,0 1 3 15,0 0 20-15,0 0-76 16,0 0-24-16,0 0-8 0,-12 0 3 16,12 12-1-16,0-12-2 0,0 13 4 15,-12-1-4-15,12 1 0 16,0 7-3-16,0-9 6 0,0 1-3 16,0-2-3-16,0-4 2 0,0 3 7 15,12-7-9-15,0 2 3 0,0-4 5 16,9 0-8-16,-12 0 0 0,3-11 6 15,0 1 4-15,-3 0-8 0,-3-2-9 16,5 1 13-16,-8 2 0 0,-3-2-6 16,0-2-4-16,0-10 2 15,0 14 9-15,0-1-2 0,-14 4-5 16,2-1-4-16,12 3 4 0,-15 0 3 16,0 4-4-16,3 0-1 0,-3 0-4 15,-9 0 5-15,12 12 2 16,0-12-3-16,1 14-3 0,5-6 5 0,0-8 1 15,-3 10 0-15,6 0 4 16,0-10-6-16,3 8-31 0,0 2-115 16,0-6 33-16,0 0-43 0,0-1-47 15,0 1-133-15,0-4-138 0</inkml:trace>
  <inkml:trace contextRef="#ctx0" brushRef="#br0" timeOffset="372.07">976-33 2118 0,'6'-4'3'15,"0"2"49"-15,-3 2 3 0,3 0 21 16,-6 0-16-16,0 0-31 0,0 0-16 16,0 0 63-16,0 14-27 0,0 0-7 15,0 11-1-15,0-12 19 16,0 3-17-16,0 1-7 0,0 2-26 0,0 1 2 15,12 2 3-15,-12 0-4 16,15-2-8-16,-6 2-2 0,3 19-4 16,-3-20 4-16,-1-5 8 0,-8 3-7 15,6-5-2-15,0 0 6 0,0-1-27 16,3 3-218-16,-6-7-12 16,0-7-248-16</inkml:trace>
  <inkml:trace contextRef="#ctx0" brushRef="#br0" timeOffset="966.46">1298-36 1580 0,'0'-6'-17'15,"0"0"6"-15,0 0-4 0,0-3 21 16,0 2-25-16,15-4 26 0,11-11-8 16,-11 12 5-16,-3 3-21 15,3-1-1-15,0 2 29 0,-6 5-15 16,3 1 36-16,-6 0 31 0,0 0-17 0,0 0 2 16,3 22 37-1,-7-9-55-15,-2-1-3 0,0 1 18 0,0 1 8 16,0 1-24-16,0 3-16 0,-14-1 3 15,14-3-14-15,-12 1-7 0,0 10 6 16,3-16 1-16,9 1 9 16,-6-1-2-16,6-3-11 0,-6 2-7 15,6-2 15-15,0 1-2 0,0-2 3 16,0-1-7-16,0-1 4 16,12-3 1-16,0 0-9 0,0 0-2 15,3 0-6-15,-1-12 4 0,1-1 13 16,-3 13 1-16,0-10-13 0,0 10 3 15,27 0 0-15,-30 0-2 16,0 0 35-16,3 0 2 0,-1 15-5 16,-2-2-2-16,-3 2 24 0,3 1 4 15,-6 2-1-15,3 0 1 0,-6 2 15 16,0 1 1-16,0-3 4 0,0 0 12 16,0 2-34-16,-15-5 0 0,0 1 30 15,3-2-9-15,-2-3-23 0,-19 5 14 16,18-10-50 15,-101 4 15 0,83-10-1496-31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8:37.1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127 55 1377 0,'0'-7'49'0,"0"3"32"16,0 0 36-16,0-6 0 0,0 5 19 0,-15 0 0 15,15 0-18-15,0 0-35 16,-12-1 64-16,3 6-93 0,3-4-12 16,6 4 1-16,0 0-18 0,0 0 5 15,0 0-9-15,0 0-9 0,0 0-18 16,0 0 2-16,0 0 4 15,0 10 10-15,0-10-3 0,0 10-18 16,0-10 13-16,0 7-1 0,0-1 0 16,0-6 6-16,0 7-5 0,0 0-9 15,0-6 11-15,0 2 3 16,0-3-14-16,15 0 7 0,0 0-3 0,-6 0 6 16,-9 0 6-16,0 0-4 15,12 0-9-15,-12-11 19 16,0 11-20-16,0 0 12 0,0-7-18 0,0 7 16 15,0-8-4-15,0 8-16 0,0-5 17 16,-15 5-4-16,15 0-1 0,-33 0-2 16,21 0 0-16,4 0 10 15,-4 0-10-15,0 0 10 0,3 0-8 16,0 0-3-16,0 0-16 0,3 10 1 16,0-10-35-16,0 10-165 15,6-3 36-15,0-7-123 0,0 8-93 16,0-8-83-16</inkml:trace>
  <inkml:trace contextRef="#ctx0" brushRef="#br0" timeOffset="2013.11">737-499 1082 0,'0'-8'64'0,"3"2"31"0,0-2 18 0,-3 1 6 16,0 0 33-16,0-3-13 16,0-4 88-16,0 9-138 0,0-1 2 15,0 2-37-15,0-3-15 0,-15 7-13 16,3 0-9-16,1 0-1 0,-1 0 2 15,-9 0-5-15,6 0-8 16,0 0-2-16,3 13-2 0,-3-13-3 16,0 15-9-16,0 0 8 0,4-2 6 15,-1-1 0-15,6-3-8 0,-6 13-10 16,12-11 17-16,0-2 1 16,0-1 4-16,0 0-13 0,0 3 7 15,12 0 9-15,3-2-14 0,-1 1-5 16,1 3 4-16,27 13 1 0,-21-10 17 15,3-1-15-15,-1 4 0 0,4 1 11 16,3-1-2-16,-3 1-8 0,3 2-3 16,-4 0-1-16,4-2 3 0,21 20 12 15,-30-23-17-15,-4 0 0 16,1 0 12-16,-6-3-3 0,-3-3 3 16,0 0 2-16,-3-2-7 0,-3 1 5 15,-3-4 1-15,0 9 1 0,0-5-1 16,-12-3-6-16,-3 1 0 0,0 1-1 15,0-2-6-15,1-2-10 16,-1 0-5-16,0-3 3 0,-15-2-34 16,18 0 36-16,-3 0 2 0,3-16 3 15,3 0 3-15,3 1 3 0,1-3-1 16,-1-4-2-16,3-1 4 0,3-5-2 16,0-32 27-16,0 30-19 15,14-2-6-15,-14-3 12 0,15 1 11 16,-3 1-12-16,0 2 7 0,-3 3 21 15,0-6-9-15,-3 4-1 0,3-22-10 16,-6 32-3-16,-3 4-3 0,0 1 6 16,0 3-14-16,0 6 5 0,0 2-15 15,-15 3 10-15,-3 1-5 0,0 0 6 16,-20 18-32-16,17 0-7 16,-3-2-2-16,3-2-25 0,0 0-10 15,3-2-57-15,1-1-38 0,5-3-101 16,0-8-16-16,3 7-324 15</inkml:trace>
  <inkml:trace contextRef="#ctx0" brushRef="#br0" timeOffset="2429.98">1053-592 1669 0,'0'0'28'0,"0"8"-4"0,0-8 44 15,0 0 35-15,0 0 85 16,12 0-80 0,17 0-88-16,-2-24-11 15,24-10-12-15,-33 21-4 16,0 4 2-16,-4 1 12 0,1 1-3 15,12 0 3-15,-15 7 41 16,-3 0-18-16,-3 0 6 0,0 17 12 16,-3 1-18-16,0 7-4 0,3 4 29 15,-3 7-16-15,0 4-8 0,6 38 3 16,-3-38-28-16,0 1 7 16,-3-1-9-16,3-4 1 0,-1-4 2 15,1-2 0-15,-3-2 0 0,3-3-10 16,3-4 9-16,9 12-10 15,-12-22 1-15,3-2 6 0,-3-5-41 16,-3 0-27-16,0-4-77 0,0 0-111 0,0 0-223 16,-3 0-141-16</inkml:trace>
  <inkml:trace contextRef="#ctx0" brushRef="#br0" timeOffset="2638.27">1196-366 2313 0,'0'-7'10'0,"0"-1"55"0,15-2 18 0,-4 0-15 16,-2-2-9-16,21-18-5 16,-15 11-49-16,6 2-2 0,0 1 6 15,3-2-8-15,-1-1-76 0,4 5-96 16,-3-1-155-16,-3 3-253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1T23:55:54.9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551-1195 2251 0,'0'0'27'16,"0"0"21"-16,0 0 15 0,0 0-11 15,0 0 14-15,0 0-16 0,0 0-7 16,0 0 8-16,0 0 35 15,0 0-30-15,0 0 25 0,0 0 2 16,0 0-1-16,0 0 3 0,0 0-14 16,0 0 0-16,0 0-7 0,0 0-11 15,0 0 29-15,0 0-63 0,0 0-2 16,0 0-7-16,0 0-6 0,0-11 4 16,0-8-1-16,0 11-5 15,0-3-1-15,0 0-2 63,0-160 14-63,0 162 6 15,0 9-9-15,0 0 4 0,0 0 0 16,0 0-11-16,0 0 2 16,0-14-4-16,0-1 14 0,-15 6-9 15,15 9 1-15,0-8 12 0,0 8 2 16,0-10-2-16,-9 4 4 0,9-2-4 15,0 8-6-15,0-4 0 0,0-3 18 16,-14 6-22-16,14-2 5 16,0 3-5-16,0 0 0 0,0 0-3 15,0 0-2-15,0 0-3 0,0 0 5 16,0 0-5-16,0 0 2 0,0 0 1 16,0 0-5-16,0 0-1 0,0 0 3 15,0 0 2-15,0 0 3 0,0 0-10 16,0 0 10-16,0-11-2 15,0 11 3-15,0 0-7 0,0 0 0 16,0 0-8-16,0 0 10 0,0 0 1 16,0 0-15-16,0 0 16 15,0 0-6-15,0 0-3 0,0 0 3 16,0 0 2-16,0 0 6 0,0 0 1 0,0 0-3 16,0 0-1-16,0 0-3 15,0 0-8-15,0 0 0 0,0 0 4 16,0 0 8-16,0 0-2 0,0 0 1 15,0 0 0-15,0 0-8 0,0 0 12 16,0 0-9-16,0 0 0 0,0 0-5 16,0 0 20-16,0 0-7 15,0 0-1-15,0 0-11 0,0 0 0 16,0 0 18-16,0 0-5 0,0 0 3 16,0 0 0-16,0 12-7 15,0 1 13-15,0 1-17 0,0-7 2 16,0 5-2-16,0 1 1 0,0 2 4 15,11-1 0-15,-2 3 0 0,-9 4 7 0,6 0-8 16,3 22 18-16,-9-24-19 16,0 0 7-16,0 0-8 0,0-2-3 15,0-2 8-15,0-1-5 0,0-3 7 16,0 1-13-16,0 7 11 16,0-13-2-16,18 2-6 0,-18-2 12 15,0 1-12-15,0-1 0 0,12 0 4 16,-12 3 7-16,12-2 0 0,-12 2-2 15,9 4 4-15,-3-8-12 16,-6 1-5-16,0-3 14 0,9 2-19 0,-9-4 18 16,0 2-4-16,0-3 2 15,0 0-6-15,0 0 2 0,0 0 8 16,0 0-6-16,0 0 13 0,0 0-1 16,0 0-6-16,0 0-8 0,0 0-15 15,0-12 20-15,0 3-15 16,0-3 6 31,-57-161-44-32,39 135 44 1,12 30 6-16,0-2-9 0,1-2 2 0,2 5 0 16,-3-5 7-16,3 3-8 15,-6-16 4-15,6 12-2 0,0-11 4 16,-3 12 2-16,3-1-5 15,3 5-2-15,0-1 16 0,0 2-9 16,0 3-2-16,0 4 2 16,0 0-5-16,0 0 8 0,0 0-6 0,0 0 0 15,0 0-2-15,0 0 5 16,0 0-3-16,0 0 5 0,0 0 1 0,0 0-3 16,0 0 1-16,0 0-6 0,0 0 8 31,0 0-8 16,0 0 26-32,0 0-25-15,0 0 2 0,0 0 4 16,0 0 0-16,0 0-6 0,0 0 11 16,0 0-7-16,0 0 6 0,0 0 2 15,0 0-5-15,0 0-11 0,0 0 11 16,0 0 7-16,0 0-18 0,0 0 13 15,0 0-11-15,0 0-2 0,0 16 2 16,0-1 6-16,0-15-4 0,0 18 1 16,0 1 7-16,12 15 4 0,-12-19-12 15,12 2 10-15,-12-4-9 0,9 1-7 16,-9 0 2-16,5-3 12 0,-5 0 0 16,0-2-18-16,6 2 6 0,0 8 16 15,-3-10-6-15,-3-1-3 16,3 0 8-16,0-1-6 0,3 1-19 15,-3-3 13-15,0 1-7 0,0-1 15 16,3 2-56-16,-3-3-62 16,-3-1-85-16,0-3-79 0,3 0-56 15,-3 0-62-15,0 0-218 0,0 0-192 16</inkml:trace>
  <inkml:trace contextRef="#ctx0" brushRef="#br0" timeOffset="1009.06">507-1009 1564 0,'0'0'47'0,"0"5"29"16,0-2 6-16,0 1-7 0,0-4 16 16,0 3-1-16,0-3 1 0,0 3 57 15,-12 1-33-15,12-4-68 16,0 0-5-16,0 0 11 0,0 0-5 16,0 0-1-16,0 0-11 15,0 0-15-15,0 0-2 0,0 0-2 0,0 0 8 16,0 0-15-16,0 0 0 0,0 0 4 15,0 0-13-15,0 0 10 0,18 0-9 16,-1-10 2-16,4 10 0 16,12-8 5-16,-15 1-1 0,-6 2-9 15,0 0 17-15,3-1-7 0,-6 4-2 16,-1-1 7-16,4-1-10 0,-6 0-3 16,3 2 2-16,9-6 0 15,-12 6-3-15,3-2 7 0,-3 1-4 0,0-2-6 16,0 2 1-16,0 0 6 0,-3 1-2 15,3-1-4-15,0-2-1 16,-6 4 5-16,3-1 10 0,-3 2-2 16,0 0 2-16,0 0 4 0,0 0 5 15,0 0-2-15,0 0-7 0,0 0-6 16,0 0 2-16,-12 0-3 16,3 0 0-16,-3 0 0 15,-9 0-8-15,9 0 6 0,0 13 0 16,0-13 0-16,-11 11 0 15,-1 9-19-15,0-10 14 16,-15 0 5-16,24-3 3 16,3-1 3-16,-2-3-2 0,2 0-5 15,0 4-1-15,-3-5 7 0,6 3-7 16,0-4 8-16,0 3-14 0,3-2 12 16,3 2-1-16,-3-4-9 0,3 0-2 15,3 0 5-15,0 0-3 0,0 0-1 16,0 0 4-16,0 0-1 0,0 0 7 15,0 0-8-15,0 0 8 16,12 0-13 0,9 0-45-16,3 0-106 15,-12 0 35-15,41-18-1360 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3.0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2A9E8F-42F0-4E72-B0A6-DB0C45FA6348}" emma:medium="tactile" emma:mode="ink">
          <msink:context xmlns:msink="http://schemas.microsoft.com/ink/2010/main" type="inkDrawing"/>
        </emma:interpretation>
      </emma:emma>
    </inkml:annotationXML>
    <inkml:trace contextRef="#ctx0" brushRef="#br0">0 18 909 0,'0'0'73'0,"3"2"2"0,-3-1 40 16,9 1 14-16,-6 3 147 15,8-4-97-15,-11 0-112 16,12 1 17-16,-12 1-3 16,0-3-59-16,0 0 14 15,0 3 1-15,0-3-1 0,0 3-15 16,0-3 13-16,0 0-24 0,0 0 20 16,9 0-1-16,0 0 3 0,-9 0-26 15,15 0 4-15,-9 0-3 0,0 0-6 16,3 0 9-16,36 0 17 15,-19 0-5 1,-8 0-13-16,-9 0-6 0,3 0 4 16,0 0 14-16,0 0-15 0,0 0 19 15,15 0 16-15,-15 0-34 16,14 0 14-16,-17 0-23 16,42 0 13-1,-39 0-15-15,3 0 4 0,3 0 10 16,-4 0-17-16,58-11 1 15,-39 11 10-15,2 0 5 16,-23 0-16-16,3-9 14 16,3 9-13-16,36-4 14 15,-43 4-14 1,16 0 14-16,-21 0-16 16,15 0 7-16,-9 0 8 15,39 0-14-15,-43 0 17 16,22 0-20-16,-18 0 8 15,36 0 9-15,-36 0-4 16,26 0 2-16,-26 0-18 16,63 0 30-16,-19 0-30 31,-17 0 19-31,-30 0-17 16,3 0 15-16,0 0 1 0,0 0-13 15,-1 0 3-15,4 0 7 0,0 0 5 16,3 0-4-16,21 0-9 15,110 0 9 17,-137 0-3-32,-4 0-5 15,10 0-2-15,6 0 11 16,-9 0-11-16,-3 0 2 16,33 0 18-1,-19 0-13-15,-14 0 9 0,3 0-3 16,18 0-17-16,-15 0 6 0,-3 0 2 15,3 11 10-15,2-11 4 16,-2 0-17-16,69 10 5 16,-46-3-6-1,1-3 0 1,20 14 0 15,-47-14 7-31,57 8 19 16,-54-7-15-16,26 0 1 15,-23 2-23-15,0-4 18 0,3 1-3 16,20 3 4-16,-23-4-5 16,-3-1 8-16,53 4-8 15,-29-3 5-15,-18-2 8 16,-9 2-20-16,9-1 6 0,-9-2 6 16,8 2-1-16,-8 0 13 0,9-2-12 15,-3 0-3-15,3 0-1 0,3 0 16 16,23 0-22-16,-29 0 14 15,6 0-8-15,0 0 1 0,2 0 7 0,-8 0-5 16,3 0 11 0,3 0-1 31,211-10 177-47,-229 10-155 15,3-11-2-15,0 11-15 0,2 0 15 0,-2 0-6 16,0 0-3-16,3 0-7 0,3 0-11 15,-3 0-2-15,3 0-1 0,-6 0 17 16,23 0 8-16,-17 0-18 16,0 0-8-16,-3 0 5 0,-3 0 1 15,0 0-7-15,-3 0 5 0,3 0-34 16,-6 0-74-16,-6 0-42 0,6 0-116 16,-6-14-233-16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3.99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67D49D-E418-483F-8B7B-F77C38CDBABE}" emma:medium="tactile" emma:mode="ink">
          <msink:context xmlns:msink="http://schemas.microsoft.com/ink/2010/main" type="inkDrawing"/>
        </emma:interpretation>
      </emma:emma>
    </inkml:annotationXML>
    <inkml:trace contextRef="#ctx0" brushRef="#br0">0 32 2613 0,'6'0'176'0,"0"0"-87"0,-6 0-22 0,0 0-21 15,6 0 8-15,-6 0-1 16,6 0 65-16,0 0-48 0,-6 0 16 16,3 14 15-16,0-5 0 0,5-9-31 15,-2 21 8-15,0-6-14 0,15 41 123 16,-3-24-89 0,-9-12-59-16,3 1-5 0,0-6-22 15,-3 7 6-15,3-5-5 0,6-3-12 16,2 19 8-16,-8-17-10 15,0-10 8-15,-3 5-4 0,3-6 5 16,-6 0-1-16,-6-2-4 0,6 0-8 16,-6-3 19-16,6 0-11 15,-6 0 5-15,3 0-2 0,0 0-17 0,6 0 2 16,-9 0 28-16,6-14-11 0,6 1-14 16,-6 2-1-16,2-1 12 15,16-13-9-15,-12 7 4 0,3 1-5 16,-3-3 2-16,3 1 10 0,-3-3 1 15,0-1-12-15,3-2 0 0,2 1-5 16,-5-1 8-16,9-16 9 16,-12 26-6-16,9-10-8 15,-6 11 3-15,-6 11 9 16,-6-1-4-16,0 4-2 16,0 0-5-16,0 0-2 0,0 0-42 0,0 0-40 15,0 0-956 1,0 0 668-16,0 0-313 15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5.5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1479B6-BC17-435A-88B3-15CDE6B8D973}" emma:medium="tactile" emma:mode="ink">
          <msink:context xmlns:msink="http://schemas.microsoft.com/ink/2010/main" type="inkDrawing"/>
        </emma:interpretation>
      </emma:emma>
    </inkml:annotationXML>
    <inkml:trace contextRef="#ctx0" brushRef="#br0">-4 2 1784 0,'0'4'107'0,"0"-2"44"16,0-1-60-16,0-1 3 0,0 2-12 15,0 0 4-15,0-1-9 0,0-1-18 16,0 3-1-16,0-3-14 0,11 5 5 16,4-5-10-16,18 3 8 0,-21-2-34 15,12-1 2-15,-3 0 0 0,-1 0 4 16,10 0-8-16,-3 0-8 0,0 0 18 15,6 0-14-15,-4 0 3 0,7 0-16 16,0 0 8-16,-3 0-9 0,-1 0 7 16,7 0 12-16,41 0-15 15,-44 0 0-15,3 0 0 0,-1 0 7 16,1 0-3-16,0 0 4 0,-3 0-6 16,-1 0 7-16,4 0-7 0,0 0-3 15,32 0 6 1,158 0-3-1,-205 0-4 1,-3 0 8-16,18 0 10 16,44 0-32-16,-65 0 27 15,62 13-9 1,-41-10 13-16,-15-1-17 16,-3 3 12-16,29-3-22 15,22 5 24 1,-13-3-8-16,-8 0-11 15,-24-3 10-15,50 2 0 32,45 5-1-17,-12-1 14-15,-89-7-16 16,24 0 10-16,-25 0-13 16,37 0-7-1,3-11 21-15,-43 3-14 16,61 8 86-1,-19 0-16 1,10 0 34-16,-54 0-69 16,5 0-1-16,-2 0-3 0,3 0-1 15,63 0 45 1,-64 0-54 0,49 0-6-16,-36 0-3 31,-22-17-435-31,-11 10 42 15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0:26.61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7F0A1D-665D-4442-B1C1-0C21375956AD}" emma:medium="tactile" emma:mode="ink">
          <msink:context xmlns:msink="http://schemas.microsoft.com/ink/2010/main" type="inkDrawing"/>
        </emma:interpretation>
      </emma:emma>
    </inkml:annotationXML>
    <inkml:trace contextRef="#ctx0" brushRef="#br0">0 288 2521 0,'9'4'74'0,"-9"-2"27"15,0 3 1-15,0-2-20 0,0-3-21 16,0 0-15-16,0 0-9 0,0 0 23 16,0 0-12-1,0 0-44-15,0 0-2 0,0-29 16 32,12-13-17-32,-12 29-13 0,0 1 17 15,0-3-11-15,0-1 10 0,12 0-7 0,2-2 0 16,-14 0 2-16,12 5-1 15,-6-3 0-15,6 2-4 0,-3 0-3 0,-3 0 2 16,6 4 7-16,6-9 8 16,-18 11-15-16,0 1 2 15,0 3-37-15,0 4 49 16,0 0 15-16,0 0-4 0,0 0 31 16,15 19-42-1,-15 13 6-15,24 23-4 16,-4 0 11-1,-5-34-20-15,-3-1-6 0,0-4 9 0,6 5-1 16,-9-1-1-16,24 14 3 16,-1 5 8-16,-26-31-16 15,6-2 4-15,-6-1-1 16,3-5-8-16,3 0-6 16,6-22-4-16,-12 13 19 15,9-16-4-15,23-38 22 31,-20 26 5-31,-3 18-8 0,-9-2-3 0,6 1-7 16,0 0-5-16,-3 0 10 16,3 4-11-16,0-4 10 15,9-20-14-15,-10 26 6 16,-2 5-10-16,-6 9 8 0,0 0-14 16,-3 0-23-16,0 0-39 15,0 0-153-15,0 0 39 0,0 0-63 16,0 0-216-16,0 0-180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5:11.9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202E59-D724-4EAB-B7EF-0E9C76FC6C8A}" emma:medium="tactile" emma:mode="ink">
          <msink:context xmlns:msink="http://schemas.microsoft.com/ink/2010/main" type="writingRegion" rotatedBoundingBox="32180,14485 32240,12344 33381,12377 33320,14517"/>
        </emma:interpretation>
      </emma:emma>
    </inkml:annotationXML>
    <inkml:traceGroup>
      <inkml:annotationXML>
        <emma:emma xmlns:emma="http://www.w3.org/2003/04/emma" version="1.0">
          <emma:interpretation id="{AA8CA5BE-F620-4650-BD93-B386E592D985}" emma:medium="tactile" emma:mode="ink">
            <msink:context xmlns:msink="http://schemas.microsoft.com/ink/2010/main" type="paragraph" rotatedBoundingBox="32180,14485 32240,12344 33381,12377 33320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69A48B-876B-4CAA-97CA-71BD86C07742}" emma:medium="tactile" emma:mode="ink">
              <msink:context xmlns:msink="http://schemas.microsoft.com/ink/2010/main" type="line" rotatedBoundingBox="32180,14485 32240,12344 33381,12377 33320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D8371B17-C5EF-4DB6-B444-88E9750F7987}" emma:medium="tactile" emma:mode="ink">
                <msink:context xmlns:msink="http://schemas.microsoft.com/ink/2010/main" type="inkWord" rotatedBoundingBox="32180,14485 32196,13908 33337,13940 33320,145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-248 1687 1834 0,'0'0'45'0,"-12"0"6"0,12 0 20 0,0 9 16 16,0-9 15-16,0 10-9 0,0-1-5 0,0-3-18 15,0 4 2-15,0 0-11 0,0 1-16 0,12 2 4 16,-12-1 13-16,0 0-7 0,12 2-9 0,-12 4-15 16,8-2-13-16,-2 4-7 0,-6-3-2 0,9 2-4 15,0 2-1-15,0-2-2 0,-3 1-1 16,6-1 1-16,-6-2-3 0,0-6 0 0,-3 0-2 15,3 0-5-15,-6-3-2 0,6 3-22 0,-6-7-43 16,0 1-28-16,6 0-31 0,-3-4-49 0,-3-1-56 16,3 0-110-16,3 0-65 0,-3 0-33 0</inkml:trace>
          <inkml:trace contextRef="#ctx0" brushRef="#br0" timeOffset="-490.82">-737 1984 1220 0,'0'0'48'0,"0"0"22"0,0 0-35 0,0 0 4 15,0 0 42-15,0 0 31 0,0 0 3 0,0 0-7 16,0 0-26-16,0 0 0 0,0 0-33 0,9 0-18 16,-9 0-4-16,12 0-5 0,3 0-12 0,-6 0-14 15,3 0 13-15,-6 0-12 0,9 0 3 0,0 0-2 16,-6 0 12-16,3 0-8 0,-1-9 0 0,-2 9-6 16,3 0 1-16,-3-6 0 0,0 1-26 0,0 5-67 15,-3 0-71-15,3 0-72 0,-3-5-101 0,0 5-43 16</inkml:trace>
          <inkml:trace contextRef="#ctx0" brushRef="#br0" timeOffset="-303.29">-620 2102 1549 0,'0'5'45'0,"0"0"1"0,0-4 38 0,0 3 14 16,0-4 5-16,0 2 3 0,0 1 4 0,11-1-25 16,-11-2-12-16,12 0 20 0,3 1-21 0,-3-1-24 15,6 0-14-15,-3 0-16 0,3 0-4 0,-3 0-3 16,3 0-2-16,-1 0-3 0,-2-12-7 0,0 12 0 16,-3-11-3-16,0 11-2 0,-6-7-24 0,6 7-56 15,-6-9-61-15,3 9-93 0,-3 0-159 0,3-5-119 16</inkml:trace>
          <inkml:trace contextRef="#ctx0" brushRef="#br0" timeOffset="470.29">145 1576 2097 0,'0'-3'51'0,"0"-1"23"0,0 3 11 0,0 1 28 15,0 0-2-15,0 0-5 0,0 0-9 0,-15 14-13 16,15-2-11-16,-15 1-7 0,3 1-6 0,12 2-6 15,-15 1 6-15,15 2-4 0,-12 0-13 0,12 0 2 16,0 2-4-16,0 3 10 0,0-6 3 0,0 6-13 16,0-1-3-16,0 1-10 0,0-4 5 0,0 4-9 15,15-3-1-15,-3 1-2 0,0-1 1 16,3-2-11-16,0-2-9 0,-1-1 1 0,4-2-1 16,-3 0-2-16,3-2 9 0,-3-3-3 0,0-2-5 15,0-2-4-15,-3 0 3 0,0-5-5 0,-1 0 5 16,4 0-12-16,-6 0 7 0,3-10-9 0,-3-3-3 15,6 0-3-15,-3 3 0 0,0-6-1 0,-3 2 14 16,0-1-2-16,-3-1 4 0,0 2-1 0,-4 1 3 16,-2 1-6-16,0-1 10 0,0 2 0 0,0 0-3 15,0 2-1-15,0 0-2 0,-11 1 3 0,-1 3-1 16,12-1-2-16,-15 1 5 0,0 2-1 0,3 0 1 16,-3 3 1-16,3 0-2 0,0 0-1 0,-3 0-4 15,1 0 7-15,-1 13-6 0,0-3-3 0,3 4-34 16,0-3-58-16,-3 2-41 0,3 3-44 15,0 2-44-15,0 0-88 0,0 2-214 0,4-2-153 16</inkml:trace>
        </inkml:traceGroup>
        <inkml:traceGroup>
          <inkml:annotationXML>
            <emma:emma xmlns:emma="http://www.w3.org/2003/04/emma" version="1.0">
              <emma:interpretation id="{66D7F9C9-6D69-4225-B086-EA1B5CF154C1}" emma:medium="tactile" emma:mode="ink">
                <msink:context xmlns:msink="http://schemas.microsoft.com/ink/2010/main" type="inkWord" rotatedBoundingBox="32621,13810 32630,13514 33063,13527 33054,13823"/>
              </emma:interpretation>
              <emma:one-of disjunction-type="recognition" id="oneOf1"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NI</emma:literal>
                </emma:interpretation>
                <emma:interpretation id="interp4" emma:lang="" emma:confidence="0">
                  <emma:literal>No</emma:literal>
                </emma:interpretation>
                <emma:interpretation id="interp5" emma:lang="" emma:confidence="0">
                  <emma:literal>18</emma:literal>
                </emma:interpretation>
              </emma:one-of>
            </emma:emma>
          </inkml:annotationXML>
          <inkml:trace contextRef="#ctx0" brushRef="#br0" timeOffset="48951.46">-299 1444 950 0,'0'0'75'0,"0"2"0"0,0-2-17 0,15 0 62 15,-15 0 14-15,15 0-11 0,0 0-20 0,-3 0-17 16,2-14-13-16,4 5-3 0,0 0-32 16,6 1-22-16,-6 2 5 0,9-1-2 0,-7 0-22 15,1-1 11-15,0 4 0 0,-6-2 2 0,-3-1-6 16,0 3 3-16,-3 0-19 0,3 0 19 0,-3 0-9 16,-3 0-12-16,0 1 6 0,2-1 12 0,1 3-18 15,-3-2-10-15,0 3-32 0,-3 0-58 0,-3 0-92 16,0 0-91-16,0 0-44 0</inkml:trace>
          <inkml:trace contextRef="#ctx0" brushRef="#br0" timeOffset="48594.28">-231 1341 846 0,'0'0'28'0,"0"3"5"0,0-2 27 16,0-1 3-16,0 0 54 0,0 0 7 0,0 0-12 15,0 0-22-15,12 0 23 0,3 0-25 0,-3 0 2 16,3 0 6-16,0-11-23 0,3 11-10 0,0-9-24 16,3 9-12-16,-4-10-14 0,-2 4-7 0,6 2 5 15,-9-3-2-15,0 3-4 0,-3 4-7 0,0 0 2 16,-6 0 3-16,3 0-18 0,6 0 16 16,-6 0 4-16,0 0-19 0,-1 0 12 0,-2 0-21 15,9 0-11-15,-3 0-1 0,-6 0-43 0,3 0-18 16,-6 0-29-16,6 0-32 0,-6 0-4 0,0 0-45 15,3 0-25-15,-3 0-38 0</inkml:trace>
          <inkml:trace contextRef="#ctx0" brushRef="#br0" timeOffset="48173.51">-177 1283 956 0,'-12'0'21'0,"12"0"2"16,0 0 28-16,0 0 15 0,0 0-14 15,0 0 29-15,0 0-20 0,0 0-33 0,0 0-10 16,0 0 3-16,0 0-8 0,0 0 0 0,0 0-4 16,0 0 16-16,0 0 11 0,0 0 31 0,0 0-9 15,0 0-12-15,0 0-4 0,0 0-8 0,0 0-1 16,0 0 9-16,0 0-24 0,0 0 6 0,0 0-21 16,0 0 25-16,0 0-14 0,0 0-21 0,0 0 20 15,0 0-13-15,0 0 29 0,0 0-25 0,0 0 13 16,0 0-4-16,0 0-17 0,0 0 7 15,0 0 9-15,0 0-7 0,0 0-2 0,0 0 9 0,0 0 8 16,0 0-2-16,0 0 0 0,0 0-4 0,0 0-11 16,0 0-2-16,0 0 1 0,0 0-5 15,0 0 6-15,0 0-1 0,0 0-7 0,0 0 7 16,0 0 13-16,0 0-15 0,0 0-4 0,0 0 16 16,0 0 18-16,0 0-24 0,0 0 21 0,0 0 7 15,0 0-13-15,0 0 0 0,21 0-3 0,-9-11 13 16,3 11 3-16,3-12 14 0,0 1-5 0,-1 3-1 15,-2 0-2-15,3 0-9 0,-3 0-3 0,3-1-11 16,-3 2 0-16,0 3-6 0,-3-4-8 0,-1 3 4 16,4-1-8-16,0 1 3 0,-9 1 1 0,3 2-4 15,0 1-1-15,0 0 6 0,-3-2-4 16,0 3 0-16,-3 0-6 0,6 0 1 0,-3 0 8 16,0 0 4-16,-3 0-15 0,0 0 2 0,3 0 11 15,-6 0-2-15,0 0 1 0,0 0-2 0,0 0-10 16,0 0 8-16,0 0-6 0,0 0 2 0,0 0 11 15,0 0-11-15,0 0 7 0,0 0-6 0,0 0-3 16,0 0 7-16,0 0-6 0,0 0 10 0,0 0-8 16,0 0 2-16,0 0 1 0,0 0 0 0,0 0-3 15,0 0 1-15,0 0-7 0,-15 0-11 0,3 0-13 16,-3 11-23-16,0 0-33 0,-3-3-42 0,0 1-59 16,0-3-107-16,4 1-96 0,-4 1-61 15</inkml:trace>
        </inkml:traceGroup>
        <inkml:traceGroup>
          <inkml:annotationXML>
            <emma:emma xmlns:emma="http://www.w3.org/2003/04/emma" version="1.0">
              <emma:interpretation id="{7C00D1C7-978E-4B00-B769-913C2228FD97}" emma:medium="tactile" emma:mode="ink">
                <msink:context xmlns:msink="http://schemas.microsoft.com/ink/2010/main" type="inkWord" rotatedBoundingBox="32480,13412 32510,12352 33044,12367 33014,1342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568.7">-1 9 1006 0,'0'0'90'0,"0"-5"43"15,0 1-29-15,0 3-9 0,0 1 26 0,0 0 25 16,0 0 2-16,0 0-4 0,0 0-16 0,0 0-2 15,0 14-22-15,0-1-19 0,0-1-12 0,0 3 8 16,0 0-6-16,0-1-24 0,0 5-16 0,0 1-12 16,0 2-2-16,18 0-8 0,-18 3-9 0,8-1 4 15,-8-1-10-15,6-1 6 0,-6 0-1 0,12-3-3 16,0-2-8-16,-6 0 0 0,0-2-5 0,3-3-62 16,0 0-51-16,-3-1-63 0,0-4-73 0,-3 0-194 15,0 0-50-15</inkml:trace>
          <inkml:trace contextRef="#ctx0" brushRef="#br0" timeOffset="-1763.98">-31 71 1508 0,'0'0'34'16,"0"13"32"-16,0-1 28 0,0 1-19 0,0-1 3 16,0-1-26-16,0 0-22 0,0 0-9 0,0 3 4 15,0-2-11-15,0-2-8 0,0 1-4 0,0 0 9 16,0-1-3-16,0-3-1 0,0 1 1 0,0-1-1 16,0-3-11-16,12 1 9 0,0 0-4 0,-12-4-1 15,12-1 0-15,-12 0-3 0,12 0-15 0,-4 0 21 16,-2 0-15-16,6-11-48 0,-12 11-29 0,6-12-45 15,0 1-34-15,-6 2-31 0,6-2-4 0,-6-1 2 16,0 1 10-16,0 1 9 0,6-1 5 0</inkml:trace>
          <inkml:trace contextRef="#ctx0" brushRef="#br0" timeOffset="-2132.02">-391 574 1295 0,'0'9'58'0,"-12"-9"14"0,0 10 18 0,12-6 4 15,-3 0-3-15,0-4-11 0,-3 0 9 0,6 0-22 16,0 0-30-16,0 0-1 0,0 0-21 0,0 0 8 15,0 0-11-15,0 0 0 0,0 0 7 0,0 0-12 16,0 0 4-16,0 0 6 0,0 0 5 0,0 0 3 16,0 0 10-16,0 0-5 0,0 0-6 0,0 0-6 15,0 0-9-15,0 0-5 0,0 0 6 0,0 0-6 16,0 0-7-16,0-15-4 0,0 3 7 0,0 1 0 16,12-2 6-16,-12 1-1 0,15-3-3 15,-6 3-2-15,-9-3 0 0,15 0 3 0,-3 4-3 0,-4-3 1 16,-2 2-7-16,3-1 7 0,-6 2-7 15,9 1 8-15,-3 2-9 0,0 1 2 0,0-2 10 16,-3 4 6-16,0 2-14 0,0-1 6 0,3 3 3 16,-3 1 24-16,6 0 15 0,-6 0-16 0,6 0-4 15,-4 0-12-15,4 13-4 0,0-1-2 0,0 0-2 16,0 0 0-16,0 2 3 0,0-3 2 0,-6 3-5 16,9 2-8-16,-6-1 8 0,0-1-2 0,-9 2 4 15,6 0-15-15,-6-2 16 0,0 2-3 0,0 1-2 16,0 0-5-16,0 3 18 0,0-1-17 15,0 5 13-15,0-3-13 0,0 2-1 0,0 2 9 0,0 1-8 16,0-4 5-16,0 2 8 0,-18 2-14 16,6-1 0-16,12-1 5 0,-9-1-5 0,-3-2 10 15,3-1-2-15,0-1-6 0,0-2-1 0,3-6 0 16,-3 1-10-16,6-1 11 0,-3-1-3 0,6-2-4 16,0-1 7-16,0-1 5 0,0-1-2 0,0-2-1 15,0-3 3-15,0 0-8 0,0 0-6 0,0 0 12 16,0 0 1-16,0 0-9 0,0 0-3 0,0 0-2 15,0 0 12-15,0 0-2 0,0 0-8 0,0 0 4 16,0 0 9-16,0-12-7 0,15-1 4 0,-6 13-5 16,6-12 5-16,-3 1 1 0,-6 3-2 0,9 1 3 15,-3 7 0-15,0 0-6 0,2-7-4 16,-5 7 9-16,0-8-5 0,3 8 2 0,3-3 1 16,-6 0 0-16,0 3-1 0,3-5 0 0,-3 4 1 15,0-2-4-15,0-1 4 0,3 4-2 0,-6-2 2 16,2 2 1-16,4-1-6 0,-3 1 4 0,0 0 6 15,-3 0-7-15,0 0-8 0,3 0-1 0,-3 0-52 16,-3 0-42-16,0 0-69 0,0 0-109 0,0 0-126 16,0 0-66-16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2:12.86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7D9B8F-AE37-4559-9799-6E2BCCC30B00}" emma:medium="tactile" emma:mode="ink">
          <msink:context xmlns:msink="http://schemas.microsoft.com/ink/2010/main" type="inkDrawing" rotatedBoundingBox="19269,5890 24201,5950 24200,6018 19268,5959" shapeName="Other"/>
        </emma:interpretation>
      </emma:emma>
    </inkml:annotationXML>
    <inkml:trace contextRef="#ctx0" brushRef="#br0">-1 0 1037 0,'3'0'60'0,"-3"0"1"0,0 0 15 0,0 0 14 16,0 0 63-16,0 0-89 16,0 0 12-16,0 0-20 15,0 0 76-15,0 0-63 0,0 0-14 16,0 0-11-16,0 0 5 0,0 0 11 16,0 0 29-16,0 0-68 15,0 0 15-15,0 0-5 0,0 0-18 16,12 0 4-16,3 0 3 15,-3 0 36-15,0 0-39 16,-3 0 0-16,-1 0-16 0,-2 0 6 16,3 0 2-16,9 0 3 0,-9 0-13 15,12 0-14 1,9 0 23 0,-15 0-5-16,-6 0-15 0,-4 0 17 0,1 0 0 15,3 0 1-15,-3 0-17 16,15 0 0-16,-12 0 13 0,3 0 5 15,0 0-10-15,0 10-1 0,0-10 10 16,0 0 0-16,3 0-12 16,8 7 9-16,-8-7-1 0,-3 0-13 0,3 0 14 15,0 0 9-15,-3 0-14 16,3 0-5-16,0 0 13 31,98 0 2-15,-75 0-18-1,13 0 10-15,-39 0-9 0,0 0 13 0,3 0-6 16,-3 0 0-16,-1 0 5 16,19 8 2-16,-15-8 3 0,0 0-10 15,0 0 4-15,6 0-11 0,0 8 15 16,2-8-14-16,1 0 7 0,-3 0 4 16,6 0-6-16,-3 0 14 0,38 0-22 15,1 0 24 1,-43 0-18-16,-2 0 13 15,0 0-15-15,0 0 12 0,-3 0-16 16,24 0 4-16,-19 0 20 16,4 0-19-16,0 0 11 0,6 0-13 0,-6 0 10 15,2 0 5-15,40 0-13 16,-27 0 17 0,-4 12-7-16,-20-12-6 0,0 0 3 15,0 11 3-15,12-11-5 16,3 8-13-16,-13-8 7 15,-2 0 13-15,0 0-11 0,3 0 11 16,3 0-8-16,-3 6 3 0,3-6 6 16,-1 5-3-16,1-5-3 0,83 10-12 15,-89-10 3 1,3 0 5-16,0 0 7 0,-3 0-8 16,3 0-2-16,-3 0 10 15,6 0 6-15,-4 0-5 0,4 0-4 0,-3 0-1 16,6 0 6-16,-3 0-11 0,0 0-3 15,2 0 21-15,1 0-16 0,24 0 9 16,-24 0-13-16,-1 0 3 16,22 0-2-16,-27 0 12 15,0 0-9-15,3 0 4 0,-3 0 7 16,38 0-18 0,-14 0 1-16,-24 0 5 0,-1 0 19 15,-2 0-20-15,3 0 15 0,3 0-18 16,-3 0 15-16,24 0 5 15,-22 0-6-15,4 0-13 0,27 0-3 16,-27 0 15-16,44-9-16 16,-20 9 18-16,-27 0 0 15,-1-6-12-15,7 6-1 0,-9 0 0 16,6 0 4-16,0 0 16 0,20-5-4 16,-23 5-18-16,0 0 16 15,0 0-8-15,-3 0-14 0,3-4 12 16,-4 4 2-16,1-2-6 15,21-1 7-15,-21 3 5 0,0-2-5 16,3 2 2-16,-1-1-2 0,4 1-4 0,3 0-2 16,-6-2 12-16,3 2-8 15,2 0-9-15,1 0 13 0,-3 0 1 0,21 0 4 16,-25 0-13-16,-2 0 6 16,0 0 0-16,-3 0-7 15,15 8-2-15,-15-8 8 0,0 5 4 16,2-5-1-16,-2 0-3 0,3 6-5 15,3-6 0-15,-3 4 13 0,3-4-4 16,3 0 2-16,-4 0-7 0,13 0 1 16,-9 0 4-16,0 0-9 0,56 0-14 15,-56 0 34-15,0 0-4 16,38 0-16 46,165 0 10-62,-174 0 22 16,-41 0-10 0,0 0-10-16,15 0 1 0,-6 0 6 15,-10 0 6-15,4 0-11 0,3 0 7 16,-3 0 11-16,3 0-20 0,0 0 7 16,3 0-3-16,-4 0-7 0,4 0 2 15,-3 0 14-15,3 0-11 0,18 0 18 16,-21 0-15-16,2 0 16 15,7 0 15-15,-12 0-19 16,0 0-2-16,0 0-2 0,-6 0 2 16,0 0-12-16,6 0-10 0,-4 0 12 15,1 0-6-15,3-10-7 0,-9 10-5 0,6 0 0 16,3-8 11-16,-9 8 3 0,9-3-10 31,-3 3 13-31,-6 0-17 0,6 0 2 16,-9 0-3-16,0 0 2 0,0 0 3 15,0 0 0-15,0 0 9 16,-3 0-15-16,0 0 9 16,5 0-2-16,1 0 3 0,-6 0-3 15,6 0-2 1,-6 0 12-16,6 0 2 16,-6 0 6-16,0 0 14 15,0 0-5-15,0 0 0 0,0 0-2 16,0 0-4-16,0 0-1 0,0 0-1 0,0 0 7 15,0 0 17-15,0 0-27 16,0 0 19-16,0 0-18 16,0 0-5-16,0 0-7 0,0 0 6 15,0 0 2-15,0 0 3 0,0 0-4 16,0 0-2-16,0 0 1 16,0 0 9-16,0 0-20 15,0 0 16-15,0 0-6 16,0 0-5-16,0 0 1 0,0 0 7 15,0 0-6-15,0 0 4 0,0 0-3 0,0 0-5 16,0 0 5-16,0 0-6 16,0 0-3-16,0 0-6 0,0 0 18 15,0 0-8-15,0 0-5 0,0 0 1 16,0 0 5-16,0 0-3 0,0 0-5 16,0 0 11-16,0 0-4 15,0 0 2-15,0 0-1 0,0 0 1 16,0 0 10-16,0 0-6 15,0 0 1-15,0 0 5 0,0 0 7 16,0 0-10-16,0 0 8 0,0 0-7 16,0 0 3-16,0 0 38 31,0 0-10-31,0 0-42 0,0 0 6 16,0 0-7-16,0 0 3 15,0 0-5-15,0 0 5 0,0 0 0 16,0 0 2-16,0 0 7 0,0 0-3 15,0 0 20-15,0 0-17 16,0 0 0-16,0 0 0 0,0 0-6 16,0 0-8-16,0 0 5 0,0 0-3 15,0 0-1-15,0 0 7 16,0 0-21-16,0 0-20 16,0 0-32-16,0 0-42 0,0 0-391 15,0 0-49 1,-12 0-51-16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3:57.04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430065-2850-4790-95AC-6A35B8DAEE8A}" emma:medium="tactile" emma:mode="ink">
          <msink:context xmlns:msink="http://schemas.microsoft.com/ink/2010/main" type="inkDrawing" rotatedBoundingBox="31557,6650 32717,6637 32718,6656 31557,6669" shapeName="Other"/>
        </emma:interpretation>
      </emma:emma>
    </inkml:annotationXML>
    <inkml:trace contextRef="#ctx0" brushRef="#br0">0 1 958 0,'12'4'148'15,"-4"3"108"-15,-8-5-141 0,0-2-33 16,0 0-5-16,0 0-9 16,0 0-6-16,0 0-21 0,0 0 15 0,0 0 0 15,0 0-7-15,0 0-3 0,0 0 15 16,0 0-15-16,0 0 5 0,0 0 4 15,0 0-5-15,0 0 6 0,0 0-3 16,0 0 15-16,0 0-35 16,0 0 4-16,0 0 11 15,0 0-26-15,0 0-16 0,0 0-1 16,0 0-5-16,0 0 14 0,0 0 11 16,0 0 15-16,0 0 7 0,0 0-17 0,0 0-8 15,18 0-4-15,0 0 2 0,3 0-13 16,0 0 0-16,12 0 3 15,-4 0-2-15,49 0-6 0,-34 0 9 16,-2 0-8-16,62 0 3 16,-53 0-9-16,5 0 5 0,-2 0 4 31,238-13 2-15,-149 13 30-1,-105 0-37-15,-26 0-2 0,3 0 5 16,-6 0 1-16,24 0-9 15,-3 0-185 17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3:58.6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7676BD-5F08-42AC-8795-48B59928D644}" emma:medium="tactile" emma:mode="ink">
          <msink:context xmlns:msink="http://schemas.microsoft.com/ink/2010/main" type="inkDrawing" rotatedBoundingBox="15714,7342 16985,7330 16986,7371 15715,7383" shapeName="Other"/>
        </emma:interpretation>
      </emma:emma>
    </inkml:annotationXML>
    <inkml:trace contextRef="#ctx0" brushRef="#br0">0 36 2322 0,'12'5'32'0,"-12"5"18"0,9-5 2 0,-9-5 7 16,6 0-2-16,-6 3-20 16,3-3-8 31,178-18 268-47,-163 9-278 0,3 9 7 15,-3-6 8-15,-3 6-11 16,14-5 5-16,-8 3-20 0,-6 0-3 15,3 0 5-15,-3 2-6 0,0 0-6 16,0 0 3-16,3 0-7 0,-1 0 9 16,13 0-2-1,39 0 4-15,-49 0-8 16,-2 0 2-16,6 11 5 0,3-11-9 16,-3 0 3-16,29 0 3 15,7 0 3-15,-27 0 1 0,-1 0-7 16,-2 0 2-16,3 0 1 0,-3 0-6 15,2 0 3-15,-2 0 2 0,0 0-3 16,0 0 5-16,-7 0-4 0,4 0 6 16,-3 0-5-16,0 0-5 0,-3 0 6 15,-3 0 1-15,-4 0 2 0,4 0 3 47,33 0-134-31,-51 8-367-1,-27-1-444 1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7:51.4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B4C469-CA6B-4506-B1A4-CE79D09C58D3}" emma:medium="tactile" emma:mode="ink">
          <msink:context xmlns:msink="http://schemas.microsoft.com/ink/2010/main" type="inkDrawing" rotatedBoundingBox="18146,10127 20256,10449 20246,10510 18136,10187" shapeName="Other"/>
        </emma:interpretation>
      </emma:emma>
    </inkml:annotationXML>
    <inkml:trace contextRef="#ctx0" brushRef="#br0">15922-2618 1940 0,'0'2'45'0,"0"-2"22"16,0 1-18-16,0 1 0 0,0-2-9 0,0 2-19 15,0-2-4-15,0 0 2 0,0 0-12 16,0 0 11-16,0 0 39 16,0 0-18-16,0 0 41 0,12 0-35 15,0 0-9-15,-3 0 0 0,3 0 18 16,-1 0-9-16,4 0-15 0,18 0 5 15,-12 0-18-15,0 0-10 16,3 0 15-16,2 16 20 0,4-16-11 16,3 0 16-16,0 0-13 0,8 0-14 15,-2 0 1-15,59 14-11 0,-44-14-6 16,-1 0 0-16,1 13-2 16,2-13-5-16,1 16 9 0,0-4-7 0,2-3-2 15,-5 2-1-15,53 12 1 16,-51-10 4-16,-5 0-2 0,3-1 3 15,-1 3-2-15,-2-3 5 0,2-1-8 16,1 0 10-16,3-1-9 0,-7-1 3 16,57 6-5-16,-56-5 5 15,-6-5-5-15,2 2 8 0,-5 0 2 16,-1 0-8-16,-2 1-3 0,-6-4 1 16,-3 2 10-16,-4-2-1 0,19-1-8 15,-24-3-2-15,-9 0 2 16,0 0 1-16,0 0 5 0,0 0-4 15,-3 0 1-15,-1 0 4 0,-2 0 1 0,3 0-5 16,-3 0-9-16,-6 0 5 16,0 0-24-16,0 0-136 15,0-14 30-15,0 14-40 0,0 0-93 16,0 0-197-16,0-14-91 0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11:06.15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1B92D6-A63E-44E7-B1B3-E0B770F8A5C0}" emma:medium="tactile" emma:mode="ink">
          <msink:context xmlns:msink="http://schemas.microsoft.com/ink/2010/main" type="inkDrawing" rotatedBoundingBox="9416,15791 13588,16186 13540,16700 9367,16306" semanticType="callout" shapeName="Other">
            <msink:sourceLink direction="with" ref="{E771744F-8B2F-43DF-94D0-4B9E1BDADFFC}"/>
            <msink:sourceLink direction="with" ref="{83F12D68-0EB5-4212-8EA5-5B08447A194A}"/>
          </msink:context>
        </emma:interpretation>
      </emma:emma>
    </inkml:annotationXML>
    <inkml:trace contextRef="#ctx0" brushRef="#br0">33-1 1830 0,'6'0'97'16,"-6"11"-36"-16,0-11 7 0,0 13-3 15,0-1-14-15,0-1-17 0,0-1 7 16,0 6 2-16,0-1-7 0,0 4 18 0,-12 14 24 16,12-9-50-16,-9-7-13 15,9 3-2-15,0 1 3 0,-9-3-1 16,9-1-16-16,0 0 1 0,-9-3 7 16,9-1-12-16,0 10 10 15,0-16-6-15,0-1-2 0,0 1 1 16,0-3-1-16,18 0-5 0,0-1-27 15,3-2-18-15,3-1 3 0,-3 0 18 16,38 0-42-16,-29 0 15 16,0 0 14-16,0 0 6 0,-4 0 20 15,4 0-7-15,0 0 18 0,-3 0 9 0,2 0-9 16,31 0-12-16,-27 14 7 16,5-4 7-16,-2-4 1 0,3 4 5 15,2-3-2-15,1 2-4 0,0-1 17 16,-1 3-11-16,1 0 1 0,39 11 1 15,-43-8 10-15,1-3-20 16,-3 3 21-16,-1-2-25 0,4 1 16 16,-3-1 2-16,2 0-14 0,1 0 23 15,3 0-20-15,38 10 9 16,-41-12 18-16,3-1 8 0,-1-1-11 16,1 1 0-16,0-2 7 0,-4 0 8 0,1-1-13 15,-6-1 0-15,-1-1-20 16,28 2-1-16,-33-5-1 0,0 3 16 15,-4-2 2-15,1 2-19 0,6 0-7 16,3-1 7-16,2 3 11 0,1-3-11 16,6 5-2-16,41-2 51 15,-38-1-47-15,-1-2 6 0,-5-2 8 16,-3 1-5-16,3-2-14 0,-7 0 14 16,1 0-11-16,3 2 6 0,26-2-10 15,-29 2 11-15,3-1-3 16,-6-1-8-16,5 1 1 0,-2-1 1 0,3 0 5 15,2 0-4-15,4 0 9 0,0 0-7 16,44 0 8 0,-41 0-18-16,-1 0 6 0,-2 0 11 0,3 0 0 15,-4 0-5-15,-2 0-7 0,0 0 2 16,2 0-3-16,-2 0 16 0,39 0-17 16,-43 0-11-16,1 0 5 15,6 0-17-15,-7 0 14 0,7 0-9 16,0 0 21-16,-1 0 3 0,1 0-12 15,0 0 15-15,38 0 9 16,-44 0-5-16,-3 0-16 0,-7 0 6 16,-5 0 9-16,0 0 5 0,-6 0-3 0,-6 0-1 15,-3 0-13-15,0 0 8 16,6 0-15-16,-9 0 12 0,0 0 3 16,3 0 4-16,0-9-6 0,-1 9 4 15,4 0 0-15,3-8-9 0,0 8 0 16,15-5-28-16,-15-3 28 15,0 6-12-15,0-4 7 0,-3 1 2 16,0-3 20-16,0 1-14 0,-4-3 10 16,4 2-17-16,-3-3 12 0,12-12 10 15,-9 13 2-15,0-3-1 16,0 2 24-16,0-1-9 0,0 3 16 0,-3-1-4 16,0 1 2-16,0-2-13 0,0 5 5 15,-3-6-10 1,0 7-22-16,-3-1 6 0,0 2-1 0,0 1 2 15,0-1-12-15,0 2-35 0,0 0-5 16,0-3-57-16,0 0-42 0,0-6-584 16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11:08.37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66ACE4-DB7B-47E7-B836-6017CE0F46A4}" emma:medium="tactile" emma:mode="ink">
          <msink:context xmlns:msink="http://schemas.microsoft.com/ink/2010/main" type="inkDrawing" rotatedBoundingBox="3457,15753 6103,15793 6097,16214 3450,16174" semanticType="callout" shapeName="Other">
            <msink:sourceLink direction="to" ref="{7CC868A6-47C5-47B5-B73A-4E1C11CE831D}"/>
            <msink:sourceLink direction="from" ref="{7CC868A6-47C5-47B5-B73A-4E1C11CE831D}"/>
          </msink:context>
        </emma:interpretation>
      </emma:emma>
    </inkml:annotationXML>
    <inkml:trace contextRef="#ctx0" brushRef="#br0">0 0 1438 0,'9'10'15'0,"3"0"88"16,-6-10-17-16,0 5 2 15,0-5-9-15,-6 10-10 0,6-10 19 16,-3 5-10-16,0 0 9 0,0 1-9 16,0-1 3-16,-3 10 47 15,0-7-69-15,0 1-14 0,0 0-4 16,0 4-9-16,0 2-5 0,0 0 7 15,0 0-21-15,0 4 9 0,0 2-7 0,0 17 5 16,0-15-24-16,0-1 9 16,0-4-10-16,0 0 9 0,0-1-7 15,0-4 9-15,0 2-6 0,0-3 9 16,0 2-10-16,0 6-6 16,0-14-7-16,0 0 17 0,0-1-14 15,0-5-8-15,0 0 6 0,14 0 0 16,-14 0 10-16,0 0-8 0,21 0 3 15,-6 0-6-15,-3 0 4 0,6 0 3 16,-6 0-1-16,3 0 3 16,3 0 3-16,-1 0 0 0,1-10 4 15,3 10 0-15,33 0-2 0,-25 0 3 16,1 0 1-16,3 0-7 16,0 0-6-16,2 0 7 0,-5 0 0 0,0 0 12 15,-3 0-9-15,6 0 1 0,20 0-10 16,-23 0 4-16,-3 0 5 15,-1 0-7-15,4 0-4 0,0 0-2 16,0 0 1-16,3 0 1 0,-1 0 14 16,4 0-10-16,38 0 10 15,4 0 1-15,-40 0-10 16,1 0 7-16,-3 0-4 0,0 0 6 16,-1 0-5-16,1 0 7 0,-3 0-2 0,3 0-15 15,-4 0 17-15,7 0-9 0,-6 0 8 16,8 0-17-16,-8 0 11 0,3 0 10 15,0 0-15-15,-4 0 5 0,1 0 4 16,27-12-3-16,-34 12-6 16,-2 0 14-16,0 0-11 0,0 0-2 15,-3 0 11-15,2 0-4 0,1 0-1 16,0 0 2-16,0 0-12 0,29-13 17 16,-26 13-3-16,0 0-13 0,3 0 0 15,-3 0 16-15,-1 0-15 16,-2 0 16-16,3 0-13 0,-3 0 7 0,0 0-5 15,8-16-14-15,-17 16 30 16,0 0-9-16,-6-14 1 0,3 14 7 16,-3 0-7-16,-3 0-10 0,3 0 2 15,3 0 0-15,-3 0 8 0,8-13-2 16,-8 13 2-16,3-10 2 16,-3 10-5-16,-3 0-6 0,0 0-2 15,3 0 8-15,-6 0-4 0,0 0-2 16,0 0 14-16,0 0-3 0,0 0-2 15,-3 0-1-15,0 0 5 16,3 0 3-16,-3 0-7 0,3 0 12 16,3 0-7-16,-3 0-10 0,3 0 1 15,12 0 7-15,-9 0-3 0,0 0-5 16,-1-14-3-16,10 14 4 16,-12 0 0-16,3 0 3 0,-6 0-9 15,0 0 1-15,3 0 1 16,-3 0-1-16,0 0 1 0,-3 0 11 15,0 0-6-15,3 0-3 0,0 0 1 16,0 0 5-16,-3 0-9 0,3-13 9 16,0 13-3-16,0 0-6 0,0 0-1 15,0 0 4-15,3 0 8 0,-3 0-9 0,3 0 5 16,0 0-1-16,0-15-6 0,0 15-5 16,0 0 15-16,0 0-16 15,-1 0 11-15,-2 0-5 0,3 0 6 16,-3 0-5-16,0 0 6 0,0 0-1 15,0 0-2-15,-3 0 11 0,3-13 41 16,-3 13-15-16,0 0 11 16,0-11 7-16,0 11-8 0,0 0-11 15,0-9-17-15,0 9-10 0,0-7 0 16,0 3 0-16,0-3-6 0,0 3-6 16,0-3 4-16,0 0-37 0,0 0-23 15,0-1-24-15,0 0-24 0,0-3-21 16,0 2-44-16,0-5-412 15,0 6 61-15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9:56.9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EE3A43-C41E-4B1E-9351-41B9886B2CA4}" emma:medium="tactile" emma:mode="ink">
          <msink:context xmlns:msink="http://schemas.microsoft.com/ink/2010/main" type="writingRegion" rotatedBoundingBox="986,10253 27341,10208 27353,17632 999,17677"/>
        </emma:interpretation>
      </emma:emma>
    </inkml:annotationXML>
    <inkml:traceGroup>
      <inkml:annotationXML>
        <emma:emma xmlns:emma="http://www.w3.org/2003/04/emma" version="1.0">
          <emma:interpretation id="{48FDE6A0-DA28-43CF-8AB5-C49DCAA9B413}" emma:medium="tactile" emma:mode="ink">
            <msink:context xmlns:msink="http://schemas.microsoft.com/ink/2010/main" type="paragraph" rotatedBoundingBox="2454,10042 19568,10236 19549,11878 2436,116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2C0B3B-7616-4453-9F4D-DAED20FAC240}" emma:medium="tactile" emma:mode="ink">
              <msink:context xmlns:msink="http://schemas.microsoft.com/ink/2010/main" type="line" rotatedBoundingBox="2454,10042 19568,10236 19549,11878 2436,11684"/>
            </emma:interpretation>
          </emma:emma>
        </inkml:annotationXML>
        <inkml:traceGroup>
          <inkml:annotationXML>
            <emma:emma xmlns:emma="http://www.w3.org/2003/04/emma" version="1.0">
              <emma:interpretation id="{2D38C5D9-2056-41A5-B29C-0F6E508E5CA7}" emma:medium="tactile" emma:mode="ink">
                <msink:context xmlns:msink="http://schemas.microsoft.com/ink/2010/main" type="inkWord" rotatedBoundingBox="2449,10514 2992,10521 2983,11327 2440,113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580-2279 1915 0,'12'-1'45'0,"-6"1"-6"15,-6 0 0-15,0 0-2 0,0 0 6 16,0 0-20-16,0 0-1 0,0 0 5 0,0 0 0 15,0 0-11-15,0 16 129 16,0-3-104-16,0-13 38 0,0 16 0 16,0-5 0-16,0 2-22 0,-12-1-18 15,0 4-8-15,-3-1-19 0,-2 4 0 16,-25 23 5-16,15-18-9 16,0-1-2-16,-3-2-1 0,4 2-2 15,-4-1 3-15,3-1-2 0,6-6-3 16,3-1-1-16,1 3-5 0,-10 7-6 15,15-14 2-15,6-4 1 0,3-2-3 16,3 3 12-16,0-4-7 0,0 2 10 16,0-4-3-16,12 2-3 0,3 1 2 15,80 12-4 17,-24-9 7-32,-41-4-4 15,128 8-80 1,-134-9 15-16,-3-2-6 0,2 0-19 15,16 3-74-15,-24-2 89 16,0-1-29-16,-3 0-48 0,-3 0-143 16,-6 0-166-16</inkml:trace>
          <inkml:trace contextRef="#ctx0" brushRef="#br0" timeOffset="373.59">640-2189 1736 0,'9'-10'66'16,"-9"2"-8"-16,6 1-3 0,-6 1 6 16,0 1-15-16,6 3-35 15,-6 2-16-15,0 0 51 0,3 0 2 16,0 18-11-16,0-3 50 0,-1 4-27 15,-2 0-2-15,3 30 100 0,0-18-93 16,-3 0-4-16,0 5-21 0,0 5-12 16,0 0-7-16,0 2 1 0,0 1-11 15,0 0-7-15,0-4-1 0,0 36-8 16,0-40 12-16,0-5 0 16,0-5-10-16,0-4-1 0,0-1 11 15,0-6-4-15,0-1-6 0,0-1 5 16,0-4 1-16,9 2-15 15,-9-8-39-15,0 0-41 0,0 1-53 16,0-4-45-16,0 0-104 0,0 0-110 16,0 0-111-16</inkml:trace>
        </inkml:traceGroup>
        <inkml:traceGroup>
          <inkml:annotationXML>
            <emma:emma xmlns:emma="http://www.w3.org/2003/04/emma" version="1.0">
              <emma:interpretation id="{CA1196B3-7DF9-4CAB-B474-3071F6BC99A9}" emma:medium="tactile" emma:mode="ink">
                <msink:context xmlns:msink="http://schemas.microsoft.com/ink/2010/main" type="inkWord" rotatedBoundingBox="3879,10503 6467,10532 6453,11729 3865,117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44.56">2054-2283 1725 0,'3'-4'27'15,"0"2"-16"-15,-3 0 14 0,3 2-28 16,0 0 79-16,-3 0-29 16,0 14-32-16,0-1 15 0,0-2-10 15,0 4-20-15,0 3 74 0,0-1-47 16,0 7-8-16,0 24 13 15,0-18-17-15,0 2-2 0,0 4-8 0,0-2-14 16,-12 2 18-16,12 0-5 16,-6-2-6-16,6-1 5 0,-6-2 4 0,-6 21-10 15,12-31 4-15,0-1-8 16,0-5 1-16,0-5 12 0,0-3 9 16,0-2-17-16,0-1 15 0,0-4-1 15,0 0-11-15,0 0-15 16,0-16 20-16,0 3-10 0,0-3-2 15,-15 0 6-15,3 0-2 0,12 0 1 16,-12-3 0-16,-6 2-3 0,6-2 13 16,-20-13-11-16,11 17 4 0,3 4-11 15,-3 1 15-15,0 4-5 16,0 6 9-16,-2 0-21 0,-1 0 22 0,6 0-20 16,-6 20 4-16,-18 12 29 15,28-16-26-15,2-3-6 0,3 2 18 16,6-2-18-16,3 0 12 0,0 0-13 15,0 1 1-15,18-2 27 0,20 13-21 16,-20-14 18-16,0 2-24 16,0-6 6-16,0-2-2 0,3 5-1 15,-4-5 8-15,4-1 6 0,0-2-8 16,80-2 14 0,-59-11-222-1,-21 1-573-15</inkml:trace>
          <inkml:trace contextRef="#ctx0" brushRef="#br0" timeOffset="2213.08">2235-1862 1986 0,'3'0'31'0,"3"0"4"0,-3 0-23 15,0 0-6-15,-3 0 52 0,0 0-27 16,6 14 6-16,-6-2-12 16,9 15-11-16,-6-13-7 0,3 4-9 15,-3 2-4-15,0-3 6 0,0 2 12 16,-3 1-4-16,3-3-20 0,-3 2 18 16,0-3 1-16,0 12-12 15,0-17 14-15,0-2-34 0,0-3-94 16,0 1-84-16,0-6-186 0,0-1-111 0</inkml:trace>
          <inkml:trace contextRef="#ctx0" brushRef="#br0" timeOffset="2451.13">2149-2016 1578 0,'0'0'18'0,"15"0"24"0,0-3 60 16,0 2-11-16,23-8 47 15,-17 3-107-15,3 2 1 0,6-2-28 16,-4 3 8-16,4-1-3 0,-6 0-24 0,3 0 22 16,0 1-1-16,-7 1-98 15,16 2-486-15,-21 0 81 0</inkml:trace>
          <inkml:trace contextRef="#ctx0" brushRef="#br0" timeOffset="3082.35">2655-1873 2102 0,'0'0'30'16,"0"0"110"-16,-15 0-60 15,15 0-20-15,-12 0-8 16,-12 0 27-16,12 0-46 0,1 0-6 16,-55 24 10-1,51-14-42-15,-3 5 2 0,-9 13 21 16,19-14-23-16,-1 1-2 16,3 0 0-16,0 1 14 0,6-1-6 15,0-1 2-15,0-2-5 0,0-1-9 0,0 0 17 16,12-2-16-16,3-4-8 15,-4-2-32-15,13-3-20 0,-12 0 40 16,3 0 2-16,0-18 2 0,-3 4 1 16,0-2 9-16,0-1 13 0,-3 2 4 15,-1-1-9-15,1-2 17 16,0-15-11-16,-3 19-1 0,-6 3 14 16,0 2-17-16,0 2 17 0,0 2-20 15,0 3 17-15,0 0-12 0,0 2 8 16,0 0-15-16,0 0 2 15,0 0 3-15,0 0-2 0,15 10 5 16,-15 4 3-16,12 2 4 0,-12 2 1 16,15 6-5-16,-6 5 6 0,9 44-7 15,-9-32 14-15,0 3-23 0,0 2 21 16,-9 2-7-16,3-1 3 0,-3 0-13 16,0-2 5-16,0-2 9 0,-15-3 7 15,-21 27 57-15,15-39-60 16,0-5 8-16,3-3-22 0,-2-4 21 15,-4-5-9-15,6-3-15 0,0-2 15 16,0-6-20-16,0 0 9 0,-6-17 6 16,10-89-8 15,82-2-8-31,-47 82 11 16,30-28-23-16,-28 31-25 15,7 3-23-15,-6 2-53 0,3 0-67 0,-1 3-147 16,-2 1-130-16</inkml:trace>
          <inkml:trace contextRef="#ctx0" brushRef="#br0" timeOffset="3341.1">2944-1687 1882 0,'6'-1'140'0,"-6"1"31"16,0 13-95-16,0 2-11 0,0-1-22 15,0 1-22-15,0 3 1 0,0-2-4 16,0 2-12-16,0 0-12 0,0-1-2 16,0-2 12-16,0 1-7 0,0-2 9 15,0-2-5-15,0-4-21 0,0 2-82 16,0 5-487-16,0-13 23 0</inkml:trace>
          <inkml:trace contextRef="#ctx0" brushRef="#br0" timeOffset="3477.46">3000-1932 1665 0,'9'-12'1'0,"-3"4"-24"16,0 1 27-16,0 2-31 0,-3 1 28 15,3-1-184-15,3 2-121 0</inkml:trace>
          <inkml:trace contextRef="#ctx0" brushRef="#br0" timeOffset="3910.31">3131-1737 1989 0,'12'-5'-12'0,"3"0"8"0,0 0 10 0,0 0-8 16,3 0 3-16,2-1 2 0,1 3-2 15,3 1-95-15,27-6-498 16</inkml:trace>
          <inkml:trace contextRef="#ctx0" brushRef="#br0" timeOffset="3720.73">3411-2220 1900 0,'0'-5'36'0,"0"5"25"16,0 0 41-16,0 0 12 0,-15 16-35 16,15 5 18-16,-15 4-26 0,3 3-14 15,0 47 45-15,1-34-71 16,2 5-22-16,0-2 9 0,0 0-6 0,9 1-4 16,-6-1-3-16,0-4-8 0,0 0-2 15,0-1 13-15,-6 28-61 16,6-39-57-16,3-2-92 0,-3-5-117 15,0-2-212-15</inkml:trace>
          <inkml:trace contextRef="#ctx0" brushRef="#br0" timeOffset="4221.21">3768-1839 1912 0,'-15'-5'30'16,"3"0"10"-16,-2 3 4 0,-1-2-16 15,3 4-3-15,-3 0-13 0,0 0-3 16,-15 16 16-16,18-5-16 15,3 2-16-15,0-1 16 0,3 3-20 16,4 0 19-16,2-2-11 0,0 0-4 16,0 2 2-16,17-3 1 0,22 12 12 15,-18-15-2-15,0-2-15 16,3-3 16-16,-4-2-4 0,1-2-8 0,-3 0 9 16,0 0-8-16,-3 0 12 0,-3-14-15 15,6-15 0-15,-12 14-39 16,-3 0-80-16,2 0-98 0,-5-4-125 15,0 0-89-15</inkml:trace>
          <inkml:trace contextRef="#ctx0" brushRef="#br0" timeOffset="4629.03">4066-1945 1662 0,'0'0'16'0,"-12"5"7"0,0-5 6 16,0 4 9-16,0 0-31 0,3-1 7 15,-12 4-5-15,10-2-6 16,2 0 0-16,-3-1-2 0,0 3-9 16,3 1 21-16,3-2-26 0,-3 0 27 15,3 0-20-15,3 9 4 0,3-10 1 16,0 2 11-16,0-2-10 15,21 2-12-15,-3 0 27 0,0-2-15 0,2 1-6 16,4 1 6-16,0 1 9 0,30 18-24 16,-28-11 26-16,1 0-17 15,0 1 17-15,0 4-18 0,-6-4 3 16,-6 2 5-16,-4-4 22 0,-11 1-8 16,0-2-25-16,-23 4 29 15,2-12 55-15,-9 0-23 0,0-2-10 16,-2-3 0-16,2 0-28 0,0 0 8 15,3 0-5-15,0 0-11 0,4-15-11 16,-10-4 1-16,21 9-104 16,6 0-139-16,6 0-137 0</inkml:trace>
        </inkml:traceGroup>
        <inkml:traceGroup>
          <inkml:annotationXML>
            <emma:emma xmlns:emma="http://www.w3.org/2003/04/emma" version="1.0">
              <emma:interpretation id="{F2953511-F61A-41CB-8C50-E4FCFD0937DF}" emma:medium="tactile" emma:mode="ink">
                <msink:context xmlns:msink="http://schemas.microsoft.com/ink/2010/main" type="inkWord" rotatedBoundingBox="7165,10675 10561,10713 10551,11640 7155,116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43.07">5242-1925 2306 0,'9'-8'25'0,"2"-3"31"15,-5 8-23-15,-3 2-8 0,3 1 9 16,-3 0 21-16,0 0-21 0,-3 19-5 15,3-1-3-15,-3 7-19 0,0 2 8 16,0 40 56-16,0-27-52 16,0-1-10-16,0-1 0 0,0 0 3 15,0 0-1-15,0-4-4 0,0 0-2 16,0-2-4-16,0-4-7 0,0 19 1 16,0-30 18-16,0-6-15 0,0-2-6 15,0-9-27-15,0 0-19 16,0 0-5-16,0 0 24 0,0-20 12 15,-12-3 3-15,-17-26 1 0,11 23 17 16,-3-4-1-16,0 0-13 0,0 5 9 16,0 2 7-16,1-1 20 0,-1 7 4 15,-3 2-4-15,-15-1 50 16,18 16-23-16,4 0-13 0,5 0-7 16,-3 0 11-16,3 12 1 0,3 1-11 15,3-1-6-15,3 2-2 0,3-1-2 16,0 13 9-16,21-11-19 15,3-3-3-15,2 0-4 0,4 0 3 16,6-1-6-16,6-2 5 0,-1-1-5 16,7 0-22-16,0-5-107 0,50 3-461 15,-54-6-107-15</inkml:trace>
          <inkml:trace contextRef="#ctx0" brushRef="#br0" timeOffset="5503.86">5459-1616 2082 0,'-6'0'-17'0,"6"0"7"0,0 0-2 16,0 0 31-16,15 0-25 0,3 0-2 15,6 0-2-15,-1 0 12 0,7 0 3 16,0 0 1-16,148-43-8 31,-106 12 39-15,-60 1 109-1,-12 26-106-15,0-3 5 0,-18 2 19 16,0-1-7-16,-18-1 53 16,16 5-71-16,-4 2 2 0,3 0-1 15,-6 0-13-15,3 0-21 0,0 19 0 0,1-4 5 16,-1-1-13-16,3 4 5 15,-9 13 2-15,21-14-8 0,3 0-10 16,6 0-97-16,0-1-82 0,0 2-158 16,18-5-196-16</inkml:trace>
          <inkml:trace contextRef="#ctx0" brushRef="#br0" timeOffset="5881.25">6158-1704 1989 0,'-23'-6'-2'0,"5"3"29"15,-3 0 40-15,3-2-19 0,-6 5-3 16,3-3-18-16,1 3 6 0,-1 0-26 16,-12 0 11-16,18 0-15 15,6 0-7-15,3 14 8 0,6-3-15 16,0 0 21-16,0-3-19 0,0 3 15 15,18-2 3-15,-3 2-10 0,15 10-4 16,-12-6 0-16,2-1 2 16,-2 1 4-16,0 0-8 0,3 2 10 15,-3-3-12-15,3 3 8 0,-6-1 4 0,-4-4 9 16,-11 9-11 0,0-14-7-16,0-3 0 0,-17 0 24 0,-7-4-9 15,-6 0-12-15,-3 0 2 0,1 0 42 16,-28-11 35-16,30 0-56 15,3 3-5-15,7-2-1 0,-1 2-22 16,12-2 8-16,9 1-80 0,0 0-99 16,0-2-157-16,0-2-217 0</inkml:trace>
          <inkml:trace contextRef="#ctx0" brushRef="#br0" timeOffset="7144.24">6450-1700 1841 0,'12'-11'34'0,"-3"1"33"0,3 0 36 16,-6-11 144-16,3 8-134 15,-9 1-13-15,6-3 1 16,-6 7-26-16,0-11 55 47,-137 235 84-32,119-145-211-15,9-34-3 0,-9 145 6 32,18-150 0-32,12 37-16 15,0-38 14 1,-3-31-2-16,-9 0-10 0,6 0-31 15,18-56-135-15,-6 4 56 16,-4-20 41-16,-5 33 52 16,-3 1 3-1,30-131 11-15,15 3-6 32,-39 144 12-32,-4 6 13 0,4 3-3 15,104-14-16 1,-68 27 21 31,160 106-22-47,-202-90 21 0,-6-2-13 15,0 1 6-15,0 0 10 0,-77 21-5 32,-60-11-1-32,101-25-5 15,-23 0-14-15,32 0 10 16,-32-11 6-16,50 11-6 15,3-14 11-15,6-6-32 0,0 12-72 16,12 0-23-16,23-11-235 16,37-3-455-1</inkml:trace>
          <inkml:trace contextRef="#ctx0" brushRef="#br0" timeOffset="6465.39">6602-2040 2232 0,'3'-16'41'15,"-3"3"47"-15,0 4 3 0,0 1-32 16,0 3-3-16,0 4-25 0,0 1 41 16,0 0-62-16,0 20 0 15,0-3 6-15,0 8-3 0,0-3-7 16,0 8-2-16,0 0-8 0,0 1 11 15,0 1-1-15,0 27-11 16,0-10 7-16,0-29 4 0,-12-4-8 16,12-4 10-16,-9-3-7 0,9 0 14 15,0-4-10-15,0-2 7 0,-9 0-8 16,9-2-4-16,0-1 17 0,0 0-4 16,0 0-14-16,0 0-3 0,0 0 14 15,0 0-8-15,0 0-5 0,0 0 7 16,0-8-3-16,0 8 3 15,0 0-10-15,0-8 9 0,0 8-2 16,0 0-10-16,0-6 14 0,0 6-7 16,0 0-1-16,0 0 1 0,0 0-2 15,0 0-2-15,0 0 4 16,0 0 14-16,0 0-15 0,0-3 7 0,0 3-1 16,0 0 0-16,0 0-12 0,0 0 7 15,0 0 9-15,0 0-6 16,0 0 1-16,0 0 1 0,0 0-2 15,0 0 0-15,0 0-9 0,0 0 9 16,0 0 1-16,0 0 1 16,0 0-7-16,0 0 4 0,0 0-6 15,0 0 1-15,0 0 0 0,0 0 6 16,0 0-3-16,0 0-3 16,0 0-23-16,0 0 5 0,0 0-25 15,0-11-2-15,0 11-28 0,0 0-44 0,0-7-45 16,0 7-93-16,0-5-165 0,0 0-157 15</inkml:trace>
          <inkml:trace contextRef="#ctx0" brushRef="#br0" timeOffset="7956.88">6915-1770 1500 0,'20'-3'217'0,"-8"-1"37"15,-3 0-59-15,-9 3-116 0,0 1 15 16,0 0-23-16,0 0-5 16,-15 0 41-16,0 15-76 0,4-4-6 15,-4 16 9-15,6-11-28 0,9-2 2 16,0 4-8-16,0-1 1 16,0 18 0-16,0-19 11 0,18-2-11 15,41 17 10-15,-38-24-16 16,30-5-18-16,-28-2-23 15,-2 0 3-15,-3 0 13 0,24-28 16 16,-24 12 12-16,-4 3-7 16,-2-2 7-16,0-2-1 0,3 0 6 15,-6 1 9-15,6-13 1 16,-9 18-8-16,12-10 18 16,-18 21 14-16,0 0-16 0,0 0-8 15,0 0-4-15,0 0-3 16,0 16-4-16,0-1 11 15,0 36-6-15,0-35-3 16,18 40 2-16,2-41-2 16,28 10 2-1,35 3-8-15,-65-28 1 16,15 0 2-16,-21 0-5 0,0-15 0 16,-3-1 2-16,3 2 0 0,-6-1-1 15,23-56 3 1,-26 58 3-16,3 2-13 15,0 2 8-15,0 1-3 0,0 4 3 0,6 0 8 16,0 1-13 0,9 3 20-16,-12 0-7 15,44 13 11-15,-41 1-27 16,6-2 11 0,71 29-11-16,-62-31 14 15,-3 0 3-15,68 13-18 31,-14-23-285-31,-78-15 206 16,6 5 30-16,-6-3 24 0,0 2 11 16,0-4 11-16,0 0 9 0,0-2-3 15,-15-2 3-15,3 1 15 0,0-1 20 16,3 0 19-16,-3 3-10 0,3 2 3 16,3 3 8-16,-3 0 27 0,-3 7 0 15,3 4-2-15,-5 0-10 16,-19 0 41-16,15 15-67 0,-3 1 3 0,-3 0-18 15,6-1 7-15,1 4-3 0,2 1-12 16,9 1-10-16,0-1-3 0,6 1 6 16,0 20-6-16,18-22 6 15,3 0-6-15,2-2-8 0,1 0 6 16,0-2-1-16,3-4-1 0,0-1 8 16,-1-2-8-16,28 0-11 15,-33-8-58-15,-3 0-79 0,2 0-96 16,-5-15-168-16,-3 1-238 0</inkml:trace>
          <inkml:trace contextRef="#ctx0" brushRef="#br0" timeOffset="8165.49">7757-2092 2218 0,'-66'0'131'16,"34"12"-62"-16,8 1-51 16,15-2-16-16,0-5-16 0,-3 3 1 15,3-1 1-15,3 1-90 0,6 4-110 16,0 14-578-16</inkml:trace>
          <inkml:trace contextRef="#ctx0" brushRef="#br0" timeOffset="8648.48">8308-1824 1795 0,'0'0'36'16,"-18"0"14"-16,6 0 1 0,-3 0-4 15,-3 0-10-15,0 0-13 0,-26 0 14 16,23 0-33-16,0 0-2 16,0 0-6-16,6 0 2 0,0 11-2 15,6-11 6-15,3 10-2 0,6 1-2 16,0-2 17-16,0 4-17 15,18-5 5-15,3-2-7 0,-3 1-3 16,0 0 2-16,6-1 11 0,-4-1-1 0,1 5-1 16,0-5-13-16,-3 4 6 0,18 10-9 15,-21-11 13-15,-3 3-8 16,-1 2 9-16,-5-1-3 0,0 1 0 16,-6-2 3-16,0 2 7 0,0-1 2 15,0-1-3-15,-35 8-12 16,14-14 8-16,-3 1-3 0,0-4 15 15,0-2 52-15,1 0-36 0,-4 0-6 16,6 0-2 0,-54-45-145-1,67 22-617-15</inkml:trace>
        </inkml:traceGroup>
        <inkml:traceGroup>
          <inkml:annotationXML>
            <emma:emma xmlns:emma="http://www.w3.org/2003/04/emma" version="1.0">
              <emma:interpretation id="{0F8AC4E1-3AAB-411B-B6B1-6FF445C69478}" emma:medium="tactile" emma:mode="ink">
                <msink:context xmlns:msink="http://schemas.microsoft.com/ink/2010/main" type="inkWord" rotatedBoundingBox="11179,10584 12420,10598 12413,11193 11172,1117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366.06">9510-2086 1889 0,'9'-26'80'0,"0"2"-1"0,0 2 16 15,-3 5-24-15,-6 1-10 0,0-1 57 16,0 17-31-1,0 0-60-15,-21 24-9 0,3 0 11 16,3 8-19-16,0 0 7 0,1 4-14 16,2 2 8-16,0 1-17 0,12 0 19 15,0 2-6-15,0-6 0 0,0-4-10 0,0-3-6 16,0-4 16-16,0-6-9 0,0-2-1 16,0-5 16-16,0-3-8 15,0-7-24-15,0-1-11 0,0 0 3 16,0 0 0-16,0-16 23 0,-18 1-13 15,0 0 0-15,0-3 23 0,-9 0-15 16,1-1 15-16,-34-14 3 16,30 17-5-16,-5 4-11 0,2 1 1 15,-6 4 22-15,9 7-13 0,-2 0 27 16,-1 0-4-16,9 0-4 0,0 21-3 16,-6 18 1-16,30-22-20 15,15 21 12-15,12-18-4 0,0 0-10 16,9-1-2-16,2-3 8 15,10-1-7-15,-3-4-2 0,-1 3-72 0,1-6-85 16,-3 0-149-16,-7-3-293 0</inkml:trace>
          <inkml:trace contextRef="#ctx0" brushRef="#br0" timeOffset="9966.43">9549-1752 2075 0,'0'0'23'0,"0"0"-12"15,0 0-7-15,0 0-4 0,0 0-1 16,18 0 10-16,-3 0-18 16,2 0 28-16,7 7-36 0,-3-7 13 15,3 8-69-15,0-8 5 0,0 0-12 16,2 0 15-16,-2 0 49 0,0 0-5 15,-6 0 12-15,0 0-13 0,-6-15 21 0,-3 0-3 16,-4-11 58 0,-5 13-8-16,0 1 38 0,0-2-8 0,-14 2 0 15,-1-3 2-15,0 2-8 0,-3 2-7 16,0 1-19-16,3 3-12 0,-12-1 38 16,16 8-52-16,-1 0-11 15,3 0 8-15,3 19-12 0,0-2 2 16,-3 4-5-16,3-2 1 0,0 1 6 15,3 0 6-15,0 25-16 16,3-22 11-16,0-3-4 0,0 0-6 16,15-1-2-16,0-2-5 0,0-3 10 15,3-3 6-15,-1-1-8 0,10-7-15 0,30-3-124 16,-25 0 60-16,1-18-21 16,0-2 54-16,3-1-4 0,-4-5 33 15,28-28-8-15,-33 22 7 16,-3 0 21-16,-4-3 34 0,1 2 36 15,-3 3 36-15,-6 5 1 0,-3 3-11 16,0 5-10-16,0 3-19 0,-9 8 0 16,0 6-10-16,0 0-1 0,0 0-11 15,0 27 30-15,0-12-58 16,0 4-9-16,0 1-3 0,0 5 5 16,0 0-5-16,0 5-6 0,0-2 0 15,0 5 1-15,0 25-33 16,0-31-77-16,0-4-77 0,0-2-82 0,0-5-270 15</inkml:trace>
        </inkml:traceGroup>
        <inkml:traceGroup>
          <inkml:annotationXML>
            <emma:emma xmlns:emma="http://www.w3.org/2003/04/emma" version="1.0">
              <emma:interpretation id="{F0BC891F-6779-42EA-88FC-AA6EC20DC589}" emma:medium="tactile" emma:mode="ink">
                <msink:context xmlns:msink="http://schemas.microsoft.com/ink/2010/main" type="inkWord" rotatedBoundingBox="13186,11013 13561,11018 13559,11185 13184,1118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277.69">11103-1711 1444 0,'0'0'11'0,"-15"1"46"16,6 4 82-16,-6-3-83 0,3 1-14 16,0-2-20-16,0 3-11 15,0-4-8-15,3 7-14 0,0-4 5 16,1-2 14-16,2 3-22 0,-6-1 10 15,9-2 4-15,3-1 8 0,0 0-21 16,0 0 31-16,12 0-26 16,3 0-10-16,-1-12-21 0,-2 1 45 15,3 3-33-15,0-1 6 0,0 1 38 16,3 8-29-16,12-16 12 16,-19 16 18-16,1 0-11 0,-3 0 32 15,0 0-9-15,0 0 12 0,-6 0 0 16,3 0-10-16,-3 0-9 0,0 12-8 15,0 0-5-15,-3-1-3 0,0-1-9 16,0 0 0-16,0 1 0 0,0-1 2 0,0 0 2 16,-12 10 79-16,12-14-47 15,-15 2-13-15,6-4-7 16,-3-4 14-16,3 0-14 0,-8 0 1 16,-7-23-35-1,15-11 27 1,9 19-16-16,0 7 12 15,0 0 0-15,18 2-3 0,0 1-8 16,-4 3 8-16,1 2 6 16,21 0-21-16,-21 0 24 0,3 0-3 15,0 0-2-15,-3 0 2 0,-1 0-20 0,1 13 9 16,-6-4 13-16,3-9-23 0,3 22 15 16,-12-13 3-16,-3-4 4 15,0 3-3-15,0-3 6 0,0-2-7 16,-18 3-2-16,3-2 16 0,0 1-9 15,-2-1-14-15,-16-4 4 16,18 0 5-16,3 0-3 0,3 0-3 16,3 0 1-16,0 0-3 0,6 0 3 15,0-11 8-15,0 11-17 0,0-14 16 16,30-6-41-16,-15 13 30 16,3-1 13-16,-3 2-16 0,-4 1 8 0,1 0-8 15,3 5 18-15,-3 0-7 0,-3-4 0 16,0 4-8-1,3 0 16-15,-3 0-13 0,-6 0 14 0,0 0-11 16,-3 14 7-16,6-4-11 0,-6-10 16 16,0 10-20-16,0-10 23 0,0 7 16 15,0-3 7-15,0-4-25 16,-18 0-17-16,3 0 12 0,-3 0-12 16,0 0 10-16,0 0-3 15,-17 0 9-15,20-10-18 0,0 2 15 16,6 8-13-16,0-11 9 0,3 3-14 15,6 0 8-15,0 1-3 0,0-2 1 0,0 1 9 16,18 1-5-16,0 0 1 0,24-8-9 16,-22 7-28-16,1 3-64 15,-3 2-105-15,0-1-194 0,-3 0-142 16</inkml:trace>
        </inkml:traceGroup>
        <inkml:traceGroup>
          <inkml:annotationXML>
            <emma:emma xmlns:emma="http://www.w3.org/2003/04/emma" version="1.0">
              <emma:interpretation id="{1DAE4148-5ECC-4964-A03A-7AD36587DCBC}" emma:medium="tactile" emma:mode="ink">
                <msink:context xmlns:msink="http://schemas.microsoft.com/ink/2010/main" type="inkWord" rotatedBoundingBox="14179,10929 16812,10959 16805,11526 14172,1149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034.09">12448-1864 1806 0,'0'0'31'0,"0"0"43"0,0 0-3 15,0 20 22-15,0-5-30 0,-15 1-19 16,3 2-17-16,-3 4-18 0,15-1-3 16,-11 3 11-16,11 1-1 0,0 1-14 15,0-3 2-15,0 2 3 0,0-4-6 16,0 0-3-16,0-1-7 0,0-2 3 16,0 11 19-16,0-17-19 15,0-1 10-15,11-5-4 0,-11-2 4 16,9-4 0-16,-9 0 4 0,0 0 1 15,0 0-17-15,0-12 14 0,0-16 0 16,-15 14-11-16,1-5 11 16,-1 0-7-16,-3 0-15 0,-6-3 8 0,-3 3 5 15,-3 2 3-15,-5 3 17 0,2 3 20 16,-41 4 18-16,38 7-30 16,0 0 3-16,3 0-4 15,-11 29 26-15,32-14-20 16,3 47 11-1,45-29-34-15,35 14 4 16,-2-24-15-16,-31-12 5 16,-2-1 1-16,0-4-61 0,-4-1-76 0,1-2-122 15,-6-3-182-15</inkml:trace>
          <inkml:trace contextRef="#ctx0" brushRef="#br0" timeOffset="12429.25">12514-1546 2015 0,'50'0'3'0,"-32"0"9"16,39 0-14-16,-22 0-85 16,-17 0 45-16,-3 0 15 0,0 0 25 15,-3-10-10-15,-3 10 1 0,0-11 0 16,-6-6 7-16,-3 8 13 16,0 1-4-16,0 0 25 0,-12 1 24 15,-3 0-9-15,-12-5 56 16,12 8-46-16,-29 3 75 15,-4 1-24 1,33 16-95-16,0-5-2 0,3-1-2 16,0 3 12-16,-2 12-8 15,11 0-17-15,3-11 12 0,0 0-7 16,0 1-22-16,0-1-104 0,17 0-112 16,1-2-198-16,0 1-147 0</inkml:trace>
          <inkml:trace contextRef="#ctx0" brushRef="#br0" timeOffset="12844.86">12987-1579 1993 0,'-24'-5'126'16,"12"2"-63"-16,-3 3-6 0,3 0-24 15,0 0-6-15,1 0-20 0,-1 15 9 16,3-3-9-16,-12 17 9 16,6 38-7-1,15-50-24-15,15 14 22 16,12-4-11 0,17 1-138-16,-8-20-50 15,-18-8 83-15,0 0 18 0,0 0-12 0,2 0-7 16,1-18 41-16,-3 3 26 15,18-14-14-15,-18 14 63 0,0-1-7 16,-4 1 66-16,1-3 26 0,-3 2 0 16,0 3 1-16,0 0 13 0,-6 2-23 15,0 2-20-15,3 2-20 0,-3 3 11 16,-3 4 5-16,0 0 1 16,-3 0-48-16,0 0 0 0,0 16-16 15,0-3 2-15,0 2 10 0,0-4 5 16,0 3-9-16,0 1-79 0,0 12-522 15</inkml:trace>
          <inkml:trace contextRef="#ctx0" brushRef="#br0" timeOffset="13000.04">13183-1610 1342 0,'0'-3'10'15,"0"-4"-9"-15,0 6 21 0,0 1-40 16,0 0-83-16,0 0-216 0</inkml:trace>
          <inkml:trace contextRef="#ctx0" brushRef="#br0" timeOffset="13607.38">13523-1508 2191 0,'0'0'78'0,"0"0"50"0,0-11 145 16,0 3-168-16,0 8-33 0,0 0-31 15,0 0-13-15,0 0-8 0,0 0-5 16,-12 14 10-16,12 2-23 16,-15 1 8-16,15 3-8 0,-9 2-2 15,0 0-1-15,3 0 4 0,6 1-1 0,-9-2-5 16,0 14-10-1,9-23-4-15,0-1-55 0,0-4-59 16,0-7-114-16,0 0 165 0,15-13 3 16,0 0 20-16,39-40-21 15,-13 13 51-15,10 1 38 16,-30 22-20-16,3 1 10 16,-4 1 5-16,-5 1 46 0,0 0 5 15,-3 4-13-15,-6 1 11 0,0 3-16 16,0 1-9-16,3 2 24 15,-3 3-33-15,0 0-9 0,3 0-8 16,11 37 5-16,-8-19-1 0,0 0-6 16,0 3 8-1,36 46-6-15,-39-56-11 0,0-2 20 16,-3-2 1-16,0-7-21 16,-3 0 14-16,-3 0 2 15,0 0-21-15,0 0 19 0,0-15-10 0,0 2 4 16,0-2-10-16,14 1 9 0,1-3 1 15,0 1 1-15,0-1-8 0,0 1 1 16,3 2 15-16,15-12-2 16,-4 9 7-1,-17 10-5 17,89 63 52-17,-80-33-75-15,-12-11 3 16,3 2-14-16,3 0-62 0,-3 2-42 0,6-2-59 15,-3-1-101-15,-3-4-141 0,2 0-74 16</inkml:trace>
          <inkml:trace contextRef="#ctx0" brushRef="#br0" timeOffset="13956.51">14490-1460 1880 0,'9'-24'113'0,"-9"11"-19"15,0 2 24-15,0 0-14 0,-15 1-14 16,0 3-20-16,0 0-30 0,-2 4-8 15,-1 1-13-15,-3 2-7 0,-15 0 12 16,9 0-24 0,15 17 2-16,3-2-4 0,4-4 3 0,-1 3 7 15,6-2-11-15,0 2-4 16,0-1 4-16,0 1 10 0,17 0-9 0,-2-2-7 16,0-2-8-16,3-2-26 0,0-1 13 15,3-1 15-15,0-6 3 0,-1 0-5 16,-2 0 9-16,3 0 12 0,15-15-7 15,-21 4 1-15,-3-3 17 16,0 3-6-16,2-5 40 16,-11 7-25-16,3 2-2 0,-6 7-23 15,3-5 6-15,-3 5 2 0,3 0 0 16,-3 0-4-16,0 0 3 0,0 12-1 16,0 2-3-16,0-3-8 15,0 0-33-15,0 2-73 0,0-2-69 0,0-3-145 16,0 1-212-16</inkml:trace>
        </inkml:traceGroup>
        <inkml:traceGroup>
          <inkml:annotationXML>
            <emma:emma xmlns:emma="http://www.w3.org/2003/04/emma" version="1.0">
              <emma:interpretation id="{9191282F-988B-450C-BC25-44409EFDA1A2}" emma:medium="tactile" emma:mode="ink">
                <msink:context xmlns:msink="http://schemas.microsoft.com/ink/2010/main" type="inkWord" rotatedBoundingBox="17201,10977 17266,10978 17262,11346 17197,11346"/>
              </emma:interpretation>
              <emma:one-of disjunction-type="recognition" id="oneOf6">
                <emma:interpretation id="interp6" emma:lang="" emma:confidence="0">
                  <emma:literal>mal</emma:literal>
                </emma:interpretation>
                <emma:interpretation id="interp7" emma:lang="" emma:confidence="0">
                  <emma:literal>ma l</emma:literal>
                </emma:interpretation>
                <emma:interpretation id="interp8" emma:lang="" emma:confidence="0">
                  <emma:literal>ena l</emma:literal>
                </emma:interpretation>
                <emma:interpretation id="interp9" emma:lang="" emma:confidence="0">
                  <emma:literal>ma l</emma:literal>
                </emma:interpretation>
                <emma:interpretation id="interp10" emma:lang="" emma:confidence="0">
                  <emma:literal>ina l</emma:literal>
                </emma:interpretation>
              </emma:one-of>
            </emma:emma>
          </inkml:annotationXML>
          <inkml:trace contextRef="#ctx0" brushRef="#br0" timeOffset="14172.46">15008-1749 2089 0,'15'-22'49'0,"-3"5"24"16,-6 2-6-16,3-1 56 0,-9 14-67 15,0 2-2-15,0 0 1 16,0 13-22-16,0 2-10 0,0 5-11 0,0 4 7 16,-15 4-1-16,15 1-18 0,0 3 1 15,-18 0 7-15,18 1-3 0,-15 31-41 16,3-37-102-16,12-2-97 16,-9 1-244-16</inkml:trace>
        </inkml:traceGroup>
        <inkml:traceGroup>
          <inkml:annotationXML>
            <emma:emma xmlns:emma="http://www.w3.org/2003/04/emma" version="1.0">
              <emma:interpretation id="{595CF08B-0866-496B-B12E-6B75E559872E}" emma:medium="tactile" emma:mode="ink">
                <msink:context xmlns:msink="http://schemas.microsoft.com/ink/2010/main" type="inkWord" rotatedBoundingBox="18343,10222 19568,10236 19551,11684 18326,1167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24968.23">16127-2569 882 0,'15'-1'53'15,"-3"-3"-4"-15,3 3 48 0,-6 1 67 0,3 0-19 16,12 0 131-16,-13 0-162 16,-5 0-6-16,6 0 4 0,-6 0-13 15,6 0-10-15,0 11-15 0,3-11 10 16,-3 14 0-16,6-4-18 0,32 1 58 15,-20-5-84-15,6 1-19 16,3-7 0-16,8 7-4 0,4-7-8 16,5 6-2-16,7 0-1 0,-1 3 0 15,7-5-3-15,59 8-7 16,-69-6 4-16,1 1-9 0,-10 0 6 0,-2-3 7 16,-3 0 0-16,-10-4-2 15,-5 0-1-15,-3 0-4 0,-9 0 7 16,6 0 0-16,-18 0-4 0,-6 0 2 15,0 0-6-15,0 0 2 0,0 0 4 16,0 0-4-16,-15 0 5 0,15 0-31 16,-15 0-69-16,6 0 18 15,9 0-22-15,-9 0-87 16,0 0-607-16</inkml:trace>
          <inkml:trace contextRef="#ctx0" brushRef="#br0" timeOffset="-107102.78">17107-1169 2612 0,'-6'0'18'0,"0"0"51"0,3 0 11 15,-9 0 69-15,6 0-97 16,0 0-14-16,0 0-13 0,3 0-4 16,0 0-13-16,-3 0-2 0,6 0-4 15,-3 10 3-15,3-10-8 16,0 18-4-16,0-12 9 0,0 1-2 0,12-1 1 16,-12-2-5-16,15-4 7 0,3 0-5 15,-3 0-1-15,-4 0 10 0,1 0-4 16,6 0 0-16,-9-11-5 15,-6 3 4-15,-3 8-5 0,0-13-8 16,0 5-14-16,0 1-21 0,-15 7-32 16,-3-6-36-16,-14 6-253 15,11 0 54-15,6 0-265 0</inkml:trace>
        </inkml:traceGroup>
      </inkml:traceGroup>
    </inkml:traceGroup>
    <inkml:traceGroup>
      <inkml:annotationXML>
        <emma:emma xmlns:emma="http://www.w3.org/2003/04/emma" version="1.0">
          <emma:interpretation id="{4F9507BE-177F-4780-9964-EC943D2DE52F}" emma:medium="tactile" emma:mode="ink">
            <msink:context xmlns:msink="http://schemas.microsoft.com/ink/2010/main" type="paragraph" rotatedBoundingBox="1130,12619 27331,11947 27369,13399 1167,14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F8612F-F81F-482F-A2FF-304765DDE1C7}" emma:medium="tactile" emma:mode="ink">
              <msink:context xmlns:msink="http://schemas.microsoft.com/ink/2010/main" type="line" rotatedBoundingBox="1130,12619 27331,11947 27369,13399 1167,14071"/>
            </emma:interpretation>
          </emma:emma>
        </inkml:annotationXML>
        <inkml:traceGroup>
          <inkml:annotationXML>
            <emma:emma xmlns:emma="http://www.w3.org/2003/04/emma" version="1.0">
              <emma:interpretation id="{5003A9A2-995E-4BC5-8566-8D4941657AF6}" emma:medium="tactile" emma:mode="ink">
                <msink:context xmlns:msink="http://schemas.microsoft.com/ink/2010/main" type="inkWord" rotatedBoundingBox="1130,12619 1651,12606 1677,13600 1156,1361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97942.66">-700-189 584 0,'3'0'50'0,"-3"0"-29"16,3 13 7-16,0-13-11 0,-3 8-16 16,0 3-76-16,0-5-69 15</inkml:trace>
          <inkml:trace contextRef="#ctx0" brushRef="#br0" timeOffset="-97398.59">-673-127 2083 0,'6'0'96'0,"-6"0"-9"16,3 0-7-16,-3 0 5 0,0 0-12 16,0 0-8-16,0 0-13 0,0 0-15 15,0 0 15-15,0 0 5 16,0 0 111-16,0 10-100 0,0 1 8 15,0-2 8-15,0 4-17 0,0 3-16 16,0 2-17-16,0 3 9 0,0 4 23 0,0 30 7 16,0-26-52-16,0 1-14 15,0 0 1-15,0 1 0 0,0 1-2 16,0-6-3-16,0-1-1 0,0-4-1 16,0-1 3-16,0 11-3 15,0-20 2-15,0-6-7 0,0 1 13 16,0-6-5-16,0 0-2 0,0 0-4 15,0 0 0-15,0 0-5 0,0 0 7 16,0-17-10-16,0 1 13 16,0 2-7-16,0-1 5 0,-9 0 0 15,-3 3-7-15,0 3 1 0,-3-1 7 0,-3 10-1 16,1-7 4-16,-28 7-8 16,21 0 2-16,0 0 3 0,-2 21-3 15,-1 4 2-15,3 3 2 0,-3 0-2 16,3 1 0-16,4 3 2 0,-1 4-5 15,-15 40 0-15,24-40-1 16,6 0-3-16,6 3 0 0,0-3 0 16,0 0 1-16,12-5 1 0,9-1-1 15,3-8 6-15,38 7-3 0,-26-23 4 16,3-6 1-16,-4 0 4 16,7-15-7-16,-6-5-2 0,2 4 3 0,-5-9 2 15,-3 3-8-15,-3-5-43 0,17-18-225 16,-26 23 61-16,-9 3-94 15,0-3-168-15,-6 4-293 0</inkml:trace>
        </inkml:traceGroup>
        <inkml:traceGroup>
          <inkml:annotationXML>
            <emma:emma xmlns:emma="http://www.w3.org/2003/04/emma" version="1.0">
              <emma:interpretation id="{3783ADE9-308E-456D-8B38-173491E9C63D}" emma:medium="tactile" emma:mode="ink">
                <msink:context xmlns:msink="http://schemas.microsoft.com/ink/2010/main" type="inkWord" rotatedBoundingBox="2203,12808 5198,12731 5230,13967 2235,14043"/>
              </emma:interpretation>
            </emma:emma>
          </inkml:annotationXML>
          <inkml:trace contextRef="#ctx0" brushRef="#br0" timeOffset="-156314.98">71 151 3055 0,'6'-7'28'0,"0"3"33"0,-6 4 27 16,0 0 15-16,0 0-10 16,0 12 118-16,0 2-129 0,0 4-10 0,0 5-18 31,0 137 33-31,0-115-86 0,0 54 13 15,0-52-17-15,42 81-10 16,-18-56-199 0,2-12-137-16,-17-39 154 0,0-5 6 15,6 10-291 1,-9-26 197-16,-6-13 173 16,0-27-45-16,-18 12 101 0,18-5 34 15,-30-48 6-15,16 33 39 16,2-6-14-16,12-2 31 0,-9-116 97 15,9 62-8 1,0 63-48-16,53-89 205 16,1 86-92-1,-39 44-124-15,0 1-11 16,3 5-15-16,-4 0-16 0,1 0-9 0,0 20 17 16,0 1-5-16,0 2-12 0,-3 0-5 15,0 6-3-15,3 31 6 16,-15-28-1-16,0 0-13 0,0-3 6 15,-18 1 0 1,-69 65 19-16,61-76-26 0,-4 0-7 16,0-4 10-16,-32 9-15 0,32-14-31 15,3-10-29-15,6 0-36 16,-3 0-30-16,7 0-41 0,2 0-59 0,3 0-83 16,12 0-187-16,0 0-92 0</inkml:trace>
          <inkml:trace contextRef="#ctx0" brushRef="#br0" timeOffset="-155286.71">964 69 2132 0,'0'-1'61'16,"0"-4"107"-16,0 5 12 16,0 0-20-16,0 0-81 15,0 0 12-15,0 0 6 0,0 0 80 16,0 0-96-16,0 0-7 16,0 0-8-16,0 0-1 0,0 0 1 15,0 16 65-15,0-16-73 0,0 15 4 16,0 1 5-16,-12 18 69 15,3-15-59-15,9 3-10 16,-9 3-7 31,-65 496 220-47,74-481-280 16,0-2 20-16,12-2-28 0,0 2 21 15,0-2-21-15,0 2 17 0,0-1-15 0,5-1 12 16,-2-3-10-16,3-3 13 15,-3-2-8-15,3-6-7 0,-3-1 24 0,3-6-26 16,-3 1 36-16,-1-6-39 0,-2-4 29 16,0-2-22-16,-3-2-11 0,-3-2 13 15,0 0-74-15,-6 0-84 16,0 0-123-16,0 0-91 0,0 0-30 16,0-11-114-16,-15 4-294 0</inkml:trace>
          <inkml:trace contextRef="#ctx0" brushRef="#br0" timeOffset="-147519.11">1568 387 2418 0,'6'0'25'16,"3"0"74"-16,-3 11 207 15,6 25-38 1,-12-23-207-16,6 8 13 0,-6 5-2 16,6 0-14-16,-6 5-25 0,0 5-9 0,3-3-7 15,-3-1 1-15,0 0-7 16,0-3 0-16,0-3-8 0,0-2-4 0,0-4 6 15,0 33 14 1,0-42-23-16,0-11-2 16,0 0-10-16,0 0-46 15,0 0-81 1,0-65-74-16,0 16 148 16,0 23 37-16,0-6 11 0,0 4 9 15,0-2 3-15,0-4 8 0,0 1-1 16,0-2 2-16,15 3 9 15,-3-23 9-15,3 30-8 0,-15 8 8 16,0 3 4-16,6 9 42 0,-6 5 18 0,9 0 0 16,-9 19 24-16,0 53-36 31,12 6-25-31,-1-52-29 0,-11-4-5 16,54 52-7-1,-42-58-4-15,18 13-1 16,11-4-4-1,-17-18 9-15,-12-7-13 0,-3 0-8 16,0 0-30-16,-3-19-2 0,12-17-38 16,-6-13 33-16,-6 21 40 15,0 0 3 1,11-98-5-16,-8 99 12 0,-3-3 5 16,0 2 3-16,6-22 3 15,-3 31-3-15,-3 2 1 0,0 2 0 16,-3 4 3-16,3 1 36 0,0 7 47 15,0 3 33-15,3 0-24 0,-3 15 5 16,6 6-15-16,-6 7 2 0,6 4-1 16,-1 9-39-16,1 1-7 0,3 2-11 15,-3 3-7-15,0-1-11 16,9 45 4-16,-15-51-14 0,0-4-5 0,0 0 10 16,0-6-7-16,-3-7-3 15,-3 1-1-15,0-5-37 0,0-7-30 16,0-3-62-16,0 7-462 15,0-11-1080 1</inkml:trace>
          <inkml:trace contextRef="#ctx0" brushRef="#br0" timeOffset="-146333.52">2578 754 1446 0,'11'4'40'16,"-2"1"103"-16,-9-4-46 16,0 2 6-16,0-3-8 0,0 0-10 15,0 0-1-15,0 0-5 0,0 0-33 16,0 0-16-16,0 0 3 0,0 0 4 15,0 0-34-15,0 0-7 0,0 0 10 16,0-13-11-16,0 2 15 0,0-7-16 16,0 3 13-16,0-7-16 0,0-3 9 15,12-28 1-15,-12 23-7 16,0-3 4-16,15 1-5 0,-15-3 13 16,12 5-14-16,0 2 9 0,-6 0 5 15,6 1-15-15,-3 1 18 0,12-14 4 16,-9 25 1-16,-7-2 10 15,7 2 0-15,3 3 5 0,0 3-14 16,0 0 11-16,3 0 13 0,-3 1-8 16,9 4-15-1,32 0 43-15,-11 4 112 16,-18 32-38 15,14 228 250-31,-41-220-367 0,0 4-7 16,0 0 0-16,0-2-5 0,0-1 3 15,0 0-5-15,0-4 4 0,0-2 0 16,0-6-7-16,0-5-4 0,0-2-14 16,0-7-71-16,0 7-195 15,0-22-173-15,0 0 55 16</inkml:trace>
        </inkml:traceGroup>
        <inkml:traceGroup>
          <inkml:annotationXML>
            <emma:emma xmlns:emma="http://www.w3.org/2003/04/emma" version="1.0">
              <emma:interpretation id="{410126A2-A70F-461C-A49F-8800F4C3FF00}" emma:medium="tactile" emma:mode="ink">
                <msink:context xmlns:msink="http://schemas.microsoft.com/ink/2010/main" type="inkWord" rotatedBoundingBox="5624,12812 7983,12752 8009,13764 5650,13825"/>
              </emma:interpretation>
            </emma:emma>
          </inkml:annotationXML>
          <inkml:trace contextRef="#ctx0" brushRef="#br0" timeOffset="-142279.66">3423 584 2024 0,'15'0'45'0,"0"0"38"0,3 0 20 15,-1 0 8-15,4 0-2 0,3 0-27 16,30-22 24-16,-25 22-78 0,1-7-13 16,3-4 2-16,0 3-15 15,-4 2-5-15,1-3 0 0,-3 2-78 0,-3 1-69 16,11-8-532-16,-20 7 53 15</inkml:trace>
          <inkml:trace contextRef="#ctx0" brushRef="#br0" timeOffset="-141780.85">4090 259 2243 0,'6'-17'37'16,"0"1"33"-16,-3 4-6 0,3 4 25 15,-4 1-14-15,4 4 78 0,0 3 158 16,-3 16-161 0,3-1-36 46,137 549-123-46,-143-520-917-1</inkml:trace>
          <inkml:trace contextRef="#ctx0" brushRef="#br0" timeOffset="-141314.97">4137 536 2285 0,'15'0'15'0,"0"0"49"16,24 0 99-16,-15 0-93 0,5 0-35 15,4 0-7-15,3-13-6 0,3-1-16 16,2-1-3-16,1 4-12 0,-6-2-94 16,26-14-402-16,-38 18-79 15</inkml:trace>
          <inkml:trace contextRef="#ctx0" brushRef="#br0" timeOffset="-141528.96">4423 93 2521 0,'9'-14'25'0,"-3"3"11"15,-3 3 22-15,-3 8 51 0,0 0 12 16,0 17 125-16,0 2-136 16,0 8-19-16,0 5-14 0,12 9-13 15,-12 6-23-15,18 5-14 0,-6 1-14 16,0 5 0-16,-4 0-2 0,7 48-2 16,-3-56-4-16,6-5-8 0,-6-3-24 15,0-5-78-15,-3-3-63 16,3-8-36-16,-6-2-48 0,3-7-105 15,-6-2-308-15</inkml:trace>
          <inkml:trace contextRef="#ctx0" brushRef="#br0" timeOffset="-140982.88">4834-23 2859 0,'0'0'1'0,"0"0"29"0,0 0 20 16,0 0 72-16,0 20-73 15,0 0-4-15,0 1-1 0,0 11-7 16,15 6-10-16,3 6-4 0,-1 8-11 16,7 1-2-16,30 65 1 0,-27-57-7 15,-4 1 2-15,1-5-2 0,-3-1-3 16,-6-1 3-16,-3-3 2 0,-6-6 2 15,-6-1-8-15,0-7 3 0,0 25-27 16,-15-41-36-16,3-2-60 16,0-6-72-16,12-1-77 0,-15-7-185 15,3-6-279-15</inkml:trace>
          <inkml:trace contextRef="#ctx0" brushRef="#br0" timeOffset="-140629.62">5498 351 2749 0,'-6'0'60'0,"3"0"-6"0,0 0 1 16,3 0-20-16,0 0-8 0,0 0-9 15,0 0-5-15,18 0-4 0,-1 0-3 16,1-10-10-16,36 0 3 15,-21 10-9-15,-4-11-61 0,4 5-73 16,0 6-57-16,-3-7-117 0,-4 7-256 16</inkml:trace>
          <inkml:trace contextRef="#ctx0" brushRef="#br0" timeOffset="-140400.01">5620 555 3404 0,'74'-32'54'16,"12"17"-47"15</inkml:trace>
          <inkml:trace contextRef="#ctx0" brushRef="#br0" timeOffset="-142798.93">3459 326 2378 0,'0'0'19'0,"0"0"29"0,0 0 57 16,0 0-46-16,0 0-5 16,0 0-6-16,0 0-18 0,0 0-13 15,0 0 1-15,0 0-3 0,0 0 0 16,0 0-2-16,35 0 18 15,-20-14-25-15,3 14-1 0,6-11-2 16,3 11 10-16,-1-11-15 0,1 11 11 16,3 0-2-16,3-8-10 0,29 1 2 15,-32 7 0-15,0 0-5 16,-3-4 10-16,-4 0-13 0,-2 0-37 0,-9 0-37 16,0 4-30-16,-6 0-16 15,-3 0-53-15,-3 0-418 16,0 0 115-16</inkml:trace>
          <inkml:trace contextRef="#ctx0" brushRef="#br0" timeOffset="-142516.98">3524 305 2081 0,'0'0'20'15,"0"0"169"-15,0 0-66 0,0 0 5 16,0 0 7-16,12 21-8 0,-12-5-26 16,12 6-18-16,-3 3-25 0,0 4-20 15,-3 6-8 1,6 39 8-16,-6-35-34 0,0 1 4 0,0 2-2 16,-1-1-1-16,1-2-1 0,-3-3-9 15,3-1-1-15,-3-6 2 0,3 18-100 16,-3-31-9-16,-3-2-33 15,0-4-38-15,0-3-69 0,0-3-206 16,0-4-206-16</inkml:trace>
        </inkml:traceGroup>
        <inkml:traceGroup>
          <inkml:annotationXML>
            <emma:emma xmlns:emma="http://www.w3.org/2003/04/emma" version="1.0">
              <emma:interpretation id="{9B304AAC-06A0-4EE7-8920-C0D4D5CEFC50}" emma:medium="tactile" emma:mode="ink">
                <msink:context xmlns:msink="http://schemas.microsoft.com/ink/2010/main" type="inkWord" rotatedBoundingBox="8632,12581 11011,12520 11040,13660 8661,13721">
                  <msink:destinationLink direction="with" ref="{31C6B1CB-9FEF-44CC-9D6D-D05F9A1E125E}"/>
                </msink:context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138471.42">7301 11 2699 0,'0'0'48'0,"-38"0"182"0,20 0-75 16,0 0 16-16,-3 0-13 0,0 19-20 15,-2 3-35-15,-1 6-27 0,-3 8-27 16,0 7-15-16,3 5-3 15,-20 71-19-15,26-59-7 0,9 3-2 16,9 0-1-16,0-1-13 0,0-5-38 0,12-4-84 16,6-5-59-16,3-5-45 0,26 33-292 15,-23-46 168-15,3-6-209 16</inkml:trace>
          <inkml:trace contextRef="#ctx0" brushRef="#br0" timeOffset="-137496.28">7680 105 2083 0,'0'-6'10'16,"0"0"-6"-16,0 1 22 0,0-1-19 15,0 1 1-15,0 0-28 0,0 5-50 16,0 0-128-16</inkml:trace>
          <inkml:trace contextRef="#ctx0" brushRef="#br0" timeOffset="-134764.56">7671 123 2557 0,'9'-4'31'0,"-4"4"27"15,-5 0-7-15,0 0 22 0,0 0 18 16,0 0 3-16,0 11-7 0,0 2-12 16,-14 22 36-16,2-12-72 0,0 3 4 15,12 4-4-15,-12 6-9 16,12 2-10-16,-9 2-5 0,9-3-7 0,0 4 0 15,0 31 2-15,0-38-14 16,0-8 5-16,0-4-4 0,0-3-4 16,0-3 5-16,0-8-3 0,0-2 1 15,0-2-4-15,0-4-58 0,0 0-94 16,0-20 82-16,15 1 14 16,-3-3 14-16,0-7 17 0,-3-1 10 15,2-6 12-15,1-6 0 0,-6-3 8 16,3 0-2-16,12-45-4 0,-12 47 10 15,-3 5 6-15,0 4-1 0,0 8-3 16,0 5 0-16,0 7 10 0,-3 1-9 16,0 7 57-16,3 6 0 0,9 0 48 15,-12 19-81-15,5 2-7 16,1 2-5-16,-3 7-6 0,6 4-4 16,0-1-5-16,176 207 9 93,-161-359-10-93,-27 97 0 0,2-5 0 0,1-1 4 16,0-5-10 0,30-109 1-16,-24 110 0 0,3 6 5 15,-3 4 3-15,3 5-8 0,-3 4 12 16,3 8 117-16,-3 5 38 0,14 35 165 31,4 48-163-31,-18-49-131 0,9 40 8 16,-9-34-37-16,0 0-4 15,-3-1 2-15,12 38 11 0,-12-46-6 16,-3-1-17-16,0-7 13 0,0-6-20 16,0-6-36-16,-3-3-37 15,0 0-188-15,0-8 72 0,0 0-40 16,0 0-728-1,-12 0 571-15,12-16-145 0</inkml:trace>
          <inkml:trace contextRef="#ctx0" brushRef="#br0" timeOffset="-134466.4">8471-68 2168 0,'0'-21'45'0,"0"4"33"0,0 1 33 0,0 2 10 16,0 4-7-16,0 2-12 0,0 1-18 16,0 6 9-16,0 1 126 15,0 0-95-15,0 16 3 0,0 3-9 16,0 4 14-16,12 5-14 0,6 3 16 16,-3 10-4-16,6-1-37 0,26 58 32 15,-17-48-108-15,-3 6 14 0,6 0-13 16,-4 1-14-16,-2 2-2 0,0-3 4 15,-3-3 12-15,-9-5-8 16,0-5-3-16,-6 29-41 0,-9-42-32 16,0-7-65-16,0-5-75 15,-15-2-69-15,3-4-29 0,-3-3-43 0,0-4-153 16,3-5-328-16</inkml:trace>
          <inkml:trace contextRef="#ctx0" brushRef="#br0" timeOffset="-139030.78">6474-209 2844 0,'3'0'6'0,"0"0"31"0,-3 0 24 62,-42 317 671-62,42-277-727 16,0 3-3-16,0 1 4 0,0 0-9 16,0 3-2-16,0 2 3 0,0-1-4 15,0-1-30-15,0-2-83 0,0-5-63 16,0-8-47-16,0 1-43 0,15-7-102 15,-15-7-230-15</inkml:trace>
          <inkml:trace contextRef="#ctx0" brushRef="#br0" timeOffset="-138753.03">6495 43 2016 0,'18'-36'27'0,"0"0"18"16,-4 1 31-16,4 4 6 0,3 1 5 15,24-20 60-15,-21 32-101 16,2 2-6-16,1 5-13 0,-3 5-10 16,3 6-4-16,-3 0 16 0,-4 14 5 15,-2 6-11-15,-3 3-3 0,-3 37 0 16,-12-25 0-16,0 1-7 16,0-1-4-16,-18 0 7 0,-6-4-7 15,1-3 0-15,-4-3-7 0,0-1 7 16,-3-4-4-16,-29 13-9 0,32-20 1 15,3-4-30-15,0-1-50 0,3-4-57 16,7 0-118-16,5-4-154 0,3 0-121 16</inkml:trace>
        </inkml:traceGroup>
        <inkml:traceGroup>
          <inkml:annotationXML>
            <emma:emma xmlns:emma="http://www.w3.org/2003/04/emma" version="1.0">
              <emma:interpretation id="{F1A94721-897C-4DD0-8F12-5245BC9A2EC1}" emma:medium="tactile" emma:mode="ink">
                <msink:context xmlns:msink="http://schemas.microsoft.com/ink/2010/main" type="inkWord" rotatedBoundingBox="11489,12474 14841,12388 14873,13621 11520,13707">
                  <msink:destinationLink direction="with" ref="{31C6B1CB-9FEF-44CC-9D6D-D05F9A1E125E}"/>
                </msink:context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133354.23">9876 7 2459 0,'0'-16'52'0,"0"8"20"0,0-7 120 15,12 11-104-15,-12 2 29 0,0 2 39 16,0 0 142-16,0 23-192 16,0 2-11-16,0 1-18 0,-18 9-19 15,3 6-9-15,1 6-18 0,2 1-11 16,3 5-4-16,-3 187-15 15,12-164-18 1,0-42-121-16,18-5-74 16,-3 1-46-16,26 40-720 15</inkml:trace>
          <inkml:trace contextRef="#ctx0" brushRef="#br0" timeOffset="-132373.15">10198 394 2494 0,'18'0'17'15,"11"0"105"-15,-14 0-51 0,6 0-20 16,3-11-23-16,6-1-6 0,5 1-9 15,4 2-7-15,0 0-48 0,-3 2-82 16,2 0-106-16,25-6-661 16</inkml:trace>
          <inkml:trace contextRef="#ctx0" brushRef="#br0" timeOffset="-132829.89">10201 110 2301 0,'0'0'28'0,"9"0"35"0,-9 0 12 16,6 0 53-16,0 0-77 15,0 0 6-15,2 0-11 0,1 0-18 16,3 0-5-16,3 0-1 0,3 0-5 15,39 0-18-15,-22 0-1 16,7 0 9-16,3 0 0 0,2 0-12 0,4 0 2 16,-1 0 2-16,1-8-4 15,-6 8-5-15,-1 0-35 16,25 0-241-16,-42 0 31 0,-7 0-180 0,-8 0-166 16</inkml:trace>
          <inkml:trace contextRef="#ctx0" brushRef="#br0" timeOffset="-132570.25">10326 115 2613 0,'0'0'57'0,"0"0"18"15,0 0 14 48,53 396 951-63,-53-359-1037 0,0-1-7 15,0 0-16-15,0 3-70 0,0-2-72 16,0-5-56-16,-15 3-28 0,15 17-321 16,-11-32 34-16,11-10-217 0</inkml:trace>
          <inkml:trace contextRef="#ctx0" brushRef="#br0" timeOffset="-131461.29">11103 371 2456 0,'0'0'65'15,"0"0"-4"-15,0 0 14 16,23 0 55-16,-8 0-88 0,0 0-11 16,3 0-7-16,3 0-18 0,0 0-7 15,3-15-48-15,-1 15-74 0,28-9-501 16,-27-3-107-16</inkml:trace>
          <inkml:trace contextRef="#ctx0" brushRef="#br0" timeOffset="-131896.69">11174 105 2438 0,'9'-12'56'0,"-3"1"34"0,3 3 30 0,0-4 109 15,-6 9 87 1,3 3 62-16,-3 17-224 0,-3 1-53 16,3 4-41-16,0 38 14 15,0 16-50-15,-3-35-9 16,0 1-5-16,0-5-10 0,3 4 0 16,-3 0-2-16,3-5-4 0,0-5-69 15,0 3-68-15,0-9-69 0,0-3-45 16,0 0 2-16,0-7-32 0,-3-6-64 0,2-5-232 15,-2-4-114-15</inkml:trace>
          <inkml:trace contextRef="#ctx0" brushRef="#br0" timeOffset="-131654.76">11380-29 2643 0,'11'-26'39'0,"-8"20"34"15,3 6 68-15,0 21 456 16,-6 0-503-16,0 34 26 16,0-20-52-16,0 1-21 15,0 5-14-15,0 118 19 16,0-118-46-16,0-3-5 0,0-1-7 16,0-5-5-16,0-2-36 0,9 24-232 15,-9-29 71-15,0-6-29 16,0-7-28-16,0-4-105 0,0-3-259 15</inkml:trace>
          <inkml:trace contextRef="#ctx0" brushRef="#br0" timeOffset="-131195.52">11671 22 2815 0,'0'-4'34'16,"0"3"10"-16,0-1 26 0,0 2 37 15,0 0 41-15,0 0 8 0,18 0 23 16,0 0-38-16,-3 19 4 0,3 5-27 15,20 34 12-15,-20-19-98 16,0 7-1-16,-3 7-17 0,-6 4 7 0,0 3-6 16,-9-3-3-16,0 5-1 0,0-4-26 15,0 0-29-15,-30 38-240 16,-18 32-965 0,40-113 454-16</inkml:trace>
          <inkml:trace contextRef="#ctx0" brushRef="#br0" timeOffset="-133963.69">9281-26 2340 0,'0'-22'111'15,"0"15"-17"-15,0 1 11 16,0 2-8-16,0-1 387 16,0 5-303-16,0 16-7 15,0 2-39-15,18 5-48 0,-3 7-23 16,0 44 10-16,-1 19-41 15,-5-43-24-15,-9 2 2 16,9-3 1-16,-9 2-9 0,9-3-18 16,-9 1-59-16,6-2-82 0,-6-5-68 0,0-4-54 15,0-6-21-15,0-7-57 0,0-6-228 16,0-4-165-16</inkml:trace>
          <inkml:trace contextRef="#ctx0" brushRef="#br0" timeOffset="-133647.7">9305 30 2096 0,'33'-45'25'47,"214"-76"632"-31,-224 139-550-16,-14-4-58 15,-3 1-7-15,-6 4-17 0,0 1 1 16,0 1-14-16,0-1-5 0,-24 0-2 16,4 2 0-16,-4-1 0 0,0-1-5 15,-3-3-7-15,3-1-11 0,-2-4-13 16,2 3-13-16,0-9-30 0,6 0-44 0,-24 0-1142 78</inkml:trace>
          <inkml:trace contextRef="#ctx0" brushRef="#br0" timeOffset="-99603.33">12293-294 2060 0,'-6'0'-9'0,"-6"0"4"0,4 0-7 16,8-11 18-16,-3 11-2 0,3-12-15 0,0 1 11 16,0 1 9-16,17 3 1 0,31-9-29 15,-24 8 13-15,3 0 13 16,-1 4-4-16,1-4 23 0,-3 3-7 15,-3 0 9-15,3-1 0 0,-6 3 28 16,2 3-8-16,16 0 43 16,-21 0-18-16,-3 0-10 0,0 19 28 15,-6-3-27-15,0 2-11 0,-6 3 17 16,0 4-14-16,0 1 10 0,-18 3-13 0,-21 38 1 16,21-31-41-1,-6 1-7-15,1 1 5 0,-4-1-13 0,3-2 4 16,0 1 4-16,0-5-10 0,1 2 10 15,2-4-5-15,-21 22-3 16,30-30-27-16,-3-2-73 0,3-1-79 16,-5 8-619-16,14-16 93 15</inkml:trace>
          <inkml:trace contextRef="#ctx0" brushRef="#br0" timeOffset="-99270.84">12368 536 2437 0,'-9'0'37'0,"9"0"7"16,0 0-3-16,0 0-9 0,0 0 1 15,0 0-10-15,0 0-8 0,0 0-9 16,0 0-7-16,15 11 7 15,-3-11-4-15,2 10 2 0,4-10 5 16,-3 9-7-16,0-9-4 0,0 0 9 16,0 0-3-16,-3 0-5 0,0 0 10 15,3 0 113-15,-9 0-52 0,-1 0-14 16,1 0 3-16,-6 0 8 0,0-15-8 16,0 15-9-16,0-12-19 0,0-2-9 15,-17 1-11-15,-16-1-2 16,9 14-12-16,0 0-26 0,-3 0-106 15,1 0-84-15,-4 0-135 0,3 0-405 16</inkml:trace>
        </inkml:traceGroup>
        <inkml:traceGroup>
          <inkml:annotationXML>
            <emma:emma xmlns:emma="http://www.w3.org/2003/04/emma" version="1.0">
              <emma:interpretation id="{FF9F7249-1770-4736-91F0-7A008C512B11}" emma:medium="tactile" emma:mode="ink">
                <msink:context xmlns:msink="http://schemas.microsoft.com/ink/2010/main" type="inkWord" rotatedBoundingBox="18469,12356 21330,12283 21354,13230 18494,13303"/>
              </emma:interpretation>
            </emma:emma>
          </inkml:annotationXML>
          <inkml:trace contextRef="#ctx0" brushRef="#br0" timeOffset="-107513.13">16598-425 2143 0,'17'-5'10'16,"-5"3"18"-16,3 0 24 0,9-5 110 15,-18 7-78-15,0-3 22 16,6 3 4-16,-3 0-11 0,-3 0-17 16,-3 0 24-16,3 0-30 0,0 16 27 15,0-3-26-15,3 13 8 16,-7-11-63-16,1-1-7 0,3 3-6 0,-6-2-5 16,0 0 1-16,0 0 2 0,0-1-4 15,0-1-1 1,0 13-4-16,0-17 1 0,0-1 3 0,0 0-1 15,0 0-2-15,0-5 10 16,0-3 1-16,0 0-7 0,0 0-4 16,0 0-2-16,0 0 6 0,0-11-8 15,-17 11 6-15,5-13 4 0,-3 2-7 16,-3 1 2-16,0 2-6 0,-3 8 4 16,-3-7 0-16,1 7 0 0,-34 0 2 15,27 0 3-15,-2 0-3 0,2 17-2 16,0 2 3-16,3 2 1 0,-3 1 2 15,4 3-4-15,2 0 0 16,6 3 2-16,-9 30 5 0,27-27-3 16,0 2 3-16,0-2 3 0,0 2-4 15,24-2 12-15,0 1 5 0,6-3-1 16,2 0-4-16,1-4 10 0,44 19 2 16,-35-24-17-16,0-4-1 15,2-4-5-15,-5-2-2 0,-3-1-4 16,-3-5 3-16,-4-4-3 0,-2 0-39 15,0 0-100-15,9-32-314 16,-24 15 105-16,-4-2-316 0</inkml:trace>
          <inkml:trace contextRef="#ctx0" brushRef="#br0" timeOffset="-115608.41">17190-280 2429 0,'0'0'2'0,"0"0"23"0,0 0 41 16,0 0 17-16,0-11-8 15,-15 2 39-15,3 9-80 0,12 0-19 16,0 0-13-16,0 0-1 0,0 0 2 16,0 0 2-16,0 0 14 0,0 0 15 15,0 0 58-15,0 0-48 16,0 0 14-16,0 0-8 0,0 0-6 16,0 0 16-16,0 0-22 0,0 0-8 15,0 0-8-15,0 0-9 0,0 0 5 16,0 0-12-1,0 0-5-15,0 0 1 16,0 0-1-16,0 0 3 16,0 0 1-16,0 0-7 15,0 0 8-15,0 0-6 16,0 0 1-16,0 0 0 0,0 0-1 16,0 0 0-16,0 0 1 0,0 0 20 15,0 0 23-15,0 0-31 16,0 0 1-16,0 0-2 0,0 0 6 0,0 0-3 15,0 0 3-15,0 0-11 0,0 0 2 16,0 0-11-16,0 0 5 16,0 0 61-16,0 0 56 0,0 0-46 15,0 19-9-15,0 3-16 0,0 4 24 16,0 6-34-16,18 6-8 0,-6 4-13 16,9 53 4-16,-9-46-14 15,-3-1-5-15,0 0 4 0,2-4-7 16,-2-3 6-16,0 0-4 0,-3-5 10 15,0-3-12-15,3-6 2 16,-3 11 6-16,-3-21-2 0,0-7 1 16,-3-4 21-16,0-5-10 0,0-1 6 15,0 0-18-15,0 0-3 0,0-17-6 16,0-20 0-16,-24-8-3 16,12 15 5-16,-9-59-43 15,1 28 4-15,14 31 20 16,0-4 12-16,6 2-3 0,0 1 6 15,0-2 6-15,0-1-3 0,0 3-8 16,0-3 2-16,0 3-6 16,27-30 15-16,-13 31-6 0,1 0 16 15,3 4-8-15,6 1-15 0,-3 0 4 16,3 1 13-16,5 3-9 0,-2 2 11 16,24-11-14-16,-27 17 1 0,-7 5 13 15,1 1-15-15,-3 7 9 0,-3 0 0 16,0 0 2-16,-3 14-3 0,-3 1-4 15,0 3 7-15,3 29 1 16,-9-24-7-16,0 7 7 0,0-5 3 16,0 1-3-16,0-1 5 0,-12 1-14 15,-3-5 12-15,3 0-7 0,-3-2 2 16,-15 10-8-16,16-15 6 0,-7-4 1 16,-3-2-2-16,6-2 8 15,-6-3-9-15,3 1 3 0,-2-4 2 16,5 0-5-16,-3 0-21 0,-12 0-88 15,21 0 29-15,0 0-53 16,3-10-50-16,0 10-40 0,6 0 9 0,0-9 14 16,3 9-32-16,0 0-33 0,0 0-141 15</inkml:trace>
          <inkml:trace contextRef="#ctx0" brushRef="#br0" timeOffset="-115281.29">18163-336 2561 0,'12'-9'54'0,"-12"1"51"0,0-1 48 15,0 2 34-15,0 6 21 0,-18-2-4 16,0 3-8-16,-8 0-20 0,-28 15 108 15,24 4-183-15,-2 3-37 16,5 4-18-16,0 4-3 0,3 5-40 0,3 1 4 16,4 4 2-16,2 6-9 15,6-2 19-15,9 43-23 16,0-43 8-16,0 0-15 0,0 0-4 0,21-4 10 16,-4-4-68-16,4 0-65 0,0 3-73 15,3-6-53-15,0 1-22 16,23 17-290-16,-29-34 212 0,3-4-202 15,-3-13-127-15</inkml:trace>
          <inkml:trace contextRef="#ctx0" brushRef="#br0" timeOffset="-114545.52">18494-252 2701 0,'0'-13'95'16,"0"9"-13"-16,0 4 18 0,0 0 15 16,0 0 32-16,0 0-8 0,0 22-22 15,0 0-3-15,-15 6-33 0,15 6-28 16,-30 40-6-16,30-33-29 16,-12 3-8-16,12-2-12 0,-9 2 5 15,9-7 5-15,0-4-7 0,0-3-6 16,0-5 9-16,0 13-11 15,0-27 3-15,0-4 4 0,0-7-72 16,9 0-41-16,-9 0-28 0,9-15 1 0,-9-2 19 16,9-7 12-16,0-4 8 0,6-41-29 15,-9 30 94-15,0-5 16 16,3 2 8-16,0-4 10 0,0 3-7 16,2-1 14-16,1 5-1 0,-3 4 36 15,3 3-5-15,6-12 39 16,-6 33-12-16,-6 3 32 0,0 8 1 15,0 0-24-15,0 0-26 0,0 22-12 16,-3 0-14-16,3 4-5 0,0 1 0 16,11 36-3-16,-8-31-8 15,0 2-3-15,3-4-1 0,0 2 2 0,3-5-4 16,-3-2 0-16,3-4-2 0,0-2 12 16,-3-2-11-16,11 1-12 15,-8-17-41-15,-9-1-15 0,3 0 12 16,0-15 2-16,-3-1 28 0,6-8 10 15,-6 1-1-15,0-7 10 0,3-34 6 16,-6 27 10-16,0 1-2 16,0 0 0-16,0 1 3 0,0 0 35 15,3 4 7-15,-3 5 7 0,3 2-14 16,0 5-3-16,5-3 115 16,-5 22-70-16,0 0 65 0,3 0 1 0,3 16-22 15,0 4-45-15,0 5-21 0,9 5 22 16,-6 5-4-16,6 5-43 0,20 51 30 15,-23-42-60-15,-3 0-1 16,0 3 10-16,-6-5-8 0,-3-2-15 16,-6-2 15-16,0-4-13 0,0-4-17 15,0-2-20-15,0 18-216 16,-12-35 71-16,12 0-9 0,0-3-25 16,0-7-897-1,0-21 830-15,0 0-128 16,0-1-98-16</inkml:trace>
        </inkml:traceGroup>
        <inkml:traceGroup>
          <inkml:annotationXML>
            <emma:emma xmlns:emma="http://www.w3.org/2003/04/emma" version="1.0">
              <emma:interpretation id="{1B672D92-CE4E-4D9E-B49C-6DEB2A4C8493}" emma:medium="tactile" emma:mode="ink">
                <msink:context xmlns:msink="http://schemas.microsoft.com/ink/2010/main" type="inkWord" rotatedBoundingBox="21940,12442 24261,12382 24284,13291 21964,13350"/>
              </emma:interpretation>
            </emma:emma>
          </inkml:annotationXML>
          <inkml:trace contextRef="#ctx0" brushRef="#br0" timeOffset="-112275.7">20640 127 2090 0,'0'0'29'0,"12"0"51"15,3 0 40-15,-3 0 3 0,2 0 0 16,22 0 46-16,-12 0-118 16,0 0-11-16,9 0-10 0,2 0-15 0,1 0-7 15,3-8-7-15,5 8-6 16,1-9-102-16,-6 3-71 0,44-7-552 15,-47 13 89-15</inkml:trace>
          <inkml:trace contextRef="#ctx0" brushRef="#br0" timeOffset="-112767">20652-134 2251 0,'0'-2'3'0,"0"2"30"0,0-1 4 16,0 1 11-16,0 0 13 0,0-2 54 15,15 2-70-15,-3-1-7 16,5-1 11-16,4 2-3 0,12-3-12 16,0 2-20-16,5-4 6 0,7 0-11 15,6 0-12-15,56-3 6 0,-57 2-9 16,1 3-44-16,-9-1-46 15,-10-1-53-15,-2 2-108 0,-9 0-136 0,-9-2-127 16</inkml:trace>
          <inkml:trace contextRef="#ctx0" brushRef="#br0" timeOffset="-112495.28">20821-184 2419 0,'-6'0'44'0,"6"4"14"0,0 0 26 16,0-3 0-16,0 2 33 0,0 0 26 15,0 4-6-15,0 1-26 0,0 24 26 16,0-11-89-16,0 5-8 0,0 1-13 16,0 7-15-16,0 3 4 0,0 0-5 15,0 2 3-15,0-1-8 0,-11 39-11 16,-1-40 1-16,12-2-3 15,-9-6-58-15,9 3-66 0,0-7-64 16,-9-3-39-16,9-3-45 0,-3-4-108 16,3-4-216-16</inkml:trace>
          <inkml:trace contextRef="#ctx0" brushRef="#br0" timeOffset="-113054.83">19741 267 1558 0,'0'4'54'0,"9"3"38"0,-9-1 27 16,0-3-10-16,0-3 114 0,0 0-127 15,0 0-9-15,0 0-3 0,0 0 3 16,0 0-24-16,0 0-20 0,0 0-21 16,0 0 6-16,0 0-22 0,0 0 8 15,0-12-9-15,0-3-13 16,0 3 11-16,0-3-4 0,0-3 2 16,0-2-4-16,0-4 7 0,0-3-4 15,15-1-11-15,15-40 19 0,-10 33-6 16,4-2-8-16,0 0 7 15,6-2-9-15,-6 3 11 0,2 0-11 16,1 7 16-16,36-28-20 0,-37 32 28 16,37-14 20-1,44-5 57-15,-86 40-49 16,0 4-15-16,-6 0 47 0,0 0-7 16,-1 17-24-16,1 3 3 0,-6 4 19 15,0 5-25-15,0 4-14 0,-3 2-13 16,-6 41 9-16,0-38-19 15,0 0-2-15,0 2 1 0,-15-5-6 16,3 1 7-16,0-4-4 0,3 0-2 16,-2-7 1-16,-1 2-7 0,-9 16-167 15,9-27 28-15,6-3-44 0,6-4-38 16,-6-3-105-16,6-1-240 0</inkml:trace>
          <inkml:trace contextRef="#ctx0" brushRef="#br0" timeOffset="-111539.89">21604 143 2626 0,'-6'0'10'16,"6"0"15"-16,0 0 26 0,0 0 19 15,15 0-14-15,0-14-13 0,6 3-15 16,6 1-11-16,44-9 1 16,-32 12-15-16,6-3 0 0,-4 4-9 15,1-1-64-15,0 1-64 0,-4 1-66 16,-2 1-130-16,-9-2-225 0</inkml:trace>
          <inkml:trace contextRef="#ctx0" brushRef="#br0" timeOffset="-112016.68">21652-163 2668 0,'3'-5'38'15,"-3"1"50"-15,0 3 16 0,0-1 13 16,0 2 105-16,0 0-141 16,-12 18 6-16,12-1-27 0,0 3-18 15,-12 5-8-15,12 5-14 0,0 1-7 16,0 5-1-16,0 0-8 16,0 41 11-16,18-40-9 0,-9-1-9 15,9-1 3-15,-12-4-5 0,6-4-12 16,-3-1-63-16,-9-7-71 0,11-3-41 15,-11 4-273-15,0-15 115 16,0-5-239-16</inkml:trace>
          <inkml:trace contextRef="#ctx0" brushRef="#br0" timeOffset="-111757.32">21935-256 2394 0,'12'-24'54'15,"-6"9"19"-15,0 3 35 0,-3 5 8 16,-3 1 4 0,0 32 508-16,0-5-531 15,0 0-8-15,-12 45 110 16,3-26-141-16,9 49 15 16,0-44-57-16,0 5 2 0,0 0-8 0,0 0 3 15,0-3-17-15,0 1 7 16,0-6-7-16,15 3-5 0,-15-7-79 0,8-2-97 15,-8-7-78-15,0-5-42 0,0-1-49 16,0-8-128-16,0-5-318 0</inkml:trace>
        </inkml:traceGroup>
        <inkml:traceGroup>
          <inkml:annotationXML>
            <emma:emma xmlns:emma="http://www.w3.org/2003/04/emma" version="1.0">
              <emma:interpretation id="{E9296607-6768-404A-8725-16595229D8B0}" emma:medium="tactile" emma:mode="ink">
                <msink:context xmlns:msink="http://schemas.microsoft.com/ink/2010/main" type="inkWord" rotatedBoundingBox="24721,12120 27334,12053 27364,13207 24750,13274"/>
              </emma:interpretation>
            </emma:emma>
          </inkml:annotationXML>
          <inkml:trace contextRef="#ctx0" brushRef="#br0" timeOffset="-110386.64">22560-650 2194 0,'-9'-5'7'16,"6"-1"31"-16,-3 0 28 0,0 2 29 15,0 1-13-15,6 1-18 0,0 1 37 16,0-1-61-16,0 2 21 16,0 0 19-16,0 0 5 0,12 0 9 0,3 0 26 15,-15 19 10-15,12 0 20 0,3-1 27 16,14 28 106-1,-2 123 64 1,-27-49-226 0,0-41-109-1,0 77 19-15,0-118-21 16,0-1-8-16,0 30-7 0,0-33 9 16,-15-6-7-16,15-1 4 0,0-2-15 15,0-4-5-15,-12-2-13 0,-2-5-6 16,-4 4-171-16,6-12 40 15,-21-6-852 1,27 0 634-16</inkml:trace>
          <inkml:trace contextRef="#ctx0" brushRef="#br0" timeOffset="-109914.16">23093 2 2305 0,'-9'9'34'0,"9"-3"50"16,0 0 31-16,0-2-18 0,0-1-7 15,21-1-25-15,11 2 8 16,-11-4-60-16,3 0 3 0,3 2-9 16,5-2-4-16,-5 3-4 0,6-1-8 15,-3-2-22-15,3 1-79 0,-7 2-93 16,25-2-645-16</inkml:trace>
          <inkml:trace contextRef="#ctx0" brushRef="#br0" timeOffset="-110121.54">23152-136 2681 0,'0'-1'13'0,"0"-1"23"0,0 2 0 16,0 0 1-16,0 0 7 0,0 0-15 15,0 0-8-15,36 0 8 0,-9 0-20 16,-6 0-11-16,5 0 2 0,4 0-17 15,-3 0-60-15,-3 0-81 0,2 0-93 16,-5 0-195-16,0 12-186 0</inkml:trace>
          <inkml:trace contextRef="#ctx0" brushRef="#br0" timeOffset="-109413.31">24012-269 2896 0,'-26'-2'282'0,"5"2"-157"15,3 0-24-15,3 0-22 0,-9 0 6 16,-14 30 20-1,-34 50 40-15,57-51-111 0,3-1-24 16,6 3 1-16,-6 38 3 16,9-35-11-16,3-1 5 15,0 38 12-15,60 13-20 16,-39-62 10-16,6-3-4 16,35 8-12-16,-29-18 7 0,12-5-10 15,38-4-2-15,-44-13-3 16,-4-3 3-16,1 0-5 15,35-31 5-15,-44 22-1 0,-9-5 5 16,3-3 5-16,-3 1 6 0,-9-4-6 16,-3 0-1-16,-6 2 2 0,0-1 5 15,-93-64-61 1,43 71-99-16,23 17 22 16,-3 4-42-16,3 1-45 0,1 3-42 15,-19 2-551-15,24 1 104 16</inkml:trace>
          <inkml:trace contextRef="#ctx0" brushRef="#br0" timeOffset="-109035.75">24858-248 2326 0,'0'-13'-11'0,"0"1"33"16,0-3-2-16,0 1-6 0,0-1-4 16,0-18 13-16,12 21-24 15,3 1 1-15,5 0 2 16,4 6-2-16,3-2 2 0,-3 7-3 0,3 0 11 15,-1 0-6-15,19 0 23 16,-24 12 30-16,-9 2-6 0,0 1 14 16,-6 1 16-16,-6 6-11 0,0-2-9 15,0 4-5-15,-18 2-12 0,0 4-16 0,-3 1-4 16,-32 33-2-16,23-33-10 16,-3 0-3-16,6 1-8 0,-6-2-15 15,7-2-60-15,8-3-75 0,-3 2-66 16,-3-1-135-16,9-2-311 0</inkml:trace>
          <inkml:trace contextRef="#ctx0" brushRef="#br0" timeOffset="-108771.33">25057 406 2976 0,'0'1'45'0,"-18"0"37"16,6-1-1-16,4 1 9 16,-10-1-75-16,12 0-1 0,-6 0-8 15,12 0-2-15,0 0-10 0,0 0-31 16,0 0-45-16,0 0-29 0,36 0-103 16,-22 0 117-16,4 0 16 0,3 0 7 15,-3 0 2-15,-3 0 5 16,-3 0-17-16,-6 0-26 0,0-15-44 15,-6 4-59-15,0-12-523 0</inkml:trace>
        </inkml:traceGroup>
      </inkml:traceGroup>
    </inkml:traceGroup>
    <inkml:traceGroup>
      <inkml:annotationXML>
        <emma:emma xmlns:emma="http://www.w3.org/2003/04/emma" version="1.0">
          <emma:interpretation id="{D4A29F9D-DA99-4DEF-A1D6-7FBF6CBA5C67}" emma:medium="tactile" emma:mode="ink">
            <msink:context xmlns:msink="http://schemas.microsoft.com/ink/2010/main" type="paragraph" rotatedBoundingBox="3748,14123 13354,14321 13319,15988 3714,157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27C2893-F299-4EA0-A1DC-DA958B865F86}" emma:medium="tactile" emma:mode="ink">
              <msink:context xmlns:msink="http://schemas.microsoft.com/ink/2010/main" type="line" rotatedBoundingBox="3748,14123 13354,14321 13319,15988 3714,15790"/>
            </emma:interpretation>
          </emma:emma>
        </inkml:annotationXML>
        <inkml:traceGroup>
          <inkml:annotationXML>
            <emma:emma xmlns:emma="http://www.w3.org/2003/04/emma" version="1.0">
              <emma:interpretation id="{7CC868A6-47C5-47B5-B73A-4E1C11CE831D}" emma:medium="tactile" emma:mode="ink">
                <msink:context xmlns:msink="http://schemas.microsoft.com/ink/2010/main" type="inkWord" rotatedBoundingBox="3728,15099 5849,15143 5835,15778 3715,15735">
                  <msink:destinationLink direction="to" ref="{3D66ACE4-DB7B-47E7-B836-6017CE0F46A4}"/>
                  <msink:destinationLink direction="from" ref="{3D66ACE4-DB7B-47E7-B836-6017CE0F46A4}"/>
                </msink:context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27888.63">1732 2306 1836 0,'0'-1'62'15,"0"1"-22"-15,0 0 0 0,0 0 9 0,0 0-15 16,0 0 15-16,0 0-1 15,-15 0 21-15,15 0-14 0,-12 0 22 16,-8 26 85-16,11-16-89 0,0 0-10 16,-3 2 0-16,0 0-8 15,0 4-3-15,-12 18 33 16,-9 10-40-16,19-18-37 0,-1 0-4 16,0-1 5-16,3 2-3 0,6-2-4 15,0 4-1-15,6-1-2 0,0 3 10 16,0-2-6-16,0 1-3 0,0-4-3 15,18 1 9-15,-3-4-6 0,3 1 9 0,-1-3-12 16,7-5 4-16,-3 0 5 0,6-2-5 16,3-4-2-16,-4-3 3 15,4-1-1-15,27 1 3 0,-30-7 0 16,-1 0-6-16,4 0 9 0,-6-17-6 16,0 1-6-16,-3 0 5 0,-4 1 1 15,1-2 2-15,-3-4-4 0,6-20 3 16,-12 19-5-16,-3-2 1 15,-3-3 2-15,3-3 0 0,-6 3 3 16,0-3-3-16,0-1 1 0,0 0 3 16,-21 0-3-16,-15-29 0 15,21 39 1-15,-3 2-5 0,-2 4 1 16,-1 5 7-16,-3 3-8 0,0 4 3 16,-3 3-1-16,1 0 3 0,-4 0-11 15,-24 12 5-15,33-12 8 0,1 15-5 16,2-15-28-16,0 11-71 0,9-2-55 15,0-9-78-15,3 11-208 0,6-2-262 16</inkml:trace>
          <inkml:trace contextRef="#ctx0" brushRef="#br0" timeOffset="-27586.46">2304 2882 2491 0,'0'2'35'15,"-9"0"35"-15,9-1 2 0,0 1-10 16,0-2-17-16,-6 0-16 0,6 0-4 15,0 0-6-15,0 0-14 0,0 0 1 16,0 0-6-16,0 0 1 16,0 0 0-16,0 0-1 0,0 0-8 15,0 0-55-15,0 0-279 0,0 0-114 16</inkml:trace>
          <inkml:trace contextRef="#ctx0" brushRef="#br0" timeOffset="-26956.82">2601 2516 2005 0,'0'0'-3'0,"0"-3"31"15,0-3 33-15,0 5-59 16,0-4 15-16,27-5-2 16,-15 9-20-16,3-3 0 0,-3 3 4 15,15-4 13 1,20 0-25-16,-32 5 11 0,21-4 8 16,-18 2-9-16,-3 0 12 0,11 2-22 15,-14 0 30-15,-6 0 21 16,0 0 25-16,-6 29 14 15,0-1-42-15,-21-14-31 16,6-2 21-16,-2 4-8 0,-1-4 7 16,0 1-9-16,-3 1-15 0,3-1 11 15,-15 8 6-15,19-13-22 16,2 3 5-16,0-7-7 0,9 0 3 16,3-1 12-16,0-3-7 0,0 0 1 15,0 0-8-15,18 0 13 16,17 0 0-16,-14 0-12 0,-3 0 4 0,3 0 2 15,3-11-1-15,-3 11-8 0,-1 0 5 16,-2 0 4-16,-3 0 8 16,18 0-13-16,-21 0 10 0,0 0-9 15,-6 12-3-15,0 0 14 0,0-1-8 16,-6 2 1-16,0-1 9 0,0 0-7 16,-18 3 27-16,-12 11 56 15,9-12-55-15,0 0-3 0,0-3 15 16,1 0-12-16,2 2 3 0,6-2-3 15,-6-5-3-15,3-1-17 0,-3 0-1 16,-12-5 8-16,16 0-11 0,2 0-4 16,0 0-5-16,3 0-1 0,0-13-9 15,3 13-4-15,3-8-52 16,3-1-61-16,-3-1-105 0,3-5-665 16</inkml:trace>
          <inkml:trace contextRef="#ctx0" brushRef="#br0" timeOffset="-26315.81">3289 2590 1956 0,'0'0'-8'0,"0"0"19"0,0 0-2 15,0 0-9-15,0 0 3 0,0 0 6 16,15 0-5-16,21-10-18 16,-19 1 20-16,4 9 15 0,3-9 1 15,0 9 10-15,3-7 4 0,-4 2-19 0,4 5-4 16,-3-4-3-16,0 4 0 0,9 0 20 15,-21 0 27-15,-6 0 15 16,-6 17 6-16,0 0 14 0,0 0-14 16,-15-1 0-16,0 0 0 0,-3 2-16 15,-3 4-11-15,-27 18 35 16,22-20-54-16,2 2-11 0,0-3-2 16,-3 0-8-16,6 1 3 0,-2-4-8 15,2 1 0-15,3 0-6 0,3-5 1 16,-9 14-2-16,18-19 7 15,3 1 6-15,3-2-10 0,0-2 3 16,0-4-4-16,15 0-1 0,0 0 3 0,3 0 5 16,0 0-3-16,29 0 2 15,-17 0-10-15,-3 0 3 0,3 0 7 16,-7-10-7-16,4 10 6 0,-3-13-11 16,0 13 9-16,-6-6-6 0,12-1 1 15,-22 7-20-15,1 0-75 16,-6-5-74-16,0 5-85 0,-3-5-296 15</inkml:trace>
        </inkml:traceGroup>
        <inkml:traceGroup>
          <inkml:annotationXML>
            <emma:emma xmlns:emma="http://www.w3.org/2003/04/emma" version="1.0">
              <emma:interpretation id="{18534699-D428-42DB-B5D8-3E826A546A75}" emma:medium="tactile" emma:mode="ink">
                <msink:context xmlns:msink="http://schemas.microsoft.com/ink/2010/main" type="inkWord" rotatedBoundingBox="7508,14201 8257,14216 8232,15426 7483,1541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7022.72">5274 2316 853 0,'0'0'9'0,"0"0"19"0,0 0-1 16,0 0 65-16,0 0 8 15,0 0 22-15,0 0 34 0,0 0-9 16,0 0-14-16,0 0-4 0,0 0-25 16,0 0 8-16,0 0-35 0,0 0 20 0,0 0-27 15,0 0-19-15,0 0-6 0,0 0-4 16,0 0 19-16,0 0-18 15,12 0-16-15,3 0-5 0,3 0 0 16,3 14-11-16,0-14-12 0,5 0 14 16,4 8-15-16,0-8 0 0,33 0 12 15,-34 9-14-15,4-9 11 16,-3 6-6-16,0-6 0 0,-1 6 1 16,-2 1 0-16,-3-3-6 0,-3 0 9 15,3 0-3-15,20 1-67 16,-26-3-28-16,-3 2-51 0,-3-4-46 15,0 2-128-15,0 0-122 0,-6-2-47 16</inkml:trace>
          <inkml:trace contextRef="#ctx0" brushRef="#br0" timeOffset="-6711.1">5325 2562 1419 0,'15'4'45'0,"3"1"42"0,0-3 43 15,2 5-16-15,28 1 51 16,-24-3-83-16,6-1-31 0,-4 1-22 15,4-4-11-15,0 4-14 0,0-4 3 16,2 3 3-16,1-1-8 0,27 0 7 16,-36 0-3-16,2-3-9 15,-2 0 4-15,-3 0-10 0,-3 0-117 0,-6 0-99 16,0 0-213-16</inkml:trace>
          <inkml:trace contextRef="#ctx0" brushRef="#br0" timeOffset="-6150.58">5602 1500 858 0,'9'-15'27'0,"-3"8"-28"0,0-1 10 15,3 4 25-15,0-6 18 0,2 3-20 16,1 0 37-16,0 1-8 0,6 0 23 16,18-3 80-16,-15 7-56 15,-1-2-24-15,1 3-7 0,0 1 8 16,-3 0-18-16,0 0-17 0,-3 0 3 15,-6 0-19-15,3 14 145 16,-12-4-130-16,0-1-14 0,0 0-7 16,-15 35 26-1,-18-14-49-15,21-16-5 16,-6 3-6-16,6 0 22 0,-6 1-20 0,1 2 10 16,2 1-11-16,-3-2-6 0,-9 17 8 15,15-18 17-15,3 0-26 16,0-1 1-16,9 0-120 0,0-4-103 15,0 2-167-15,0-4-105 0</inkml:trace>
          <inkml:trace contextRef="#ctx0" brushRef="#br0" timeOffset="-5796.68">5879 1935 1889 0,'-12'0'19'0,"3"0"11"16,0 0 9-16,9 0-32 0,-9 0 20 16,3 0-26-16,0 11 19 0,0 2-17 15,6-2-2-15,0 0 13 16,0 0-18-16,12-1 16 0,3-10-17 15,0 7 11-15,3-2-9 0,-3-5 3 16,2 0-2-16,1 4 13 0,15-4-6 16,-18 0 25-16,3 0 30 0,-6 0 43 15,-3-11-6-15,-3 1-18 0,-4 0-24 16,1-1-21-16,-3 1-7 0,0 3-12 16,-32-3 0-16,32 4-24 15,-18 6-93-15,0 0-88 0,3 0-194 16,0 0-216-16</inkml:trace>
        </inkml:traceGroup>
        <inkml:traceGroup>
          <inkml:annotationXML>
            <emma:emma xmlns:emma="http://www.w3.org/2003/04/emma" version="1.0">
              <emma:interpretation id="{E771744F-8B2F-43DF-94D0-4B9E1BDADFFC}" emma:medium="tactile" emma:mode="ink">
                <msink:context xmlns:msink="http://schemas.microsoft.com/ink/2010/main" type="inkWord" rotatedBoundingBox="9398,15211 12096,15267 12084,15841 9386,15785">
                  <msink:destinationLink direction="with" ref="{B41B92D6-A63E-44E7-B1B3-E0B770F8A5C0}"/>
                </msink:context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-22815.26">7346 2459 2004 0,'0'-13'134'15,"0"9"-58"-15,0 1 10 16,0-2 47-16,0 2-101 0,0 3-5 16,0 0-17-16,0 0 19 0,0 0 10 15,0 0 62-15,0 15-71 16,0-4 31-16,-15-1 0 0,15 3 21 0,-21 6-39 15,4-2-9-15,-1 5 11 0,0 2 12 16,0 2-24-16,3 0-5 0,-3 3-12 16,6-3-12-16,-6 29 11 15,18-28-6-15,0-1 3 0,0-4 0 16,0 4-4-16,18-5 4 0,3 3-7 16,3-5-5-16,6 1 5 0,-3-2 2 15,38 13-4-15,-32-18 0 16,0-2-1-16,-1-4 0 0,1-3-3 15,-6-4 1-15,3 0-1 0,-4 0 7 16,1 0-9-16,-3 0 1 0,15-29 4 16,-19 18-3-16,-2-4 1 0,0-1-8 15,0 0 15-15,0-4-6 16,-3 0-1-16,0-4 0 0,0-1-3 0,-1-3 6 16,1-37-6-16,-9 31 5 15,-6-2 1-15,0 0-3 0,0 1 1 16,0 2-6-16,-21 4 4 0,1 3 0 15,2 2 7-15,-33-8-4 16,24 24-7-16,-5 0 10 0,-1 8-6 16,-3 0 2-16,3 0-2 0,-2 0 1 15,2 0 0-15,0 0-9 0,-3 15-67 16,-17 6-143-16,32-11 73 0,3-4-31 16,0 5-70-16,3 2-126 0,7-2-212 15</inkml:trace>
          <inkml:trace contextRef="#ctx0" brushRef="#br0" timeOffset="-22139.35">8263 2846 2205 0,'0'-1'45'0,"0"-4"93"16,0 2-75-16,0 1 3 0,0 2-26 0,0 0-13 16,0 0 0-16,0 0-18 0,0 0 3 15,-9 0 7-15,9 0 0 16,-9 10-4-16,0-10-6 0,9 10 5 16,0-10-6-16,0 7-6 0,0-7 11 15,0 5-7-15,0 1 0 0,0-6-5 16,0 5 3-16,12-2 1 15,0-2 3-15,-3-1-14 0,0 0 15 16,3 0-9-16,-6 0 6 0,0 0-3 16,3 0-6-16,-6-11 8 0,-3 11-4 15,0-25 2-15,0 19-2 16,0 6 5-16,0-13-9 0,0 7 10 16,-12 6 5-16,12-4-2 0,-18 4-11 15,3 0 1-15,3 0 0 0,-6 0-3 16,18 0 4-16,-9 0-21 0,0 0-60 15,9 0-52-15,-6 10-95 0,6 0-181 16,0-10-206-16</inkml:trace>
          <inkml:trace contextRef="#ctx0" brushRef="#br0" timeOffset="-21130.08">8698 2491 1768 0,'0'0'86'0,"0"0"-4"0,0 0 3 16,0 0-20-16,0 0-18 0,0 0 25 16,0 0-37-16,0 0-31 15,0 0 18-15,0 0-20 0,0 0 3 16,0 0-5-16,14 0-4 0,1 0 15 16,0 0-12-16,30 0 19 15,-15 0-16-15,-4 0-1 0,7-6-16 16,0 6 10-16,0 0 16 0,-1 0-16 0,-2 0 11 15,-3 0 4-15,0 0-16 0,17 0-4 16,-26 0 12-16,-6 0-1 16,0 0 1-16,0 0-1 0,-6 10 4 15,-3-4 5-15,-3 4-18 0,0 0 4 16,0 0 14-16,-33 9-14 0,18-6 10 16,0-3 2-16,-2 3-7 15,2-2 0-15,-3-1-9 0,0-1 19 16,3-1-7-16,3 1-10 0,-6-3 6 15,-6 2 0-15,16-5 7 0,-1 1-19 16,6-3 12-16,-3-1-9 0,6 3 3 16,0-3 18-16,0 0-23 0,18 0 17 15,20 0 7-15,-17 0-22 16,3 0 4-16,0 0 17 0,-1 0-18 16,4 0 0-16,0 0 5 0,0 0 11 15,3 11-24-15,-10-1 24 0,28 12-18 16,-33-12 14-16,-3 1-3 0,-3 2 6 15,-9-1-16-15,0 3 24 16,0-3 7-16,-15 3 16 0,-3-5 0 16,0 5 22-16,-32 8 57 0,26-12-56 15,-3-3-7-15,-3 2 3 0,0-5-5 16,4 2 6-16,-7-3-15 0,6-4-4 16,0 0-17-16,1 0-4 0,-19 0 4 15,27 0-22-15,3 0 2 16,3-11-7-16,3 11-1 0,3-12-3 15,3 1-46-15,3 3-54 0,0-2-71 16,0-1-101-16,12-9-887 16</inkml:trace>
          <inkml:trace contextRef="#ctx0" brushRef="#br0" timeOffset="-20616.56">9448 2670 1684 0,'-6'-4'8'0,"6"3"-22"0,0-2 24 16,0-1 7-16,0 4-15 0,0 0-8 15,18-3 15-15,-1 2-18 0,4-3 28 16,24-1 2-16,-18 4 3 16,-1 0 13-16,1-3-3 0,0 4 11 15,0-2-3-15,3-1-5 0,-10 3 1 16,4 0 2-16,-6 0-7 16,9 0 6-16,-15 0-18 0,-6 0 73 15,0 0-30-15,-3 13 2 0,-3-2-14 16,0 1-19-16,0 0 0 0,-15 0-8 15,0 0-12-15,-21 19 47 0,15-17-24 16,1 1 0-16,-1 0-7 0,0-5-14 16,0 5 0-16,3-2-2 0,0 2 8 15,3-4-2-15,-8 11 25 16,17-11-28-16,0 1-8 0,6-3 0 16,0 1-1-16,0-1-2 0,18-2 3 15,-4-1-7-15,7 1 4 0,3-2 0 16,24 6-4-16,-27-8 1 15,2 1-4-15,1-3 0 0,-3 0-19 16,0-1-60-16,-3 0-64 0,0 0-78 16,-4 0-170-16,4 0-187 0</inkml:trace>
        </inkml:traceGroup>
        <inkml:traceGroup>
          <inkml:annotationXML>
            <emma:emma xmlns:emma="http://www.w3.org/2003/04/emma" version="1.0">
              <emma:interpretation id="{667CBEC8-0229-45F7-B599-CB0D428AF37E}" emma:medium="tactile" emma:mode="ink">
                <msink:context xmlns:msink="http://schemas.microsoft.com/ink/2010/main" type="inkWord" rotatedBoundingBox="12529,15307 13333,15323 13319,15988 12516,1597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-20236.48">10323 2567 2352 0,'0'-9'49'0,"0"5"35"15,0 0-6-15,0 1-4 0,0 2 2 0,0 1 29 16,0 0 28-16,0 0 17 16,0 16-2-16,0-1-13 0,0 6-19 15,0 3-32-15,0 35 37 0,0-29-73 16,0 4-14-16,0-2-15 0,0 0-6 15,0-1-4-15,0-1 2 0,0-1-3 16,0-1-8-16,0-2 2 0,0 14-5 16,0-27-4-16,0-1 0 15,0 0-22-15,0-7-112 0,0-1-71 16,0-2-44-16,0 0-34 0,0-2-71 16,0 0-260-16</inkml:trace>
          <inkml:trace contextRef="#ctx0" brushRef="#br0" timeOffset="-19758.47">11025 2613 2366 0,'0'-15'45'0,"-12"3"27"15,12-1 15-15,-15 2 22 0,4-1-13 0,-4 1-10 16,0 3-13-16,-3 3-4 16,3 0-24-16,-24 5 50 0,22 0-65 15,-4 0-3-15,3 0-11 0,-3 16-3 16,3-3-3-16,3 3-1 0,0 1 0 16,3 2-5-16,-2 22-1 15,11-22-4-15,3 2 1 0,0 0-5 16,0-4 0-16,20 2 0 0,-2-4 5 15,3 0-2-15,-3-4-27 0,6-4-24 16,17 0-47-16,-23-7 56 16,3 0-3-16,3 0 16 0,0-13 11 0,-6 2 13 15,0-2 10-15,2 0-11 16,-2-6 6-16,0 4 15 0,9-17 65 16,-18 15-10-16,0 2 2 0,-3 7 16 15,0-2 1-15,-3 3-9 0,0 7 36 16,-3 0 46-16,0 0 6 0,0 0-3 15,0 33 98-15,-12-15-162 16,0 5 17-16,0 3-22 0,0 7-20 16,0 3-36-16,0 3 7 0,-3-2-22 15,-17 80 21 1,23-83-60-16,0-2 13 0,3-3 22 16,0-6-13-16,0-2-28 0,0-2 26 15,0-6 6-15,3-4-43 0,3 0-17 16,-3-3-29-16,3-4-37 0,0 3-85 0,0-5-88 15,0 0-64-15,0 0-27 0,0 0-15 16,0 0-130-16,0-11-248 0</inkml:trace>
        </inkml:traceGroup>
      </inkml:traceGroup>
    </inkml:traceGroup>
    <inkml:traceGroup>
      <inkml:annotationXML>
        <emma:emma xmlns:emma="http://www.w3.org/2003/04/emma" version="1.0">
          <emma:interpretation id="{B54332FC-0E86-4312-BE61-BE92500ADFC8}" emma:medium="tactile" emma:mode="ink">
            <msink:context xmlns:msink="http://schemas.microsoft.com/ink/2010/main" type="paragraph" rotatedBoundingBox="997,16649 15625,16624 15626,17652 999,17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C7C725-B837-4974-AB73-4C79C87E8109}" emma:medium="tactile" emma:mode="ink">
              <msink:context xmlns:msink="http://schemas.microsoft.com/ink/2010/main" type="line" rotatedBoundingBox="997,16649 15625,16624 15626,17652 999,17677"/>
            </emma:interpretation>
          </emma:emma>
        </inkml:annotationXML>
        <inkml:traceGroup>
          <inkml:annotationXML>
            <emma:emma xmlns:emma="http://www.w3.org/2003/04/emma" version="1.0">
              <emma:interpretation id="{775207CE-2351-495D-8209-6720CB52199B}" emma:medium="tactile" emma:mode="ink">
                <msink:context xmlns:msink="http://schemas.microsoft.com/ink/2010/main" type="inkWord" rotatedBoundingBox="997,16808 1696,16807 1698,17499 998,1750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2792.55">-1218 4230 1315 0,'3'-3'93'0,"-3"-1"19"15,3 0-12-15,-3-2 95 0,0-2-102 16,0 3-14-16,0 1-3 0,0 1 3 15,0-5 73-15,0 1-70 16,0 6-2-16,12 1 14 0,-12-3 10 16,0 3 2-16,0 0 1 15,0 0 79-15,0 0-108 0,6 0-8 0,-6 0-3 16,0 0-15-16,0 0-11 16,0 0-7-16,0 0-12 0,0 0-7 0,0 0-7 15,0 0-3-15,0 0-4 0,0 0 0 16,0 0-1-16,0 0 1 0,0 0-2 15,0-13 4-15,0 13-2 0,0-12-3 16,15 4 3-16,-15 1 1 0,0 0-6 16,9-3 1-16,0 6 2 15,-9-1 0-15,0 3 3 0,0-2-3 16,0-1-1-16,0 0 1 16,0 2-4-16,0 1 5 0,0 1-5 0,0 0 3 15,0 1 7-15,0 0 7 0,0 0 0 16,0 0 3-16,0 0-7 15,0 0-1-15,0 0-7 0,0 0 12 0,0 11 33 16,0-1-17 0,0 3-9-16,0 2-6 0,0 4 5 0,0 5-11 15,0 3-3-15,0 2 1 0,0 3-7 16,0-1 4-16,0 38 6 16,0-37-8-16,0 0 7 0,0 1-10 15,0-7 3-15,0 2-2 0,0-1 3 16,0-5-1-16,0-3 4 0,0-2-3 15,0 11 3-15,-12-17-3 0,12-2 4 16,0-5-4-16,0 2-3 16,0-3 0-16,0 0 12 0,0 0-1 0,0-1-1 15,0-2 13-15,0 0-18 16,0 0-3-16,0 0-25 0,0 0-4 16,0-15-6-16,0-2-7 0,0-1 1 15,0-2-2-15,0-6 11 0,0-1 5 16,0-32-16-16,12 25 20 15,-12 4 1-15,9-3 1 0,-3 3 4 16,0 0 6-16,0 0 8 0,3 4 0 16,-3 0 1-16,-1 6-1 0,10-15 1 15,-9 22 1-15,-3 4-3 16,6-3-2-16,-6 5 2 0,-3 6 1 16,3 0-3-16,-3-1 12 15,6 2 37-15,0 0 1 16,0 15-21-16,6 13 9 15,-6-16-20-15,3 3-8 0,-3-1 0 16,3 6-1-16,0 1 2 16,3 21-2-16,-4-22 3 0,1-2-8 15,-3 1 0-15,3 1 6 0,-3-4-1 16,6-4-3-16,-6-3 4 0,0-1-7 16,3 0 6-16,-3 0 1 0,0-2-3 15,0-1-1-15,-3-4 4 0,3 2 1 16,3-3-8-16,-6 0 3 0,3 0-12 15,3-12-2-15,0-2 0 0,-4-2 1 16,4-2 1-16,0-1 0 0,0-2 0 16,0-1 8-16,15-25-4 15,-15 22 3-15,0-1 4 0,0 2-1 16,3-1 3-16,-3-1-1 0,3 1 0 16,-7 1 7-16,7 2 10 0,-6 2 12 15,9-13 31-15,-9 22-24 16,0 0 2-16,-6 5 6 0,3-1-12 0,0 4-4 15,-3 0 2-15,0 3 48 0,3 0 25 16,0 0 5-16,3 28 82 16,0-12-107-16,0 5-27 0,0 3-13 15,3 5-23-15,-3 4 8 0,6 1-17 16,-6 5-4-16,0-3-6 0,8 41 14 16,-8-38-5-16,3-4-19 15,-3 3 22-15,3-6-23 0,-3-1 2 16,0 0 9-16,0-4-3 0,0-2 9 15,-3-4-9-15,3 13 3 16,-3-19-7-16,0-4 1 0,0-4-24 16,0-2-22-16,-3-2-29 0,3-2-25 15,-3-1-28-15,0 0-58 0,0 0-61 0,0 0-323 16,0 0 221-16,0-12-252 16</inkml:trace>
        </inkml:traceGroup>
        <inkml:traceGroup>
          <inkml:annotationXML>
            <emma:emma xmlns:emma="http://www.w3.org/2003/04/emma" version="1.0">
              <emma:interpretation id="{4B753108-4751-4324-B21E-F36B56627C19}" emma:medium="tactile" emma:mode="ink">
                <msink:context xmlns:msink="http://schemas.microsoft.com/ink/2010/main" type="inkWord" rotatedBoundingBox="3423,16675 4670,16673 4671,17564 3424,1756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7887.82">1324 4015 1861 0,'0'0'32'0,"0"0"11"16,0 10 10-16,-12-10-10 0,12 0 9 15,-8 8-4-15,8-8-14 0,-9 4 4 16,9-4 24-16,0 0-22 0,0 0 27 16,0 4-8-16,0-4-5 0,14 0-10 15,4 0-4-15,0 0 2 0,6 0-15 16,36 0-1-16,-28 0-16 16,4 0-8-16,-3 0-1 0,-1 0 0 0,4 0-19 15,-6 0-5-15,0 0-3 16,-6 0 0-16,-7 0-1 0,10 0-76 15,-21 0 30-15,0 0-14 0,-6 0-11 16,0 0-16-16,0 0-5 16,0 0-65-16,0 0-116 0,0 0-107 15</inkml:trace>
          <inkml:trace contextRef="#ctx0" brushRef="#br0" timeOffset="58155.78">1476 4030 1804 0,'0'0'69'0,"0"0"1"0,0-5 1 0,0 5-13 15,0 0-3-15,0 0 24 0,0 0 20 16,0 0-5-16,0 14 11 16,0 21 81-16,0-12-105 0,0 5-10 15,0 7-23-15,0 4-2 16,0 3-13-16,-12 6-2 0,12 4-7 0,0-2-11 15,0 2-7-15,0 48 3 16,0-59-5-16,0-4-6 0,0-7-27 16,0 0-29-16,0-8-41 0,0 0-42 15,0-7-29-15,0-4-67 0,0 5-736 16</inkml:trace>
          <inkml:trace contextRef="#ctx0" brushRef="#br0" timeOffset="58403.99">1208 4311 1786 0,'15'0'121'15,"-3"0"0"-15,6 0 2 0,-3 0-16 16,6 0-19-16,-1 0-35 0,1 0-8 0,6 0-14 15,6 0-8-15,35 0 0 16,-29 0-25-16,-3 0-15 0,-1-10-51 16,4 4-55-16,-6 0-56 0,-3 2-118 15,-4-3-149-15,-2 4-72 0</inkml:trace>
          <inkml:trace contextRef="#ctx0" brushRef="#br0" timeOffset="59287.8">2024 4349 2079 0,'18'0'61'0,"-3"0"43"0,0 8-1 16,2-8 0-16,25 0 55 15,-18 0-116-15,6 0-8 0,-1-16-13 16,4 16-8-16,0-10-12 0,-3 10 2 16,-1 0-30-16,-2-9-30 15,18 9-113-15,-30 0 26 0,0 0-65 16,-6 0-165-16,-4 0-118 0</inkml:trace>
          <inkml:trace contextRef="#ctx0" brushRef="#br0" timeOffset="58715.2">2042 4172 2444 0,'0'-5'24'0,"3"2"-9"0,0 3 0 16,0-1 31-16,0 1 107 15,-3 0-43-15,3 15-67 16,0 3 14-16,-3 0-8 0,0 6 11 16,0-3-9-16,3 6-17 0,0 3-10 15,-3 0-9-15,0 0-3 0,3 1-4 16,0 3-6-16,-3-2 2 0,2-3-26 0,-2 1-21 16,3-5-29-16,-3-1-27 0,0-4-20 15,3-4-14-15,0 2-190 16,-3-13 69-16,0-3-175 0</inkml:trace>
          <inkml:trace contextRef="#ctx0" brushRef="#br0" timeOffset="59040.49">2357 3901 2179 0,'3'-11'54'0,"0"3"-4"16,-3 4-8-16,0 1 22 0,0 3 34 16,0 0-5-16,0 0-13 0,0 17-8 15,0 3-14-15,0 33 51 16,0-20-66-16,0 6-2 0,0 2-10 16,0 2-8-16,0 0-8 0,0 1-5 15,0-2-1-15,0 2 5 0,0-5-9 16,0 40 1-16,0-45-3 15,0-4 1-15,0 0-1 0,0-2-2 16,0-5 0-16,0-1 2 0,0-5-26 0,0-3-21 16,0 1-28-16,6 5-103 15,-6-20 55-15,0 0-62 0,0 0-72 16,0 0-205-16,0 0-128 0</inkml:trace>
        </inkml:traceGroup>
        <inkml:traceGroup>
          <inkml:annotationXML>
            <emma:emma xmlns:emma="http://www.w3.org/2003/04/emma" version="1.0">
              <emma:interpretation id="{38D4432E-705B-43FC-94A8-981F05F82F09}" emma:medium="tactile" emma:mode="ink">
                <msink:context xmlns:msink="http://schemas.microsoft.com/ink/2010/main" type="inkWord" rotatedBoundingBox="5438,17022 6227,17021 6228,17352 5439,1735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9966.47">3223 4265 2466 0,'15'-6'36'0,"-15"2"9"15,12 2-7-15,-12-1-4 0,12 2-6 16,-12 1 88-16,6 0-44 16,-6 0-13-16,6 0-1 0,0 17-21 15,0-1 1-15,-3 2-2 0,3-2-8 0,-3 4-7 16,0 1-2-16,3 23-10 16,-6-25-5-16,0 2-8 0,0 0 6 15,0-4-11-15,0-2-28 0,0 0-13 16,0-6-10-16,0 1 7 0,0-4-1 15,0-6-109-15,0 0 67 16,0 0 19-16,0 0 12 16,0-36-13-16,15 18 62 0,-15-4-3 15,15-1 8-15,-6-3 14 0,2 2-4 16,1-4 19-16,-3 7 18 0,3-1 1 16,0 4-3-16,-3 5-8 0,0 4 9 0,-3 1-8 15,3 1 17-15,-3 7-5 0,0-2 5 16,6 2 42-16,-6 0-40 15,0 0-8 1,2 0-4-16,10 28 45 0,-12-18-43 0,3 2 6 16,6 14 2-1,9 21-20-15,-18-31-17 16,3 21-8-16,-6-21 4 0,0 0 3 16,-3-4-23-16,0 2-31 0,0 0-27 15,0 9-111-15,0-14 47 16,0-3-46-16,0 0-94 0,0-1-683 15</inkml:trace>
          <inkml:trace contextRef="#ctx0" brushRef="#br0" timeOffset="60495.62">3837 4269 2502 0,'0'-10'46'0,"0"0"39"16,-12 5 21-16,0-9 81 16,-15 7-66-16,15 7-78 15,6 0-15-15,-6 0-2 0,3 0 10 16,0 15-11-16,1 0 3 0,-1 1-5 16,0 0-3-16,-6 24-5 15,12-19-10-15,3-2-2 0,0 1-1 16,0 0-1-16,0 2 2 0,15-3-3 15,0 0-6-15,2-3 6 0,1 1-21 16,3-6-18-16,3-2-3 0,0-9-12 16,3 0-7-16,-1 0 10 0,-2 0 7 15,-3-16 13-15,3 1 7 0,-6-3 11 16,8-27-4-16,-17 22 15 0,-3-2 1 16,-3 3 4-16,-3-1 1 0,0 2 0 15,0 0-5-15,-18 1 0 0,4 6-5 16,-4 3-17-16,-15-6-78 15,15 13 20-15,0 4-44 0,0 0-67 16,3 0-85-16,-2 0-200 0,5 0-116 16</inkml:trace>
        </inkml:traceGroup>
        <inkml:traceGroup>
          <inkml:annotationXML>
            <emma:emma xmlns:emma="http://www.w3.org/2003/04/emma" version="1.0">
              <emma:interpretation id="{4E1E6DA7-89F6-4912-A747-33E7FA18F09A}" emma:medium="tactile" emma:mode="ink">
                <msink:context xmlns:msink="http://schemas.microsoft.com/ink/2010/main" type="inkWord" rotatedBoundingBox="7073,17052 8591,17050 8592,17432 7074,1743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0870.59">5063 4301 2437 0,'-12'-7'34'0,"0"2"9"15,-3-6 38-15,3 8-60 0,1 3-8 16,-1 0-13-16,0 0 12 0,3 0-10 15,-6 0 0-15,3 0-4 0,-3 0 7 16,3 14-11-16,0-3 0 16,-9 1 0-16,16-3-2 0,-1 1-1 15,6-10 1-15,0 10 14 0,0-1 0 16,0-2-15-16,17 10 11 16,1-8 10-16,0-1-5 0,0 2 18 15,3-2 6-15,3 4-20 0,-1-1 12 0,1 1-16 16,0 4 7-16,-3 0-6 15,3-1-13-15,-6 3 3 0,8 16 39 16,-17-17-8-16,-6-4-1 0,-3-1-3 16,0 2 4-16,0-3 8 0,0-3-6 15,-21-1 6-15,4-3-6 16,-25 3 17-16,18-7-31 0,3 0-6 16,-6 0-8-16,4 0-4 0,2-18 10 15,0 2-5-15,0 3-11 0,3-2-17 16,-6-13-64-16,19 14 4 15,-4 0-45-15,3 5-51 0,6 1-46 16,0-1-73-16,0 1-189 0,18 1-76 16</inkml:trace>
          <inkml:trace contextRef="#ctx0" brushRef="#br0" timeOffset="61273.25">5596 4304 2488 0,'0'-10'57'15,"0"1"28"-15,-21 2 33 0,6-2 22 16,-3 3-21-16,3 0-23 0,-41 2 56 16,41 4-130-1,-6 0-1-15,6 16 10 0,0 4-11 0,-3 1-2 16,4 0-9-16,2 2-6 15,0-1-1-15,6 5 2 0,3-3-4 0,3 3 1 16,0-5 2-16,0-4-4 0,21 1 4 16,0-4-3-16,2-1-9 0,4-7-24 15,0-2-6-15,6-5-23 16,29 0-52-16,-32-16 71 0,0-1 4 16,-3-2 12-16,-1 1 1 0,-5-1 11 15,12-28-9-15,-21 25 22 16,-6 2 7-16,-6 1-2 0,0-1 3 15,0 4-5-15,-33-11-9 0,15 18 9 16,-3 2-10-16,0 3-28 0,1 4-50 16,-7 0-45-16,6 0-60 0,-21 12-533 15,24-1 144-15</inkml:trace>
          <inkml:trace contextRef="#ctx0" brushRef="#br0" timeOffset="61720.89">5920 4294 2853 0,'6'-8'61'16,"0"-2"158"-16,-6 3-125 16,0 4-29-16,0 1-20 0,0 2 45 15,0 0 39-15,0 0-30 0,0 0-26 16,0 21-7-16,0 23 21 15,0-19-60-15,0 3-14 0,12-1 0 16,-12 5-3-16,0-3-4 0,0 0 0 16,0-5-10-16,0-4 2 0,0-1 6 15,0-5-26-15,15 6-57 16,-15-20-3-16,0 0-30 0,0 0-7 0,15 0 36 16,-15-19 27-16,0-1 15 0,15-3 10 15,0-5 9-15,14-30 14 16,-8 28 26-16,3-2 27 0,0 7-1 15,-3 4 6-15,3 2 9 0,2 3 10 16,-2 1 1-16,6 5-1 0,-9-1-9 16,20 11 75-16,-20 0-84 15,0 0-5-15,-3 0 0 0,-6 21-20 16,-6 1-10-16,3-3-6 0,-9 2 8 16,0 3-14-16,0 1-34 0,-15 28-178 15,15-27 23-15,-18-5-42 0,3-2-42 16,3-1-27-16,3-3-67 15,9-4-222-15,-9-5-150 0</inkml:trace>
        </inkml:traceGroup>
        <inkml:traceGroup>
          <inkml:annotationXML>
            <emma:emma xmlns:emma="http://www.w3.org/2003/04/emma" version="1.0">
              <emma:interpretation id="{91B7C260-FB34-42DF-A7B0-9E771F37E43A}" emma:medium="tactile" emma:mode="ink">
                <msink:context xmlns:msink="http://schemas.microsoft.com/ink/2010/main" type="inkWord" rotatedBoundingBox="9311,16780 10927,16777 10928,17471 9312,1747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059.77">7096 4390 2566 0,'0'-10'67'16,"0"1"46"-16,0-1 27 0,0-2 114 15,0 4-177-15,0 4 18 16,0 4 67-16,0 0 5 0,9 0-10 15,-9 15-16-15,6 2-26 0,-6 0-46 16,6 2-23-16,0 25 19 16,0-20-48-16,-3-3-14 0,0 1 11 0,3 0-19 15,-3 2-40-15,-3-2-55 16,0-2-95-16,0-4-73 0,0 10-349 16,0-17 279-16,0-4-181 0,0-5-213 15</inkml:trace>
          <inkml:trace contextRef="#ctx0" brushRef="#br0" timeOffset="62473.53">7346 4394 2319 0,'9'-12'76'0,"-3"-3"48"16,0 5 13-16,0 0 7 0,-3 4-23 16,0-2-28-16,-3 5-21 0,0-1 21 0,0 4 16 15,0 0-4-15,0 0 42 16,0 20-99-16,0-5-12 0,0 21 4 15,0-15-33-15,0-1-5 16,0-1 1-16,0 1-3 0,15 1-23 16,-15-3-37-16,9-4-32 0,-9-2-21 15,12-5-6-15,-6 8-100 16,-6-15 106-16,8 0-5 0,1 0 24 16,6-32-4-16,-3 13 72 15,3 0 24-15,0-2 14 0,0 0 26 16,-3-1 13-16,3 2 31 0,0 1-1 0,-4 4-19 15,-2 4-10-15,0-2 9 16,-3 7 23-16,3 6 11 0,-3 0-18 0,0 0-10 16,0 0-5-16,3 11-16 0,-3 3-12 15,0 0 4-15,0 3 1 0,3 1-13 16,-3 0 1-16,3 23 3 16,-3-19-24-16,-6 3-2 0,0-2-55 15,0-2-44-15,0 1-54 0,0-4-53 16,0 1-38-16,0-2-59 0,0-4-117 15,0 2-739-15</inkml:trace>
          <inkml:trace contextRef="#ctx0" brushRef="#br0" timeOffset="62943.3">8114 4331 2307 0,'0'-10'28'16,"-95"-37"341"0,74 39-294-16,-3 1-6 15,-47 7 67-15,26 17-80 16,9 12-30-16,22-13-22 0,2 4 0 16,3 0-1-1,0 24 0-15,9-22 2 0,0 0-7 0,0 2-10 16,15-3-23-16,0 1-17 0,2-4 1 15,1-3-14-15,6 0-13 0,-3-6-10 16,32-9-78-16,-26 0 100 16,3-19 10-16,-3 2 6 0,3-8 15 15,-4-2 8-15,-2-4 6 0,3-5-3 16,-3-2 28-16,14-48 19 16,-23 41 44-16,0-1 10 0,-3 1 19 15,-3 4 23-15,-3 5 13 0,0 6 16 0,0 7-26 16,-3 4-38-16,-3 5-32 0,3-2 7 15,-3 16-14-15,0 0 35 16,0 0-7-16,0 16-16 0,0-2-11 16,0 10-15-16,0-1-12 0,0 7-6 15,-9 5-6-15,0 43 4 16,9-39-40-16,0 5-58 0,-9-5-63 16,9 0-53-16,0-3-60 0,0-2-64 15,0 1-183-15,0-9-179 0</inkml:trace>
          <inkml:trace contextRef="#ctx0" brushRef="#br0" timeOffset="63321.14">8373 4341 2108 0,'-9'0'-12'15,"9"0"13"-15,0 0 7 16,0 11-13-16,0-11 6 0,15 0-2 16,21 0-141-1,38 0-246-15,1 0 30 16,-52-11 290 0,102-122 1030-1,-125 121-828 1,-32-28 201-1,-1 33-171-15,18 7-70 16,-3 0 4-16,0 0-17 0,0 15-27 16,-20 24 23-16,23-23-55 15,0 9-3-15,6-4-2 0,3 4-5 16,6 26-9-16,0-23-48 16,0-4-61-16,51 67-766 15,-36-76 437-15,5-4-108 16</inkml:trace>
        </inkml:traceGroup>
        <inkml:traceGroup>
          <inkml:annotationXML>
            <emma:emma xmlns:emma="http://www.w3.org/2003/04/emma" version="1.0">
              <emma:interpretation id="{83F12D68-0EB5-4212-8EA5-5B08447A194A}" emma:medium="tactile" emma:mode="ink">
                <msink:context xmlns:msink="http://schemas.microsoft.com/ink/2010/main" type="inkWord" rotatedBoundingBox="11176,16632 15625,16624 15626,17652 11178,17660">
                  <msink:destinationLink direction="with" ref="{B41B92D6-A63E-44E7-B1B3-E0B770F8A5C0}"/>
                </msink:context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3829.68">8962 4432 2093 0,'15'-30'40'0,"0"0"18"15,3 4 0-15,3-1 6 0,0 2 4 16,26-16 82-16,-20 26-62 16,9 2 9-16,-3 5 4 0,-1 4-19 15,-5 4-21-15,3 0-2 0,0 0-5 16,-9 0-6-16,-7 0-9 0,7 36 5 15,-21-20-35-15,0 4 8 16,0-1-7-16,-15 2-6 0,0 3-2 0,-2-4 2 16,-10-3 2-16,3 4-1 0,-6-4-4 15,-29 13 5-15,29-24-1 16,3-1-15-16,-3-4-29 0,10-1-28 16,-1 0-32-16,3 0-19 0,6-17-25 15,0 3-42-15,6-14-401 16,6 14 23-16</inkml:trace>
          <inkml:trace contextRef="#ctx0" brushRef="#br0" timeOffset="63600.84">9061 4192 2690 0,'0'-15'73'15,"0"-1"81"-15,0 11-105 0,0 5 54 16,0 0 22-16,0 0-10 0,-12 13-25 15,12 3-14-15,0 32 8 16,0 19-37-16,0-30-31 16,0 96 12-16,0-90-24 15,0 4-11-15,0 44-151 16,0-50 3-16,0 32-203 0,0-41 188 16,0 24-516-1,0-48-278-15</inkml:trace>
          <inkml:trace contextRef="#ctx0" brushRef="#br0" timeOffset="64595.99">9561 4352 2473 0,'-45'5'107'0,"27"-5"-37"16,3 0-18-16,6 0-6 16,9 0 32-16,0 0-47 0,0 0-19 15,0 0-3-15,21 14 4 0,3-3-3 16,0-11-3-16,0 0-4 0,5 0-7 0,4 0 9 16,-6 0-12-16,3 0 10 15,-6 0-9-15,-1 0 5 0,-5-17-1 16,15-17 9-16,-21 19-5 15,-3 0 3-15,-3-1 1 0,-3-1-7 0,-3 2 9 16,0 2 4-16,0 2 10 0,0-1 20 16,-12 8 29-16,-18-3 128 15,12 7-110-15,0 0-10 0,-2 21-7 16,2 1-16-16,0-3-17 0,3 2-9 16,0 4-15-16,3 1-2 0,3-1-4 15,9 30 3-15,0-31-9 16,0 1-25-16,0-2-18 0,21-2-15 15,0 0-4-15,0-6-18 0,3-2-8 16,2-13-2-16,4 0 12 0,30 0-59 16,-28 0 95-16,-2-20 5 0,3 1 20 15,0-3 6-15,-4 5 23 0,-2-5 28 16,-3 1 40-16,-3 1 28 0,-3 1 24 16,8-11 92-16,-20 19-157 15,0 2-26-15,-3 4-19 0,-3-1-10 16,3 6 27-16,0 0 46 0,-3 0-12 15,0 0-26-15,0 35 9 16,0-18-39-16,0 0-14 0,0 5 3 16,0 0-5-16,0 0-5 0,0 0 2 15,0 3-1-15,0-1-35 0,0-1-27 0,0 8-114 16,0-19 57-16,-12-4-59 16,12-4-18-16,0-4 19 0,0 0 30 15,0-15 42-15,0 0 42 0,0-6 21 16,21-6 21-16,21-35 40 15,-18 29 23-15,3-1 30 0,-1 1 15 16,1 5-2-16,3 1 4 0,0 4 5 16,-7 5-9-16,1 5 2 0,-3 3-5 15,15 3 76-15,-24 7-86 0,-3 0-24 16,3 0-9-16,-6 19-12 16,-1-2-5-16,1 0-1 0,0 2-8 15,-6 4-11-15,0 0-28 0,0 26-231 16,0-26 12-16,-17 1-52 0,2-3-60 15,3-5-284-15</inkml:trace>
          <inkml:trace contextRef="#ctx0" brushRef="#br0" timeOffset="65074.86">10954 4386 2488 0,'0'-14'66'15,"0"-1"53"-15,-39-16 162 0,21 19-161 16,-6-1 16-16,1 2-6 0,-7 6-19 16,3 3-25-16,-3 2-30 0,-5 0-19 15,2 14-11-15,0 1-9 16,-23 30 1-16,32-22-21 0,6 2 1 16,6 3-1-16,12 4-6 0,0-6-26 15,0 3-28-15,0-3-27 0,18-2-3 16,24 16-88-16,-16-25 94 15,-2-5-3-15,3-10 1 0,-3 0 11 16,5 0 27-16,4-25 20 0,-3 4-2 16,3-5 12-16,-6-7 4 0,29-37 1 15,-29 31 13-15,-3-2 1 0,-6-3 20 16,2-2 12-16,-2 0 41 0,-6-1 32 16,0 2 23-16,-3 4 4 0,0 2-2 15,0-19 44-15,-9 38-132 16,0 5-15-16,0 9-10 0,0 6 10 15,0 0 17-15,0 0 3 0,0 17-11 16,0 1 0-16,0 7-9 0,0 28 16 16,0-20-26-16,0 1-2 15,0 5-8-15,0-4-1 0,0 4 2 16,0 0-2-16,0-3-5 0,0-4-34 16,0-3-72-16,0 17-290 0,0-29 132 15,0-7-47-15,0-1-111 0,0-2-289 16</inkml:trace>
          <inkml:trace contextRef="#ctx0" brushRef="#br0" timeOffset="65274.92">11257 4253 2597 0,'6'-13'108'0,"0"3"23"16,0 3-8-16,-3 1-30 0,0 3 60 15,-3 3-6-15,0 0-32 0,3 0-28 0,-3 39 31 16,0-18-81-16,0 5-14 15,0 0-1-15,0 5-14 0,0 3 0 16,0 2 0-16,0 2-32 0,0-4-65 16,0 1-90-16,0 19-257 15,0-36 161-15,-9 0-154 0,9-10-291 16</inkml:trace>
          <inkml:trace contextRef="#ctx0" brushRef="#br0" timeOffset="65416.57">11290 4301 2257 0,'12'-32'56'0,"0"9"45"16,-3 0 1-16,3 4-12 0,-3 3-39 16,0 5-13-16,0 1-20 0,-3 4-10 15,3 6-52-15,-1 0-79 0,1 0-160 16,0 0-254-16</inkml:trace>
          <inkml:trace contextRef="#ctx0" brushRef="#br0" timeOffset="66144.11">11424 4314 2524 0,'-12'2'21'16,"3"3"4"-16,9-5-1 0,0 0 7 15,0 8 12-15,0-6-28 16,0 0-5-16,18 2-3 0,3 0-10 15,0 1-20-15,3-5-7 0,-1 0-17 16,1 0-4-16,0 0 1 0,21-13 6 16,-27 1 29-16,-4 3 28 15,-2-3 14-15,0-3 9 0,-6 4 9 16,0-4-14-16,-3 5 15 0,-3-1-9 0,0 2-6 16,0-6 26-1,0 11-23-15,0 0 47 0,0 4 40 0,-15 0 11 16,15 0-13-16,-18 0-31 0,1 21-9 15,2-2-15-15,0 1-27 16,-12 24 7-16,15-23-32 0,0 2-1 16,3-1-8-16,3-1 4 0,6 0-3 15,0-1 0-15,0-4-5 0,0-2 0 16,15 2-59-16,0-12-4 16,0-4-19-16,3 0-3 0,3 0-1 15,-3-13 22-15,5-4 13 0,1 0 26 16,0-4 5-16,3-2 4 0,17-24 16 15,-23 23 22-15,-3 2 11 16,-3 3 13-16,-3 0-3 0,-3 6-14 0,0 1-13 16,-9 4 4-16,0 8 30 0,0 0-8 15,0 0 18-15,0 11-47 16,0 4 0-16,0-5-5 0,0 10 3 16,0-4-12-16,0 0 11 0,0 3-6 15,0-2-3-15,0-2 1 16,0 10-59-16,0-15 7 0,0-1-29 15,0-9-44-15,0 0-2 0,12 0-3 16,-12 0 31-16,12 0 25 0,2-20 32 0,10-16-15 16,-9 17 53-16,-3-3 7 15,3-2 31-15,6 3 17 0,-3 0-2 16,-3 1-2-16,-7 4-3 0,7 3-14 16,-3 2 3-16,0 0 81 15,-12 11-50-15,0 0 4 0,0 0 2 16,0 0-17-16,0 15-14 0,0 1-17 15,0-2-1-15,12 3-12 0,-12 2-1 16,0 22 1-16,0-23-17 16,0 7-68-16,0-1-80 0,0-2-82 15,0 0-82-15,0-4-237 0</inkml:trace>
          <inkml:trace contextRef="#ctx0" brushRef="#br0" timeOffset="66578.21">12326 4160 2540 0,'-9'0'39'0,"3"0"1"0,6 0-5 15,-6 0 9-15,6 0 16 16,0 0-48-16,0 0-2 0,21 0-8 16,-3 10-63-16,6-2-91 0,3 2-139 15,2-10-281-15</inkml:trace>
          <inkml:trace contextRef="#ctx0" brushRef="#br0" timeOffset="66438.65">12490 3857 2651 0,'6'-15'57'0,"0"5"27"0,-3 5 45 16,-3 5 22-16,0 0 9 16,0 0-6-16,0 23-29 0,0 1-14 15,0 5-20-15,0 44 29 0,0-32-93 16,-15 3-10-16,3 1-7 0,12 1 1 15,-18 1-7-15,9 0-2 0,0-4-1 16,9-1-56-16,-9-6-78 16,9 23-309-16,-12-37 175 0,12-8-86 15,-6-3-325-15</inkml:trace>
          <inkml:trace contextRef="#ctx0" brushRef="#br0" timeOffset="66999.65">12573 4194 2543 0,'0'0'78'0,"0"0"5"0,0 9-1 16,0-9-30-16,0 0-14 0,0 0-20 15,21 3-5-15,0-3-3 0,6 0-6 16,2 7-27-16,1-7-21 0,0 0-23 16,3 0-12-16,-4 0 1 0,1 0 10 0,-3 0 9 15,0 0-6-15,-3-19 26 0,-7 6 12 16,19-15-10-16,-21 13 30 16,-3 1 12-16,-6-4 27 0,3-1 29 15,-3 2 8-15,-3 0-6 0,0 3-15 16,-3 0 19-16,0 3 39 15,-21 5 120-15,-3 6-94 0,0 0-30 16,-3 16-12-16,1 1-17 0,-4 3-21 16,3 2-22-16,0 1-4 0,4 3-10 15,-13 30 6-15,24-30-23 16,3 0-75-16,9-1-71 0,0-1-54 16,0-3-52-16,15-5-73 0,0-1-214 0,6-6-148 15</inkml:trace>
          <inkml:trace contextRef="#ctx0" brushRef="#br0" timeOffset="67263.06">13353 4164 2640 0,'0'-23'178'16,"0"9"-42"-16,0 2-19 15,-15 0-15-15,0-2-19 0,6 6-32 16,-3 1-12-16,6 2-26 0,6 2-3 15,-14-2-1-15,2 5-9 0,12 0 3 16,0 13-1-16,0-1 1 16,0 2-7-16,0 0 8 0,0 3-4 0,0-2 0 15,15 2-4-15,2 1 8 16,25 42-4-16,-27-38 3 16,-3-2-6-16,0 4 27 15,15 43 60-15,-27-21-29 16,0-25-33-16,0-2-5 0,-15-4-1 15,-6-2-9-15,-3 0-5 0,-3-1 3 16,-3-4-4-16,-35-3-142 16,29-5-44-16,4 0-89 0,2 0-135 0,-3-17-447 15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11:17.5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419DBB-77C4-4D6E-8D83-4E7CC415EFEC}" emma:medium="tactile" emma:mode="ink">
          <msink:context xmlns:msink="http://schemas.microsoft.com/ink/2010/main" type="writingRegion" rotatedBoundingBox="18798,14470 31330,13717 31591,18071 19060,18824"/>
        </emma:interpretation>
      </emma:emma>
    </inkml:annotationXML>
    <inkml:traceGroup>
      <inkml:annotationXML>
        <emma:emma xmlns:emma="http://www.w3.org/2003/04/emma" version="1.0">
          <emma:interpretation id="{B50E9BF6-10D9-4479-961F-0153CAB52EC3}" emma:medium="tactile" emma:mode="ink">
            <msink:context xmlns:msink="http://schemas.microsoft.com/ink/2010/main" type="paragraph" rotatedBoundingBox="19119,14453 27358,13913 27420,14857 19181,15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DB867-275C-4247-B250-A8D51998B7D9}" emma:medium="tactile" emma:mode="ink">
              <msink:context xmlns:msink="http://schemas.microsoft.com/ink/2010/main" type="line" rotatedBoundingBox="19119,14453 27358,13913 27420,14857 19181,15397"/>
            </emma:interpretation>
          </emma:emma>
        </inkml:annotationXML>
        <inkml:traceGroup>
          <inkml:annotationXML>
            <emma:emma xmlns:emma="http://www.w3.org/2003/04/emma" version="1.0">
              <emma:interpretation id="{4A74E7C6-FED1-49E0-A619-C6420C22B166}" emma:medium="tactile" emma:mode="ink">
                <msink:context xmlns:msink="http://schemas.microsoft.com/ink/2010/main" type="inkWord" rotatedBoundingBox="19119,14453 23461,14169 23522,15112 19181,153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20059 1927 2194 0,'0'-6'51'0,"-9"3"-12"0,9 3-15 16,0 0 10-16,0 0-5 16,0 0-6-16,24 0-15 0,3 0-5 15,3 0 9-15,47 0-3 0,-32 0 2 16,0 0-13-16,2 0 6 0,-2 0-28 15,-1 0-10-15,1 0-53 0,-12 0-69 16,0 0-29-16,-7 0-93 0,7 0-504 16</inkml:trace>
          <inkml:trace contextRef="#ctx0" brushRef="#br0" timeOffset="410.07">20074 2099 2496 0,'-9'-2'27'16,"3"-1"20"-16,6 3 20 0,0 0 11 16,0 0 46-16,18 0-80 0,6 0-18 15,3 0-8-15,3 0-7 0,5 0-3 16,1 0-14-16,44 0-115 16,-41 0-39-16,-3 13-65 0,0-13-150 15,-7 0-155-15</inkml:trace>
          <inkml:trace contextRef="#ctx0" brushRef="#br0" timeOffset="210.6">20306 1764 1933 0,'-8'0'60'16,"-1"0"34"-16,0 0 23 0,3 0 24 16,0 16-2-16,3-2 3 15,-3 7-9-15,6 0-10 0,-6 32 53 16,3-22-117-16,3 3-17 0,0 3-17 16,0 1-11-16,0 2-3 0,0-4 5 15,0 0-10-15,0 1-4 0,0 30-16 16,0-35-42-16,0-7-37 15,0-4-38-15,0 0-33 0,0-6-35 0,0-4-59 16,0-3-147-16,0-3-194 16</inkml:trace>
          <inkml:trace contextRef="#ctx0" brushRef="#br0" timeOffset="704.73">20955 1794 2543 0,'0'-15'67'0,"0"-1"63"0,0 2 23 15,0-1 0-15,0 0-35 0,0 3-45 16,0-7-2-16,0 19-59 16,0 0-2-16,0 0-1 0,0 0-9 15,0 0 3-15,0 19 13 0,0-2-8 16,0 4-4-16,0 4-1 0,-14 35 14 16,14-25-12-16,-9-2-2 15,9 1 0-15,0 0-4 0,0-3-3 16,0-3-57-16,0-1-61 0,0-5-39 15,0-7-30-15,0 11-236 0,0-21 57 16,0-5-199-16</inkml:trace>
          <inkml:trace contextRef="#ctx0" brushRef="#br0" timeOffset="998.09">21250 1449 2408 0,'0'-4'18'0,"0"4"179"16,0 0-60-16,0 0 7 0,0 18-30 15,0 6 7-15,0 0-34 16,0 7-2-16,0 9-19 0,0 0-20 0,0 9-15 16,0 53 20-16,0-49-40 15,0-3-5-15,0-5-1 0,0 0-5 16,0-5 8-16,0-6-7 0,0-4 2 15,0-3-60-15,0-4-53 0,0 8-215 16,0-21 90-16,0-2-103 16,0-8-289-16</inkml:trace>
          <inkml:trace contextRef="#ctx0" brushRef="#br0" timeOffset="-2028.49">16928 1812 1911 0,'0'-18'36'0,"9"4"70"0,3-21 100 16,-12 20-109-16,6 0-8 15,0 3-17-15,-6 2-9 0,0 5-24 0,0 0 19 16,0 5 36-16,0 0 6 0,0 0-9 16,0 32 39-1,0 16-58-15,0-21-51 0,0 2-8 16,0 3 2-16,0 4-13 0,0 2 5 16,0 3 0-16,0-4-6 0,0 3 3 15,0 3-7-15,-9-4 4 0,9 0-4 16,0-3-15-16,0 31-59 15,0-39 1-15,0 18-169 16,0-17-77-16,0-8-75 16,0-17 43-16,0-4-104 0</inkml:trace>
          <inkml:trace contextRef="#ctx0" brushRef="#br0" timeOffset="-1736.39">17032 1913 1737 0,'18'-35'52'0,"0"2"51"16,0 3 2-16,26-31 53 16,-17 31-104-16,-3 7-38 0,0 1 5 15,3 5 0-15,-4 2-25 0,1 5 1 16,18 0 10-16,-27 10 10 16,-3 0 4-16,0 0 0 0,-6 16 12 0,0 6-11 15,-6 4-10-15,0 2 9 0,0 4 15 16,0 0-1-16,0 1-1 0,-18-2-13 15,0-6 3-15,-18 20-16 16,15-31 2-16,0 0-7 0,-2 0-2 16,2-7-6-16,-6 0 5 0,6 0-32 15,0-6-27-15,0 2-41 0,4-3-55 16,-16 0-314-16,27 0 115 16,0-13-95-16</inkml:trace>
          <inkml:trace contextRef="#ctx0" brushRef="#br0" timeOffset="-1455.19">17761 1627 2361 0,'0'-7'45'0,"0"3"32"16,0 4 14-16,0 0 1 15,-17 0 4-15,-1 0-5 0,-3 21 19 16,0 5-13-16,-6 5-10 0,-26 55 25 16,26-39-81-16,0 7-6 0,3 0-3 15,0 3-7-15,7-4-8 0,5 1-3 16,3-6 2-16,3-3-3 0,6 0 1 16,0 33-130-16,24-46-17 15,-4-5-61-15,4-3-47 0,-3-4-94 16,6-7-227-16</inkml:trace>
          <inkml:trace contextRef="#ctx0" brushRef="#br0" timeOffset="-762.48">18157 1862 2629 0,'0'-8'80'0,"0"1"4"15,0 5-14-15,0-1-22 0,0 1-9 16,0 2 12-16,0 0 8 0,0 0-2 16,0 18-19-16,0 22 13 0,0-18-35 15,0 3-7-15,0 1 0 16,0 2-1-16,0 0-4 0,0 1-9 0,0-3 7 16,0 1 2-16,0 18-10 15,0-27-5-15,0-4-13 0,0-4-2 16,0-1-15-16,0-3-17 0,0-6-23 15,0 0 0-15,0 0 6 0,0-15 9 16,30-21-37-16,-30 9 72 16,15-6-2-16,0 2 23 0,-6-9 7 15,3 0-11-15,0-6 35 0,0 1-3 16,-1 1 16-16,4 6 24 0,9-35 35 16,-15 45-65-16,3 5-10 15,-6 6-12-15,0 10 4 0,3 0 8 0,0 7-4 16,0 0 22-16,0 0-5 0,0 0-4 15,11 43 15-15,-14-17-36 16,3-1 2-16,-3 1-8 0,-3 5 2 16,3-1-2-16,0 0 0 0,-3-1 4 15,6-3 0-15,0 0-2 16,9 13 3-16,-6-25-3 0,0-6 2 16,2-2-6-16,-2-1-10 0,6-5 3 15,0 0-4-15,3 0 1 0,0-19 10 16,17-21-11-16,-20 19 10 15,0-6 2-15,0 0 5 0,-6-2 6 0,0-1 19 16,-3 3 18-16,-3-3 8 0,0 9-16 16,-3 1-17-16,0-5 1 15,-3 18-12-15,3 7 28 0,-3 0 26 16,3 0-5-16,0 17-14 0,-3-2 34 16,3 8-8-16,3 3-21 0,-4 7-18 15,7 38 4-15,-3-35-29 16,-3 2-5-16,0 3 0 0,-3-5 8 15,0 0-4-15,0-3-9 0,0-4-11 16,0-1-61-16,0-5-52 0,0 13-249 16,0-23 123-16,0-4-64 15,0-1-136-15,0-3-206 0</inkml:trace>
          <inkml:trace contextRef="#ctx0" brushRef="#br0" timeOffset="-288.31">19235 2289 2259 0,'-12'0'52'0,"0"0"20"15,3 0 30-15,3 0 79 16,-3 0-126-16,3 0-3 0,6 0-15 15,0-10-25-15,-3 10 4 0,3-11-8 16,0 1-1-16,0-5-9 0,15-21-5 16,-3 15 14-16,0-3-10 15,3-2 0-15,3-5 10 0,-3 0-4 16,8 0-10-16,-8-2-1 0,9 1 10 16,3-4-7-16,32-34-3 15,-29 40 14-15,-3 3-5 0,0 2 0 16,-3-1-7-16,-1 7 12 0,7 4 8 15,-3 4 3-15,-9 3 1 0,6 6 5 0,23-3 30 16,-23 5 3-16,-3 0 4 16,-12 15 1-16,0 1-13 0,0 7-10 15,-3 2-2-15,-6 7-14 0,0 0-10 16,0 6-2-16,-30 40 7 16,15-39-10-16,-3-4 0 0,0 1-10 15,6-6 8 1,-35 81-87-1,38-93-121-15,9-1-1156 16</inkml:trace>
        </inkml:traceGroup>
        <inkml:traceGroup>
          <inkml:annotationXML>
            <emma:emma xmlns:emma="http://www.w3.org/2003/04/emma" version="1.0">
              <emma:interpretation id="{64F5F8F5-C052-48F7-9002-65D435E3BEBA}" emma:medium="tactile" emma:mode="ink">
                <msink:context xmlns:msink="http://schemas.microsoft.com/ink/2010/main" type="inkWord" rotatedBoundingBox="23892,14205 27363,13978 27418,14818 23948,1504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16.44">22134 1685 2184 0,'0'6'59'0,"0"-4"31"15,21 3 24-15,0-5-4 0,3 0-31 0,8 0-3 16,-5 0-29-16,9 0-10 0,0 0-17 15,2-13-13-15,40 13-127 16,-43 0-68-16,-5 0-258 0</inkml:trace>
          <inkml:trace contextRef="#ctx0" brushRef="#br0" timeOffset="2008.3">22188 1607 2299 0,'0'-2'61'0,"0"-2"29"0,0 2 10 0,0-1-22 16,0 1-4-16,0-1-1 0,18-2-21 15,2 2-9-15,31-3 6 16,-18 4-38-16,0 2-12 0,11 0 2 0,-5 0 5 16,0 0-18-16,5 0-40 15,28 0-176-15,-46 0 65 16,-5 0-91-16,-3 0-145 0,-6 0-126 0</inkml:trace>
          <inkml:trace contextRef="#ctx0" brushRef="#br0" timeOffset="1514.71">21738 1425 2580 0,'0'-6'71'0,"-12"2"42"0,12 0 4 0,-6 1-30 16,6-1-22-16,0 4 21 15,0 0-36-15,0 0 21 0,0 0-4 16,15 30 75-16,3-13-85 16,0 2 12-16,-3 3 5 0,3 5-15 15,-3 2-4-15,2 8 5 0,-5 0-2 16,3 9-13-16,-6 1 2 0,0 2-16 15,-3 3-15-15,3-2-1 0,-9 2-2 16,0 0-3-16,0 36 12 16,-21-49-11-16,9-7-2 0,-6-5-13 15,4-1-13-15,-4-6-64 0,3-7-78 0,-3 0-78 16,3-4-56-16,3-3-60 0,-9-2-779 16</inkml:trace>
          <inkml:trace contextRef="#ctx0" brushRef="#br0" timeOffset="8063.64">23313 1311 1712 0,'-12'0'16'0,"12"0"31"0,-9 11 25 15,9-11 16-15,-12 10 20 0,6-3 12 16,-6 1-19-16,3-1 10 16,3 1-12-16,-14 14 73 0,14-8-96 15,-6-1 2-15,-3 4 1 0,3 0-1 16,-6 5-12-16,3 3-9 0,-3 2-12 16,0 4-9-16,10 2-8 0,-25 46 2 15,21-37-22-15,-3 3-7 16,12-4 2-16,0-4 1 0,3 2-4 15,0-3 0-15,21-3 1 0,-6-5 1 16,9-2 0-16,20 14-1 0,-17-23-10 16,0-5 1-16,3-7 5 15,23-3-20-15,-26-2 11 16,-3 0 1-16,23-32-21 0,-29 9 18 16,3 4-1-16,-3-6-7 0,3 1 1 15,-3-4 3-15,0 1 0 0,2-6 13 16,-8 1 5-16,9-3-7 0,-9-1 4 15,-6 0 2-15,3-4 5 0,-9 3 11 16,0 0 0-16,0 1 10 0,0 1 1 16,-15 5 4-16,-3 0-3 0,0 5 2 15,-3 3-13-15,1 2-10 0,-31-10 7 16,24 19-12-16,0 7 4 0,4-3-4 16,-4 7-3-16,-6 0-17 15,6 0-33-15,3 0-35 0,-2 17-41 16,5 0-21-16,-21 19-294 0,21-18 18 15,9 1-189-15</inkml:trace>
          <inkml:trace contextRef="#ctx0" brushRef="#br0" timeOffset="8357.91">23783 1901 2672 0,'0'0'61'0,"0"0"23"16,0 0 19-16,0 0 5 0,3 0-20 15,-3 0-27-15,0 0-29 0,0 0-10 16,0 0-10-16,0 0 4 15,0 0-15-15,0 0-4 0,0 0-22 16,0 0-34-16,0 0-50 0,0 0-50 0,0 0-57 16,0 0-79-16,0 0-194 15</inkml:trace>
          <inkml:trace contextRef="#ctx0" brushRef="#br0" timeOffset="9168.15">24206 1398 2381 0,'0'-3'32'0,"-15"0"9"16,15-2 38-16,-6-3 64 15,0 4-76-15,-6 1-23 0,12-2-26 16,0 2 6-16,0-2-14 0,0 4-9 16,0-6-10-16,0 3 10 0,24-10 9 15,-9 7-10-15,3-2 0 16,3 0 1-16,-4-1 6 0,-5-1-11 16,15 3 9-16,-12-1-9 0,3 0 8 15,3 4-9-15,-9-1 5 0,20-2 19 16,-14 8-7-16,-9 0-8 0,3 0 6 15,-6 0 5-15,0 19-4 0,-6 1-14 16,0-3 12-16,0 3-11 0,-18 21 14 16,3-22-9-16,-3-2-2 15,1 2-6-15,2-3 3 0,3-4-2 16,0 2 17-16,3-7-8 0,-3 0-11 16,0 3-8-16,-3-1-15 15,3-6 6-15,6 0 5 0,0-3-19 0,3 3-2 16,3-3 18-16,0 0 6 15,0 0 4-15,0 0 8 0,15 0-11 16,15 0 14-16,-15 0 3 0,3 0-9 16,3 0 12-16,-3 0-3 0,-4 0 1 15,4 0 2-15,-3 0 4 0,3 0 12 16,-9 0-1-16,9 32 9 16,-12-15-12-16,0 1 7 0,-6 1-7 15,0 4 21-15,0 1 0 0,0 2-13 16,-24 0-2-16,9 0 0 0,-30 19 18 15,27-24-36-15,-2 2 3 16,2-5 4-16,3-2 8 0,-9-1 3 16,3-4-3-16,0-3-3 0,-2 2-9 15,-4-5-2-15,-27 4-6 0,30-9-17 16,7 0-13-16,-4 0-40 0,3 0-21 16,3-18-18-16,3 4-21 0,3 1-49 15,3-2-59-15,6 2-68 0,0-21-656 16</inkml:trace>
          <inkml:trace contextRef="#ctx0" brushRef="#br0" timeOffset="9601.43">24703 1403 2368 0,'0'-5'46'16,"15"-18"54"-1,-3 12-88-15,-6 2 8 16,6-3-5-16,3 1-8 0,2-2 3 16,4 1-1-16,3 1 7 0,-9 1-3 0,9 0-14 15,-3 1 12-15,-4 3 9 0,-2 3 10 16,-9 1 9-16,6 2-4 0,-6 0 3 15,3 0-16-15,-3 0 8 0,-6 0-13 16,12 11 7-16,-6 1-15 16,-6-1 3-16,6-1 17 0,-6 1-8 15,0-3 12-15,0 4-2 0,0 0-1 16,0 3 2-16,-12 0 2 16,-21 18 14-16,15-11-26 0,-8-1-7 15,2 4-5-15,3-4-8 0,-6 5 6 16,0-1-2-16,3 0-4 0,-2-3-9 15,-13 20-11-15,18-25-10 0,9-2 6 16,6-3-3-16,0 0 5 0,6 0 12 16,0-4 2-16,0-4 6 0,18 0-3 15,3-4 10-15,24 0 36 16,-19 0-16-16,1 0 1 0,3 0 2 16,3-10-4-16,0 10 4 0,-1-11 12 15,-5 1-6-15,3 10-16 0,3-9 2 16,14-7-7-16,-29 10-11 15,3-4-2-15,-3 6-21 0,3-2-55 16,-9 1-55-16,-1 0-50 0,-5 5-81 16,3-5-142-16,-9 3-332 0</inkml:trace>
        </inkml:traceGroup>
      </inkml:traceGroup>
    </inkml:traceGroup>
    <inkml:traceGroup>
      <inkml:annotationXML>
        <emma:emma xmlns:emma="http://www.w3.org/2003/04/emma" version="1.0">
          <emma:interpretation id="{5C11B062-EB33-4741-A4A0-EB95565DC77F}" emma:medium="tactile" emma:mode="ink">
            <msink:context xmlns:msink="http://schemas.microsoft.com/ink/2010/main" type="paragraph" rotatedBoundingBox="18897,16112 29011,15504 29086,16761 18973,17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4076AB-FEBD-4956-8E8C-B903EE331AC4}" emma:medium="tactile" emma:mode="ink">
              <msink:context xmlns:msink="http://schemas.microsoft.com/ink/2010/main" type="line" rotatedBoundingBox="18897,16112 29011,15504 29086,16761 18973,17369"/>
            </emma:interpretation>
          </emma:emma>
        </inkml:annotationXML>
        <inkml:traceGroup>
          <inkml:annotationXML>
            <emma:emma xmlns:emma="http://www.w3.org/2003/04/emma" version="1.0">
              <emma:interpretation id="{A04ACAA3-9BE3-4EA4-A149-30E9564C41FC}" emma:medium="tactile" emma:mode="ink">
                <msink:context xmlns:msink="http://schemas.microsoft.com/ink/2010/main" type="inkWord" rotatedBoundingBox="18900,16164 19571,16124 19616,16884 18946,1692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3032.25">16746 3478 1695 0,'0'-16'101'0,"0"9"-32"0,0 2 23 15,0 1 1-15,-17-1-3 0,17 0-8 16,0 0-4-16,0 5 7 0,0 0-18 15,0 0 6-15,0 0 69 0,0 0-76 16,0 0 6-16,0 0-14 0,0 0 30 16,0 0-4-16,0 0-14 0,0 15-11 15,0-3-11-15,-12 27 20 16,12-15-53-16,-12 2-2 0,12 1-5 16,0 4 2-16,0 1-8 0,0 4 5 15,0-5-3-15,12 5-1 0,0-4 3 16,14 31-2-16,-26-35-2 15,9-2-2-15,0-1 3 0,3-2-7 16,-3-1 7-16,-3-4-4 0,-6 0-1 0,6-4 3 16,3 1 0-16,3 4 1 15,-9-14 0-15,0-3-1 0,3-2-8 16,-6 0-6-16,3 0-6 0,0 0-7 16,-3-13-5-16,0-2-13 15,0-2 3-15,0-27-49 0,0 17 50 16,0-2-2-16,0-2 10 0,0-4 14 15,0 2 10-15,0-1-3 0,-12-2 4 16,12 4 11-16,0 1-4 16,-9-15-1-16,9 29 5 0,0 5 5 15,0 0-9-15,0 5 6 0,0 2-4 16,0 1 8-16,0-1 0 0,0-2-3 16,0 6 19-16,0 1 10 0,15 0-2 15,-3 0-2-15,-1 0 1 16,-11 0 13-16,15 13-12 0,0 2-16 15,0 1-6-15,0 4 2 0,15 27-9 16,-15-21-2-16,0 3 4 0,2-2-6 16,-2-1-1-16,3-1 6 0,0-1-7 15,-6-6 0-15,6 0 2 0,-3-4 0 16,14 4 2-16,-17-10-4 16,-3-8-8-16,0 0 1 0,3 0-7 0,-6 0 2 15,3-19 0-15,-3 2-5 16,0-2 8-16,0-4-1 15,0-35 2-15,-3 25 4 0,-3 0 1 0,0-4 8 16,0-4-6-16,0 2 2 16,0 0 6-16,0 1 9 0,0 2-7 15,0 4 9-15,-9-20 7 0,9 32-24 16,0 4 5-16,0 2 0 0,0 14 29 16,0 0 17-16,0 0 17 0,0 0 5 15,0 24 6-15,33 29 52 16,-19-21-94-16,4 6-2 0,-3 1 3 15,0 5-14-15,0 1 3 0,-3 2-16 0,0 0-2 16,-3 3 2-16,0-1-14 16,0 40 17-16,-3-52-17 0,-3-1 4 15,0-6-2-15,-1-6-34 0,1-2-44 16,0-5-56-16,0-5-65 0,0-4-28 16,0-3-32-16,3-2-508 15,0-3 30-15</inkml:trace>
        </inkml:traceGroup>
        <inkml:traceGroup>
          <inkml:annotationXML>
            <emma:emma xmlns:emma="http://www.w3.org/2003/04/emma" version="1.0">
              <emma:interpretation id="{48179E51-9EF2-4208-AC53-96B06C6129A9}" emma:medium="tactile" emma:mode="ink">
                <msink:context xmlns:msink="http://schemas.microsoft.com/ink/2010/main" type="inkWord" rotatedBoundingBox="20445,16460 20849,16435 20898,17253 20494,172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963.05">18312 3821 1554 0,'0'-28'130'16,"0"17"-31"-16,-12 1-15 0,12 0 37 15,-9 2-20-15,3 3 3 0,-3 1-11 16,3 1-23-16,1 3-4 0,-1-2-13 16,3-1 61-16,3 3-39 15,0 0-7-15,0 0 2 0,0 0-21 16,0 16-3-16,11-7-18 0,-11 5 0 15,9-1-10-15,-9 0-11 16,15 17 5-16,-6-14-2 0,-3-1-12 16,0 0 2-16,3-3 4 0,3 1-2 0,0-4-3 15,0-1-12-15,6-3-3 16,17 1-37-16,-14-6 19 0,-3 0 9 16,0 0 0-16,-3 0-4 0,0-17 11 15,-3 2 9-15,-3-2 8 0,2 3-7 16,-5-6 1-16,0-21 5 15,-3 19 7-15,0 2 8 0,-3-3 2 16,0 2 9-16,0 1 0 0,0 2-3 16,0 5-3-16,0 2-11 0,0 4-8 15,0-3-1-15,0 10 24 16,0 0 16-16,0 0 8 0,0 0-12 0,0 17-4 16,0 3-10-16,0 2 1 15,12 7-7-15,3 3-2 0,9 43 2 16,-12-34-5-16,3 1 8 0,-3 0 2 15,-1 4 0-15,-5-3-4 0,0 2 1 16,-3-5 14-16,-3 1 13 0,0-1 9 16,0 38 74-16,-15-47-69 15,4-3 2-15,-4-6-7 0,-3 3-10 16,0-8-5-16,0-5-2 0,0-1-16 16,-3 0-6-16,-20 2 4 15,17-10-15-15,0-3-2 0,3 0-18 16,0 0-33-16,1 0-53 0,2 0-58 0,3 0-33 15,-3 0-18-15,6 0-36 0,-9-11-360 16,12-3 84-16,0 3-81 16</inkml:trace>
        </inkml:traceGroup>
        <inkml:traceGroup>
          <inkml:annotationXML>
            <emma:emma xmlns:emma="http://www.w3.org/2003/04/emma" version="1.0">
              <emma:interpretation id="{A2AE88C5-1347-4873-88FD-51A3DDD3B757}" emma:medium="tactile" emma:mode="ink">
                <msink:context xmlns:msink="http://schemas.microsoft.com/ink/2010/main" type="inkWord" rotatedBoundingBox="21418,16068 22557,16000 22611,16910 21473,1697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518.08">20012 3742 2061 0,'0'0'11'0,"0"0"10"0,0 0 17 16,0 8 43-16,0-8 12 0,12 0-1 15,3 0 71-15,-6 0-88 16,2 0 3-16,4 0-14 0,3 0-2 16,6 0-23-16,0-10-12 0,3 0-14 15,5-1 0-15,-2 1-43 0,27-10-141 16,-31 12 12-16,-2 1-73 0,-9 3-171 15,3 0-161-15</inkml:trace>
          <inkml:trace contextRef="#ctx0" brushRef="#br0" timeOffset="17843.39">20086 3442 2361 0,'0'-9'27'16,"0"2"22"-16,0-1 24 0,0-5 53 15,0 9-83-15,0-2 3 16,0 6 29-16,0 0 37 0,0 0 14 0,0 17-11 16,0 1-23-16,0 4-14 0,0 3-8 15,0 39 43 1,0-26-77-16,0 2-14 0,0 0-1 0,0 1-9 16,0-1-5-16,0-2 0 0,0 1-1 15,0-8-5-15,0 3-6 16,12 23-143-16,0-35 13 0,-12-4-49 15,6-2-19-15,-6-5 13 0,9-3-39 16,-3-8-56-16,0 0-144 0,0 0-85 16</inkml:trace>
          <inkml:trace contextRef="#ctx0" brushRef="#br0" timeOffset="18158.71">20315 3262 2372 0,'6'-13'37'16,"-3"-2"6"-16,3 4 20 0,-6 4-13 15,0-3-3-15,0 6 37 0,0 4 27 16,0 0 101-16,0 21-113 16,0 3-16-16,0 4-10 0,0 8-7 15,0 2-9-15,0 8-2 0,0 0-7 16,0 3-12-16,0 47-4 15,0-47-26-15,0-5-3 0,0-2 0 16,0-2 1-16,0-4 1 0,0-1-3 16,0-4 1-16,0-2-1 0,0-3-34 15,0 12-112-15,9-23 20 0,-9-5-14 16,0-3-12-16,0 0-8 0,0-5-32 16,0-1-76-16,0-1-122 0,0 0-145 15,0 0-13-15</inkml:trace>
          <inkml:trace contextRef="#ctx0" brushRef="#br0" timeOffset="16904.56">19217 3511 1350 0,'0'-3'66'0,"0"-2"-10"0,0-1 59 16,0 3-48-16,0 2 20 15,0-6-12-15,0 5-17 0,0 0 16 16,0-2-2-16,0 3 16 0,0-1 1 16,0 0 17-16,0 1 83 0,0 1-93 15,0 0-10-15,0 0-17 0,0 0-15 16,0 0-6-16,0 0-11 0,0 0-16 15,0 0-1-15,0 0-9 0,0 0 3 16,0 0-13-16,0 0 8 16,0 0-8-16,0 0 19 0,0 0 13 15,0 0 8-15,0 0-11 0,0 0 6 16,12 0-15-16,18 0 0 16,-15 0-14-16,2 0-3 0,7-10 0 15,3 10-2-15,-3-10-2 0,3 2-1 16,5 0 2-16,-2-2 4 0,3 5-4 15,26-11-1-15,-29 10 1 0,0 2-1 16,-3-1-5-16,-9 0-13 16,-1 0-16-16,1 2-19 0,-9 2-22 0,0-1-21 15,0 2-102-15,-9 0 100 16,0 0-10-16,0 0-29 0,0 0-2 16,0 0-50-16,0 11-66 0,0-11-98 15,-18 10-40-15</inkml:trace>
          <inkml:trace contextRef="#ctx0" brushRef="#br0" timeOffset="17469.96">19262 3768 1847 0,'0'0'20'15,"0"-2"38"-15,15 1 30 0,-4-3 14 16,1 0-2-16,18-8 80 16,-12 3-108-16,9-1-17 0,0 1-13 15,2 1-17-15,4-3-13 0,0-2 7 16,-3 2-17-16,2 1-15 0,1 1-46 15,15-5-157-15,-24 7 32 0,-7 1-110 16,4 0-139-16,-3 3-90 0</inkml:trace>
          <inkml:trace contextRef="#ctx0" brushRef="#br0" timeOffset="17207.48">19428 3482 2040 0,'0'1'60'0,"0"0"29"15,0 1 4-15,0-2-4 0,0 0-18 16,0 0 5-16,0 0-12 0,0 0 13 15,0 0 17-15,0 0 93 16,0 15-106-16,0 2-7 0,0 2 5 16,-12 2-11-16,12 7-14 0,-11 5-9 15,5 1-12-15,6 7-3 0,0 1-8 0,0 43-3 16,0-42-10-16,0-2-10 16,0-3-2-16,0 0 9 0,0-2-9 15,9-5-38-15,-9-2-27 0,11-6-42 16,-11-2-20-16,12 9-147 15,-6-21 130-15,-6-2-52 0,0-5-79 16,6-2-209-16,-6 0-101 0</inkml:trace>
        </inkml:traceGroup>
        <inkml:traceGroup>
          <inkml:annotationXML>
            <emma:emma xmlns:emma="http://www.w3.org/2003/04/emma" version="1.0">
              <emma:interpretation id="{5A318443-3D06-43DF-A94A-755570005484}" emma:medium="tactile" emma:mode="ink">
                <msink:context xmlns:msink="http://schemas.microsoft.com/ink/2010/main" type="inkWord" rotatedBoundingBox="23540,16242 24978,16156 25005,16607 23567,1669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544.52">21628 3541 1525 0,'0'-4'63'0,"0"-3"1"16,0-4 90-16,0 3-65 16,0 0 14-16,0 2-5 0,0-5-4 15,0 3-17-15,0 3-23 0,-15-1-2 16,6-3-8-16,-6 3-7 0,-2-2 6 16,-1 5-11-16,6 3-3 0,-3-2-12 15,-3 0-5-15,3 2-7 0,-6 0-7 16,3 0 1-16,-5 0-1 0,8 15 0 15,-18-5 11-15,15 1-11 16,6-11-3-16,3 10 5 0,-3 0 2 16,9-6-10-16,3 4 17 0,0 2-11 15,0-3 5-15,0 5 3 0,15 12 16 16,3-8 2-16,3-4-6 16,18 18-9-16,-21-12 0 15,5 1-13-15,1 1 2 0,-3 1 8 0,3 0 0 16,-3 1-3-16,-3 2-7 15,-1-4 3-15,-2 0 1 0,-6-4 1 0,0-1 18 16,-3-3 17-16,-6 1 4 0,0-7 5 16,0 0-16-16,0-1-4 15,0-1 5-15,-15-4-19 0,0 0 2 16,3 0-7-16,-2 0-5 0,2 0 10 16,-6-10-5-16,-3-1-18 0,3 0 13 15,-24-8 2-15,25 9-5 16,-1 1-10-16,3 2-5 0,3-3-27 15,0 4-35-15,3 0-43 0,3 3-20 0,6-1-55 16,0 4-79-16,0 0-584 16</inkml:trace>
          <inkml:trace contextRef="#ctx0" brushRef="#br0" timeOffset="21551.52">21929 3609 2412 0,'0'-4'63'0,"0"0"34"16,0 1 12-16,0-1-6 0,0 2-6 16,-15 0-15-16,15 2-1 0,-12 0-15 15,-3 0-16-15,-15 27 11 16,18-10-39-16,-2-3-3 0,2 2-9 15,3 4 2-15,0 0-1 0,9 1-6 16,0-3-3-16,0 4-3 0,0-5 0 16,24 18 2-16,-10-25 0 15,10 0-4-15,-6-4-2 0,3-1-20 16,3-5-3-16,0 0-5 0,-1 0-1 16,-2-11 2-16,3-1 9 0,15-23-5 15,-27 17 23-15,3-1-1 0,-9-4 5 16,-6-1-4-16,0-1-8 0,0 3 2 15,0 0-2-15,-24 4-4 0,3 0-19 16,-21-13-83-16,18 23 34 16,1 3-32-16,2 5-54 0,0 0-114 15,3 0-187-15,0 0-115 0</inkml:trace>
          <inkml:trace contextRef="#ctx0" brushRef="#br0" timeOffset="21556.49">22116 3503 2203 0,'12'-6'21'16,"-6"2"16"-16,-3 1 56 0,3 1 25 16,0 2 18-16,0 0 5 0,0 0 0 15,6 0 101-15,-6 16-126 16,0 0-4-16,3 1-25 0,-3 4-19 0,-6 3-19 15,6 3-19-15,-3 1-10 16,3 1-9-16,-1 0-6 0,1 26 4 16,0-32-47-16,-6-3-36 0,6-5-35 15,-6 0-24-15,6-6 9 0,-6-3-16 16,6-6 4-16,3 0 0 0,3 0 31 16,15-37-28-16,-9 15 91 15,0-4 22-15,2-2 8 0,-5-6 8 16,3 2 25-16,-3-3 21 0,3 4 18 15,-6 1 14-15,21-22 49 16,-19 34-66-16,4 2 7 0,0 5-1 16,9 3-7-16,-9 5-7 0,6 0-3 0,5 3-15 15,-2 0-17-15,-3 0-5 16,30 30 9-16,-37-15-17 0,4-1-29 16,-9 7-40-16,-6 1-40 0,-6 1-50 15,0 2-40-15,0 0-84 0,0-3-204 16,-12 2-161-16</inkml:trace>
        </inkml:traceGroup>
        <inkml:traceGroup>
          <inkml:annotationXML>
            <emma:emma xmlns:emma="http://www.w3.org/2003/04/emma" version="1.0">
              <emma:interpretation id="{E3A29780-36B1-414E-9BEE-BC79F2292585}" emma:medium="tactile" emma:mode="ink">
                <msink:context xmlns:msink="http://schemas.microsoft.com/ink/2010/main" type="inkWord" rotatedBoundingBox="25489,15716 29011,15504 29060,16325 25539,16536"/>
              </emma:interpretation>
              <emma:one-of disjunction-type="recognition" id="oneOf6">
                <emma:interpretation id="interp6" emma:lang="" emma:confidence="0">
                  <emma:literal>entos</emma:literal>
                </emma:interpretation>
                <emma:interpretation id="interp7" emma:lang="" emma:confidence="0">
                  <emma:literal>untos</emma:literal>
                </emma:interpretation>
                <emma:interpretation id="interp8" emma:lang="" emma:confidence="0">
                  <emma:literal>entes</emma:literal>
                </emma:interpretation>
                <emma:interpretation id="interp9" emma:lang="" emma:confidence="0">
                  <emma:literal>artos</emma:literal>
                </emma:interpretation>
                <emma:interpretation id="interp10" emma:lang="" emma:confidence="0">
                  <emma:literal>Untos</emma:literal>
                </emma:interpretation>
              </emma:one-of>
            </emma:emma>
          </inkml:annotationXML>
          <inkml:trace contextRef="#ctx0" brushRef="#br0" timeOffset="22940.68">24379 3436 2562 0,'0'10'2'16,"-18"-10"-2"-16,12 9 19 0,-3-9 20 15,9 0 9-15,0 0-1 0,0 6-24 16,0-6-1-16,15 0-6 0,3 0-4 16,2 0-7-16,1 0-4 15,9-11 2-15,24-17-8 0,-28 16 9 16,4-3-7-16,-9 2 4 0,6-2 1 15,-9 2 11-15,-1-2 19 0,-8 0 9 16,3 1 1-16,-6-3 9 16,0-14 53-16,-6 18-46 0,0-2-12 15,0 3-7-15,-18 1-19 0,3 5-6 0,-2 6-1 16,-1 0 1-16,3 0 19 16,-18 41 66-16,9-18-62 0,9 3-10 15,-2 7-7-15,2 0-6 0,3 1-10 16,-3 1-1-16,9 2 1 0,6-3 5 15,0-1-10-15,48 29 12 16,-25-41-14-16,10-3-19 0,6-5-9 16,-6-8-19-16,5-5-10 0,-5 0-8 15,0 0 15-15,-1-11-1 0,-8-4 26 16,30-20 0-16,-36 11 12 16,-3-3 12-16,2 0 17 0,-8-1 18 0,3 0 7 15,-12 3 1-15,6 2 9 0,-6-1-15 16,0 9-15-16,0-2 2 15,0 12-20-15,0 2 22 0,0 3 14 16,0 0 3-16,0 0 1 0,0 0-6 16,0 14-15-16,0 0-3 0,12 13-6 15,-12-14-4-15,9-1-6 16,-9 1 8-16,12 0-9 0,-6-3 2 16,-6-3 3-16,6-1-13 0,-6-6-7 15,6 0-7-15,0 0-74 16,-6 0 47-16,3 0 6 0,3-18 14 15,0-2 7-15,0 4 2 0,0-8 17 16,6 3-6-16,-9-6 4 0,8 1 8 16,1-20 14-16,-6 27-10 0,3 0 8 15,3 3 5-15,-6 6 5 0,6 2 0 16,-3 0 6-16,3 2 6 0,0 1 9 16,-3 5 4-16,14 0 54 15,-11 0-67-15,3 14-8 0,9 20-3 16,-15-7-18-16,3 0-6 15,0-1 0-15,-3 6 2 0,3-2-24 16,0 0-23-16,-7 3-31 0,4-6-27 16,-3-7-28-16,-6-1-31 0,6-2-19 15,-6-5-18-15,6-5-5 0,-6-7-40 0,0 0-25 16,12 0-97 0,3-12-491-16</inkml:trace>
          <inkml:trace contextRef="#ctx0" brushRef="#br0" timeOffset="23280.52">25474 3412 2127 0,'0'0'47'0,"0"0"27"0,0 0 19 0,18 0-11 15,-3 0-18-15,3 0-26 16,26 0 5-16,-17 0-57 0,0-13-40 16,6 13-54-16,2 0-117 0,4-13-161 15,3 13-147-15</inkml:trace>
          <inkml:trace contextRef="#ctx0" brushRef="#br0" timeOffset="23119.58">25629 2918 2438 0,'12'-37'51'0,"0"-19"141"15,-4 37-93-15,-8 2-21 16,0 9-2-16,0 1 165 16,0 7-106-16,0 0-1 0,0 24-15 15,0-1-18-15,-14 7-16 0,14 5-27 16,0 8-10-16,-12 2-24 0,12 6-8 0,0 1 7 15,-12 5-18-15,12-4-1 0,0 4-3 16,0-2-43-16,0-5-37 0,0 40-251 16,0-52 121-16,18-10-20 15,-18 1-27-15,0-6-123 0,0-7-217 16</inkml:trace>
          <inkml:trace contextRef="#ctx0" brushRef="#br0" timeOffset="23637.56">26215 3177 2708 0,'-18'0'31'15,"6"0"32"-15,-3 0 32 0,-2 0 18 16,2 0-3-16,-3 0-35 0,-3 0-17 15,-3 0-24-15,9 10-13 0,-23 13 0 16,20-10-16-16,3 0-6 16,3 1 5-16,6 0-4 0,6 3-2 15,0 0 0-15,0-2-3 0,12 2 12 16,3-6-25-16,24 12-69 0,-10-13 24 16,-2-10 9-16,0 0 0 0,6 0 0 15,-7 0 7-15,4 0 0 0,-3-15 22 16,-6-2 4-16,3 0 10 0,14-15 0 15,-23 14 9-15,-9 0 8 16,0 0-3-16,-6-4 6 0,0 3-4 16,0 1-4-16,-12-3-1 0,-3 7-23 15,-3 2-28-15,-8-9-119 16,14 15-5-16,3 2-131 0,-3 4-207 16,12 0-80-16</inkml:trace>
          <inkml:trace contextRef="#ctx0" brushRef="#br0" timeOffset="23994.46">26819 3102 2451 0,'-14'0'9'0,"-10"0"30"15,3 0 32-15,-6-10 10 0,-3 2-9 16,4 1-22-16,-7 7-15 0,6-7-11 0,3 7-6 15,-23 0-11 1,35 0-9-16,0 0 2 0,6 0-2 0,-3 16-7 16,9-4 10-16,0 2 5 0,0 0-11 15,0 2 9-15,21-3-4 16,23 12-8-16,-23-10 5 0,3 1 3 16,-3-4 6-16,6 4 13 0,-4 3 10 15,4-2-3-15,-3 3 6 0,3-2-6 16,-12 3 10-16,17 19 82 15,-20-23-48-15,-12 2-5 0,0-3-19 16,0-5-20-16,-26 0-6 0,-7-1-8 16,0-1-7-16,-12-4-55 0,-50-5-219 15,42 0 49-15,2 0-110 0,-3 0-351 16</inkml:trace>
          <inkml:trace contextRef="#ctx0" brushRef="#br0" timeOffset="22059.49">23325 3532 1920 0,'-6'9'5'0,"0"2"19"15,6-5 55-15,0 1 11 0,0-2-2 16,0-5-24-16,33 7 40 0,-10-7-76 15,-8 0-8-15,9 0-8 0,-3 0-8 16,6-12 2-16,-3 1 0 0,23-14-9 16,-23 11 2-16,-3 2 3 15,-3-5 3-15,-6 0 28 0,-3 0 16 16,2 2 13-16,-5 0-5 0,-6-1-9 16,0 5-12-16,0-2-7 0,0 7-5 15,-23 4 11-15,-10 2 26 16,18 0-25-16,-9 0-2 0,3 17-4 15,3 2-7-15,4 0-6 0,-4 0 1 16,6 5-9-16,3 1-6 0,3-2 2 16,6 25-1-16,0-26-2 0,0-1-5 15,15-2 3-15,24 10-41 16,-16-15 11-16,-5-6-5 16,30 5-23-16,-30-13 28 0,3 0-1 15,-4 0-8-15,4-13 11 0,-9 0-1 16,9-2 9-16,-9-3 14 0,0-4 7 15,3-3-2-15,-9 2-8 0,6-8 21 16,-7 1 9-16,4 3 21 0,-3-2-10 16,0-1-16-16,0 7-2 0,0 4 0 15,-6-2-5-15,6 8 18 0,3 6 21 16,-3 3 0-16,9 4 54 0,-6 0-48 16,0 0-11-16,3 18 7 0,0 3-13 15,2-3-9-15,-2 0-7 0,3 5-5 16,3-2-8-16,-6 1-1 15,21 21-1-15,-24-24-6 0,9-1 0 16,-12-5 1-16,2-1 0 0,-2-3 5 16,0-2 3-16,0-2 2 0,0-5-9 15,-6 0-1-15,12 0-3 16,-3-13-2-16,3-2-3 0,-6-3-6 16,6-5 1-16,-3-3 0 0,9-5 7 15,-6-4-1-15,-9 1 9 0,8-34 34 16,1 37-7-16,-6 4-4 0,-6 7-4 15,0 5-5-15,0 7-5 0,0 8 18 16,0 0 25-16,0 0-11 0,0 15-8 16,0 17 18-16,0-14-39 15,0 7-8-15,0-3 1 0,0 3 1 16,0 1-9-16,12 3 7 0,3-3-5 16,-15 4 1-16,12-3-7 0,15 20-67 15,-15-26-31-15,-6-2-68 16,3-4-49-16,-9 0-49 0,0-4-83 15,0-3-283-15</inkml:trace>
        </inkml:traceGroup>
      </inkml:traceGroup>
    </inkml:traceGroup>
    <inkml:traceGroup>
      <inkml:annotationXML>
        <emma:emma xmlns:emma="http://www.w3.org/2003/04/emma" version="1.0">
          <emma:interpretation id="{4D3D3F7B-0234-4C5A-9F0A-356E91735260}" emma:medium="tactile" emma:mode="ink">
            <msink:context xmlns:msink="http://schemas.microsoft.com/ink/2010/main" type="paragraph" rotatedBoundingBox="21015,17113 31549,16820 31585,18141 21051,184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F967FD-5952-4DAB-AEE8-8EBDF67D358F}" emma:medium="tactile" emma:mode="ink">
              <msink:context xmlns:msink="http://schemas.microsoft.com/ink/2010/main" type="line" rotatedBoundingBox="21015,17113 31549,16820 31585,18141 21051,18434"/>
            </emma:interpretation>
          </emma:emma>
        </inkml:annotationXML>
        <inkml:traceGroup>
          <inkml:annotationXML>
            <emma:emma xmlns:emma="http://www.w3.org/2003/04/emma" version="1.0">
              <emma:interpretation id="{1DD42E2A-3727-4E3D-AF5F-272B693F039D}" emma:medium="tactile" emma:mode="ink">
                <msink:context xmlns:msink="http://schemas.microsoft.com/ink/2010/main" type="inkWord" rotatedBoundingBox="21015,17113 26219,16969 26250,18086 21046,1823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6624.22">20330 5051 2208 0,'12'-2'54'16,"24"-6"230"-16,-21 3-208 0,0 1-26 15,3-3-10-15,2-2-22 16,-2 2-12-16,51-16-142 15,-28 11-158-15,-20 5-20 0,0 1-187 16,0 1-44-16</inkml:trace>
          <inkml:trace contextRef="#ctx0" brushRef="#br0" timeOffset="26470.1">20494 4532 2388 0,'6'-57'73'0,"-6"38"-7"0,0 4-9 15,0 4 13-15,0 11 8 0,0 0 23 16,0 0-2-16,-12 22 1 0,12 2-17 15,0 9-17-15,-9 51 4 16,9-35-48-16,0 6-10 0,0 1-3 16,0 0-3-16,0 0-15 0,0-2-32 15,0-1-43-15,0-3-28 0,0-2-34 0,0 35-230 16,0-48 95 0,0-7-249-16</inkml:trace>
          <inkml:trace contextRef="#ctx0" brushRef="#br0" timeOffset="27089.36">20854 4793 2556 0,'0'-9'40'0,"0"6"25"0,0 0-4 15,0 3 6-15,0 0 26 0,0 0 9 16,0 0 6-16,-15 36 45 16,3-17-105-16,12 1-10 0,-12 0-12 15,4 4-16-15,8-4 3 0,0 0-8 16,0-4-2-16,0 1-2 0,0 7-8 16,0-16-13-16,0-2-20 15,14-3-6-15,-2-3-2 0,3 0-2 16,3 0-10-16,0-17-10 0,-3 2 7 15,6 0 9-15,23-24-20 16,-26 17 60-16,3-1 1 0,0-3 2 16,-3 1 26-16,-3 0 5 0,-1-1 28 0,-5-1 10 15,0 4-3-15,-3 3-3 16,-6-6 49-16,0 20-54 0,0 0-4 16,0 6-8-16,0 0 1 0,0 0 28 15,0 0-1-15,0 11 3 0,0 3-17 16,0 1-14-16,0 28 3 15,0-14-30-15,0-2-7 0,0 5 7 16,0 0 0-16,0 2-10 0,0 0 5 16,18-3-48-16,-6-1-33 0,0 21-181 15,3-32 87-15,-6-4-40 16,0 0-53-16,-9-9-48 0,6-1-173 0,3-5-73 16</inkml:trace>
          <inkml:trace contextRef="#ctx0" brushRef="#br0" timeOffset="27476.85">21583 4593 2462 0,'-17'-9'19'0,"-4"-1"39"16,3 6 31-16,-12 4 8 0,-17 0 42 15,14 15-98-15,3 2-12 0,0 5-3 16,3 0-7-16,4 4-7 0,-4 3-6 16,3 3-5-16,6-2 3 15,-3 33-4-15,21-36-2 0,0 0 0 16,0-2-12-16,18-5-17 0,-3-4-8 16,9-2-5-16,3-5-6 0,-3-3-12 15,2-6-7-15,1 0-2 0,30 0-48 16,-31-18 75-16,1-1 12 15,-6-1 2-15,3-1 15 0,-6-4 7 16,-3-1 19-16,-3-3 13 0,-1-1 21 16,-2-1 16-16,-9-28 78 0,0 32-63 15,0 7-29-15,0 0-13 16,0 8-12-16,0 5 3 0,0 3 28 0,0 4 16 16,0 0 1-16,0 0-18 15,0 38 20-15,0-23-57 0,15 6-2 16,-15 4-8-16,12 0-2 0,-12 2-17 15,12-2-26-15,-6 1-40 0,3-1-42 16,-3-2-16-16,0 15-253 16,0-21 88-16,0-7-160 0,0-1-102 15</inkml:trace>
          <inkml:trace contextRef="#ctx0" brushRef="#br0" timeOffset="25099.02">18818 4994 2167 0,'3'-5'28'16,"0"4"23"-16,3 1 13 16,0 0 140-16,-3 0-98 0,-3 0 0 15,0 0-14-15,3 17-12 0,0 3-20 16,-3 0-19-16,0 5-13 0,6 2-15 16,-6 33 6-16,6-31-14 0,-6 1-1 15,6-2-2-15,-3-3-7 16,3 0-3-16,0-6-21 0,-3-2-19 15,3-2-18-15,0-6 6 0,3 2-8 16,-9-11 12-16,5 0-12 0,1 0 6 16,-3-17-2-16,9-22-33 15,-3 16 52-15,-3-5 27 0,3 1 0 16,-3-7 1-16,6 1 6 16,9-34 22-16,-12 34 0 0,3 3 17 15,3 4-5-15,-4 4 8 0,4 3 5 16,12-7 36-16,0 10 6 15,-3 8-1-15,-12 8-35 0,-3 0 6 16,2 0-2-16,7 28 7 16,-9-13-37-16,-3 4 0 0,0 4 4 15,0 5-5-15,0 3-10 0,-3 0-7 16,3 1 9-16,-3 1-4 0,0 0-2 16,0 27-8-16,0-33-12 15,0-5-9-15,0-3-4 0,-3-7-5 16,3-1 4-16,3-4-7 0,-6-3 10 15,0-2 8-15,0-2-76 16,3 0 17-16,0 0-58 0,-3-11-83 16,3 0-175-16,3 1-129 0</inkml:trace>
          <inkml:trace contextRef="#ctx0" brushRef="#br0" timeOffset="25700.94">19348 5132 1420 0,'-3'1'93'16,"0"4"-60"-16,0-5 33 0,0 0-8 16,3 0 9-16,-6 0 1 0,6 0 6 15,0 0-12-15,-3 0-5 0,3 0 7 16,0 0 7-16,0 0-59 0,0 0-5 15,0 0 0-15,0 0-8 0,0-15 11 16,0 5-12-16,0-6 13 0,0 6-16 16,0 0 7-16,0-18-15 15,0 12 11-15,0 0 5 0,0-1-8 16,0-2 11-16,0 2-7 0,18-2 4 16,0 0-5-16,0 2 2 0,6 0 0 15,14-11 34-15,-20 18-6 16,0 4 12-16,0-1 5 0,-6 7 14 15,0 0 7-15,0 0 3 0,-1 0-10 16,1 12-7-16,3 23 16 0,-6-10-46 16,0 3-6-16,-3 1-13 0,-3 7 6 15,-3 4-8-15,0 1 0 0,0-1 3 16,0-2 7-16,0 2-13 0,0 28-11 16,0-39-2-16,0-5-20 15,0-2-9-15,0-5-14 0,0-1-21 16,0-5-29-16,0-2-41 0,0-4-66 15,0 0-50-15,0-5-436 16,0 0 307-16</inkml:trace>
          <inkml:trace contextRef="#ctx0" brushRef="#br0" timeOffset="26148.98">19985 4953 2097 0,'-36'-19'73'16,"24"15"-24"-16,0 0 26 15,1 4 8-15,2 0 3 0,0 0-5 16,0 0-10-16,-3 18-16 0,6-1-12 16,0 3-6-16,-12 21 7 15,15-21-28-15,-3 4-6 0,3-3-11 0,3-2 7 16,0-2-8-16,0 0-1 0,18-4-10 15,-3-1-7-15,3-1 0 16,20 2-41-16,-20-9 19 0,3-4-1 16,3 0 2-16,-6 0 12 0,3-19 5 15,-3 2-3-15,-1-2 6 0,1-2 15 16,9-28 2-16,-15 22 19 16,-6-3 21-16,-3 0 8 0,0 2 1 15,0 1 5-15,-3 1-1 0,0 6-18 16,0 2-10-16,0 4-12 0,0 3 3 15,0 7 28-15,0 4 1 0,0 0 3 16,0 0-11-16,0 17-12 0,0-5-8 16,0 4-1-16,12 3-7 0,0 4 0 15,-3 26-36-15,0-29-29 16,-1 4-50-16,-2-1-33 0,-3-2-48 16,0-1-89-16,0-5-126 0,3-1-77 15</inkml:trace>
          <inkml:trace contextRef="#ctx0" brushRef="#br0" timeOffset="28087.05">21851 4620 2164 0,'6'-10'61'16,"0"10"17"-16,-6 0 28 0,0 0 2 16,0 0 8-16,0 0-9 0,0 19-11 15,0 13 57-15,-12-12-106 16,12-1-12-16,0 2-12 0,-9 0-13 16,9 0 2-16,0 5-8 0,0-4-4 15,0 0 1-15,0-3-2 0,0 15-64 16,0-22 0-16,0-3-25 0,0-3-4 15,0-3-25-15,0-3-20 0,0 0 14 16,12 0 2-16,3-13 17 0,-9-2 37 16,27-26-28-16,-24 17 85 15,9 0 22-15,-3-3 20 0,-3 0 22 16,5 3 2-16,-8 4 14 0,3 4-6 16,0 5 7-16,-6 2-4 15,0 3 89-15,0 6-82 0,-6 0-3 0,3 0-2 16,0 0-2-16,0 0-6 15,-3 15-12-15,6 0-19 0,-6-1-10 16,6 19-1-16,-6-15-10 0,0 1-4 16,0 0-3-16,0 1 3 0,0-3-10 15,0-2-9-15,0-3-11 0,0-3-2 16,0-1 5-16,0 0-72 16,0-8 49-16,0 0-1 0,0 0 11 15,0-12 17-15,0-4 2 0,0-2 11 16,0-3-4-16,12-1 16 0,0-5 3 15,14-28 45-15,-11 27-25 16,3 1 12-16,-6 4 12 0,9 4-1 16,-3 1 7-16,-3 4 6 0,2 3-4 15,-2 3 4-15,0 3-4 0,15 5 64 16,-21 0-73-16,0 0-7 0,0 17-17 16,3 2-6-16,-6 5-3 0,-6-5-11 15,6 7 1-15,-6 3-7 0,0 34-29 16,0-33-41-16,0 0-31 15,0-3-32-15,0-3-29 0,-12 0-25 16,12-5-68-16,0-3-101 0,0-6-210 16</inkml:trace>
          <inkml:trace contextRef="#ctx0" brushRef="#br0" timeOffset="28903.08">22363 4763 2382 0,'-15'15'12'15,"1"-1"39"-15,5-1 20 0,6 0 3 16,-3 14 75-16,6-14-91 16,0-2-8-16,0 0-14 0,38 6 1 15,-11-14-30-15,-6-3-4 16,9 0 4-16,-3 0-7 0,5 0 4 15,-2-19-14-15,0 5-5 0,3-3-14 0,-4 0 9 16,-2-5 5-16,0 0-3 0,-3 1 12 16,-3-2 7-16,-4-1-3 0,-5 6 15 15,-3-20 39-15,-9 22-22 16,0 5 6-16,-21-1 2 0,1 6 7 16,2 6 3-16,-9 0 13 0,3 0 4 15,-3 0-2-15,-17 45 30 16,23-19-68-16,3 1-4 0,3 1-9 15,9 2-7-15,-6-1-2 0,12 1 4 16,0-3-8-16,0 1 2 0,0-4-24 16,18 15-70-16,-3-22 32 0,3-8 5 15,-3-3-7-15,3-3-5 0,0-3-3 16,2 0-3-16,1-14 12 0,0-2 15 16,9-1 8-16,14-21 0 15,-17 16 33-15,0 0 2 0,-9 0 14 16,-3 2 7-16,3 0 10 0,-9 5-2 15,2 0 9-15,-5 4-5 0,0 0-10 16,0-1 6-16,-6 6-10 16,0 0 9-16,0 3-5 0,12 3 10 15,-12 0-6-15,21 0-1 0,-9 0-16 16,3 0 3-16,3 0-2 16,3 0 5-16,-10 15-8 0,-2-2 1 0,0-2-2 15,0-1-3-15,-3 1 1 0,-6 0 1 16,0-1-19-16,0 3-1 0,0-5-3 15,0 5-24-15,0-11 8 16,0-2 7-16,0 0 0 0,0 0-5 16,12 0 21-16,-12 0-4 0,12-12 14 15,3 1-5-15,9-19 1 16,-9 11 12-16,-1 2 9 0,10-2 2 16,-9 2 10-16,3 2-5 0,3 1 10 0,3-2 0 15,-9 8 12-15,2 1 9 0,16 3 64 16,-21 4-57-16,-6 0-10 15,3 0-8-15,-3 16-12 0,6 3-9 16,-6 0-7-16,-3 2-8 0,3 2-2 16,0 1 4-16,12 28-17 15,-13-28-31-15,-2-6-24 0,0 0-23 16,0-1-22-16,0-5-19 0,-3-1-40 16,0-5-34-16,0-1-114 0,0-2-220 15</inkml:trace>
          <inkml:trace contextRef="#ctx0" brushRef="#br0" timeOffset="29464.34">23435 4748 2251 0,'0'-2'21'0,"0"1"33"15,0-4 89-15,21 1-71 16,-3-4-16-16,0 1-17 0,8-2-10 16,1 3-10-16,0-4-17 0,3-1-2 15,2 2-27-15,1 4-46 0,39-11-228 16,-40 12-15-16,1-2-210 16</inkml:trace>
          <inkml:trace contextRef="#ctx0" brushRef="#br0" timeOffset="29175.85">23566 4316 2305 0,'6'-31'74'0,"0"5"29"0,-6 0 19 15,0 7-12-15,0 4-31 0,0 4-3 16,0 5 32-16,0 6 11 0,0 14 116 15,0 3-134-15,0 3-15 16,0 12-23-16,-12 4-17 0,12 9-9 16,-9 3-10-16,9 4-9 0,-6 1-8 15,-6 2-7-15,-3 53 8 16,9-58-7-16,0-6-4 0,0-3-12 0,6-3-49 16,-6-4-48-16,6-3-44 0,-6-3-42 15,6-3-27-15,0 11-306 16,0-23 126-16,0-6-209 0</inkml:trace>
          <inkml:trace contextRef="#ctx0" brushRef="#br0" timeOffset="29771.1">23706 4773 1948 0,'-6'11'47'0,"6"2"47"16,0-6 3-16,0-3 20 0,0-1-17 15,0-3-12-15,15 0-24 0,3 0-16 16,-4 0-17-16,4-12-10 0,3 2-11 15,3-1-10-15,-3-2 2 0,3-1-20 16,20-22-5-16,-23 16 9 0,-3-1 6 16,3-3 5-16,-6-1 4 0,3 1-1 15,-12 2 7-15,2-3 16 0,-5 3 26 16,0 2-12-16,-3-12 23 16,0 21-48-16,-14 7 19 0,-4 4 20 15,-3 0 8-15,3 14 0 0,-3 5-3 16,0 4-7-16,3 3-13 0,-20 33 17 15,23-25-28-15,3-2-4 16,6 2-2-16,6-7-11 0,0 3 1 16,0 0-6-16,0-5 1 0,0-1-15 15,18-5-32-15,18 4-99 0,-19-15 29 16,1-8-46-16,3 0-47 0,0 0-62 16,3 0-188-16,3 0-163 0</inkml:trace>
        </inkml:traceGroup>
        <inkml:traceGroup>
          <inkml:annotationXML>
            <emma:emma xmlns:emma="http://www.w3.org/2003/04/emma" version="1.0">
              <emma:interpretation id="{BC16AA61-B4BB-47DF-8E12-D08D8A2B5B1F}" emma:medium="tactile" emma:mode="ink">
                <msink:context xmlns:msink="http://schemas.microsoft.com/ink/2010/main" type="inkWord" rotatedBoundingBox="26850,17077 29406,17006 29440,18201 26883,1827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0244.87">24676 4695 2506 0,'-12'0'28'16,"0"0"10"-16,6 11 6 0,6-11 10 16,0 0 1-16,0 0-7 0,0 0-5 15,0 0-8-15,0 0-15 16,30 0 4-16,-15 0-18 0,3 0-3 16,-3 0-1-16,9 0-4 0,-4 0-1 15,4 0 5-15,-3 0-4 0,6-14-13 0,29-13-21 16,-29 8 16-1,0-1 19-15,-3 3 0 0,-3-3 4 0,-3 1 3 16,-4 1 9-16,-2 0 15 0,-6 2 6 16,-6 0-3-16,0-6 35 15,0 15-32-15,-23 7 9 0,8 0 10 16,-9 0 20-16,9 0-2 0,-9 0-1 16,3 19-17-16,3 1-13 0,-2 2-6 15,-7 28 0-15,15-24-26 16,0 6 0-16,12 0-4 0,0-5-6 15,0 5 3-15,0-3-2 0,0-2-22 16,0-2-42-16,18 1-44 0,21 12-207 16,-25-22 126-16,10-3-31 0,-3-4-65 15,3-1-79-15,9-4-126 0,-1-4-20 16</inkml:trace>
          <inkml:trace contextRef="#ctx0" brushRef="#br0" timeOffset="30473.72">25545 4650 2359 0,'12'-15'82'0,"-6"4"30"16,-6-3-1-16,0 8-6 0,0 1-12 15,0-1 31-15,0 3 22 16,-18 3 118-16,9 20-164 0,-2-1-15 16,-10 3-13-16,3 8-27 0,-3-1-10 0,-3 5-14 15,-3 0-4-15,1 2-14 16,-25 36-6-16,24-41-63 0,3-3-62 15,4 1-57-15,2-3-43 0,3-5-13 16,3-6-34-16,-3 0-151 0,9-5-144 16,-6-5-33-16</inkml:trace>
          <inkml:trace contextRef="#ctx0" brushRef="#br0" timeOffset="30648.35">25200 4782 2146 0,'9'-26'57'16,"3"3"14"-16,-6 7 12 0,0 2 23 0,0 7 24 15,3 2 12-15,3 5-7 0,5 0 74 16,-2 0-123-16,-3 0-15 16,3 17-22-16,3-4-19 0,0 6-7 15,-3-3-34-15,3 4-40 0,-3 1-46 16,-4 2-46-16,10 19-247 16,-9-23 102-16,0 0-190 0,-6-3-77 15</inkml:trace>
          <inkml:trace contextRef="#ctx0" brushRef="#br0" timeOffset="30916.56">25849 4726 2546 0,'6'-14'51'0,"-6"3"18"0,0 5 21 15,-21-8 138-15,3 14-104 16,3 0-11-16,-8 0-20 0,2 0-31 15,3 17-20-15,-3 2-12 0,-6 0-16 16,9 2-3-16,1 0-8 0,-4 24-17 16,21-23-18-16,0-3-30 15,0-2 14-15,0 2-16 0,12-5-10 0,8-2-3 16,4-4-24-16,-3-1-4 16,6-3-15-16,29 0-178 0,-23-4 102 15,0 0-66-15,-6-12-155 0,5 12-41 16</inkml:trace>
          <inkml:trace contextRef="#ctx0" brushRef="#br0" timeOffset="31163.75">26191 4462 2348 0,'6'-88'149'0,"-6"54"-46"0,0 1 18 0,0 8-16 16,0 2-11-16,0 10-39 0,0 2-22 15,0 11 42 1,0 0 92-16,0 15-76 0,0 4-9 0,0 7-6 15,0 4-16-15,0 6-19 0,0 6-8 16,0 3-21-16,0 5 11 0,0-1-17 16,0 3-4-16,0 40 14 15,0-50-18-15,18-2 8 0,-18-2-44 16,0-7-48-16,15-4-51 0,-3-4-38 16,0-2-31-16,-3-3-35 0,3-4-22 15,14 8-525-15,-8-19 237 0</inkml:trace>
          <inkml:trace contextRef="#ctx0" brushRef="#br0" timeOffset="31590.71">26424 4737 2086 0,'0'-19'73'0,"0"-10"134"16,0 16-100-16,0 2-10 0,0 5-7 15,0 0-2-15,0 6 12 0,0 0 27 16,0 0 2-16,0 0-18 0,0 0-24 15,0 34 15-15,0-15-74 16,0-4-11-16,0 6-5 0,0-1-7 0,0-4-1 16,0 3-1-16,0-2 4 15,0-5-4-15,11-1-3 0,10 5 0 16,-9-11-30-16,-3-5-24 0,9 0-25 16,-6 0-18-16,3 0-11 0,3-16 23 15,2 3 12-15,-8-5 19 0,15-21-5 16,-15 15 42-16,0-3 16 15,-3 2 22-15,-3 0 20 0,0-1 29 16,0 5 5-16,-6 1-11 0,6 4-18 16,-6 1-12-16,0 15 9 15,0 0-8-15,0 0-2 0,0 12-10 16,0 3 2-16,0 2-6 0,-12 4-1 0,12 0-9 16,0 1 1-16,0 3-3 15,0 27 0-15,0-26-8 0,0-2-4 16,0-3-29-16,0 0-35 0,0-2-57 15,0-4-39-15,0-2-25 0,6-3-35 16,-6-1-50-16,12-3-664 16,-3-6 433-16</inkml:trace>
          <inkml:trace contextRef="#ctx0" brushRef="#br0" timeOffset="32065.68">26760 4665 2358 0,'0'-5'69'0,"0"2"0"0,0 1-8 0,0 2 17 16,0 0-7-16,0 0-6 0,-18 0-11 16,18 13-16-16,-9 0-11 0,9 3-2 15,-6 2-13-15,6 3 1 0,0-1-10 16,0 2 2-16,0-1-5 0,0-2 7 16,0 0-1-16,15-6-1 0,3-1-2 15,3-1-12-15,-3-3-32 0,20-1-84 16,-11-7 48-16,-3 0 4 15,3 0 3-15,-7 0 4 0,7-17 9 0,-9 0 5 16,9 0 38-16,-9-2-6 0,-3 0 30 16,14-27 31-1,-20 20 7-15,-9 5 14 0,0-4 11 0,0 3-4 16,0-1 9-16,0 1-7 0,0 1-15 16,0 9-27-16,-15 1-10 0,4 3 1 15,11 8 8-15,-6 0 16 16,6 0 4-16,-9 19-2 0,3 1-7 15,-6 4 1-15,6 8-14 0,0 2-6 16,0 7-4-16,-3 47 19 16,9-39-8-16,0 4-4 0,0-5 5 15,0 4-12-15,15-2-9 0,3-3-3 0,3-1-1 16,2-3 6-16,-2-2-25 16,30 26-91-16,-36-40-15 0,9-5-38 15,-10-6-27-15,-2-4-64 0,0-3-175 16,-6-9-289-16</inkml:trace>
        </inkml:traceGroup>
        <inkml:traceGroup>
          <inkml:annotationXML>
            <emma:emma xmlns:emma="http://www.w3.org/2003/04/emma" version="1.0">
              <emma:interpretation id="{64AA866A-DE94-425B-93A7-7F60FB3DFB5A}" emma:medium="tactile" emma:mode="ink">
                <msink:context xmlns:msink="http://schemas.microsoft.com/ink/2010/main" type="inkWord" rotatedBoundingBox="29346,17060 31554,16999 31579,17899 29371,17960"/>
              </emma:interpretation>
              <emma:one-of disjunction-type="recognition" id="oneOf9">
                <emma:interpretation id="interp13" emma:lang="" emma:confidence="0">
                  <emma:literal>entes.</emma:literal>
                </emma:interpretation>
                <emma:interpretation id="interp14" emma:lang="" emma:confidence="0">
                  <emma:literal>antes.</emma:literal>
                </emma:interpretation>
                <emma:interpretation id="interp15" emma:lang="" emma:confidence="0">
                  <emma:literal>entes</emma:literal>
                </emma:interpretation>
                <emma:interpretation id="interp16" emma:lang="" emma:confidence="0">
                  <emma:literal>untes.</emma:literal>
                </emma:interpretation>
                <emma:interpretation id="interp17" emma:lang="" emma:confidence="0">
                  <emma:literal>entes,</emma:literal>
                </emma:interpretation>
              </emma:one-of>
            </emma:emma>
          </inkml:annotationXML>
          <inkml:trace contextRef="#ctx0" brushRef="#br0" timeOffset="32946.35">27218 4781 2466 0,'-38'0'15'16,"26"12"18"-16,0-12 8 0,6 15 4 15,3 3 35-15,3-4-56 16,0-2-9-16,15-2-8 0,9 1 2 16,-4 0-12-16,1-5 9 0,12-2 1 0,-3-4-1 15,2 0-11-15,-5 0-1 16,0 0 3-16,-3-16 2 0,3 0-5 0,-4-1 6 15,-8 1-8-15,12-20 18 16,-21 19-3-16,0-5 8 0,-6 1 30 16,0 0 24-16,0 6 15 0,0-1 1 15,0 0-12-15,-12 4-30 0,12 4-7 16,-33 3 54-16,21 5-53 16,-2 0 2-16,2 15 0 0,0 4-15 15,-3 2-13-15,3 2 1 0,3 3-8 16,9-2 1-16,-6 1-4 15,6 22-4-15,0-26-1 0,15-4-6 0,3-3-13 16,3 2 3-16,5-7 1 16,-2 0-5-16,3-5-20 0,6-1-11 0,0-3 5 15,23 0-23-15,-29-17 44 16,0 1 16-16,-9 0 5 0,2-4 18 16,-8 0 21-16,0 1 21 0,3 2-3 15,-9-2 0-15,6-12 12 16,-12 19-51-16,6 8-4 0,-6 4-6 15,0 0 2-15,0 0 5 0,6 0 6 16,-6 0 4-16,3 15-7 0,0 1 3 16,0 19-4-16,-3-18-3 0,0 0-2 15,6 2-4-15,-6-3 9 16,0-1-8-16,6-2 1 0,-6-2-1 16,0-1-9-16,0-2-22 0,6-1-79 15,-6-7 41-15,6 0 11 0,3 0 25 16,-4-16 6-16,7-1 12 0,0-1 9 15,3 1-1-15,3 0 10 0,-3-4 7 16,24-25 26-16,-22 24-9 16,4 6 0-16,-3-2 2 0,-3 2 1 15,3 2 15-15,-6 14 10 0,3 0-1 16,-9 0 3-16,6 0-9 16,-1 0 32-16,-8 15-57 0,3 0-11 15,-6-2-6-15,0 2 0 0,0 0-4 16,0 1 1-16,6 3-9 0,-6-1-37 0,0 15-134 15,6-18 49-15,0-2-15 16,0 0-14-16,3-7-6 0,3-1 4 16,6-3-24-16,-3-2-32 0,9 0-99 15,2 0-77-15,22-32-406 16</inkml:trace>
          <inkml:trace contextRef="#ctx0" brushRef="#br0" timeOffset="33299">28165 4710 2124 0,'0'0'64'0,"0"0"14"0,0 0 6 16,0 0-19-16,12 8-16 0,6 2-16 16,-3-1-17-16,8-1-34 0,-2-8-59 15,36 0-335-15,-31 0-37 16,1 0-64-16</inkml:trace>
          <inkml:trace contextRef="#ctx0" brushRef="#br0" timeOffset="33105.61">28397 4492 2192 0,'0'-51'112'0,"6"4"28"0,-6 5 23 15,0 4-4-15,0 7-13 0,0 7-39 16,0 3-35-16,0 10 32 16,0 11 30-16,-15 0 111 0,15 13-134 15,0 6-18-15,0 8-23 0,-9 8-3 16,9 5-22-16,-9 4-12 0,9 5-16 16,-6 6-9-16,6-1-6 15,-12 53 22-15,12-56-53 0,0-7-50 16,0-1-95-16,0-4-66 0,0-6-42 15,0-5-31-15,0-5-104 0,0-5-348 16</inkml:trace>
          <inkml:trace contextRef="#ctx0" brushRef="#br0" timeOffset="33618.68">28388 4710 2247 0,'-6'8'43'16,"6"-8"29"-16,-6 9 21 16,6-9 64-16,0 0-106 0,0 6-4 15,12-6-27-15,3 0 5 0,3 0-19 0,-3 0 2 16,12 0-7-16,-4-12 8 0,31 1-26 15,-27-2 8-15,2 1-17 16,-2 1 10-16,6-4-7 0,-3-2 8 16,-3 1 7-16,-7-1 1 0,7-3 14 15,-15-4 0-15,15-23 17 16,-21 27 20-16,-6 1-7 0,0 0-15 16,0 0 9-16,0 5 2 0,-15 7 9 15,-3 7 12-15,-9 0 15 0,6 13 16 16,-41 29 30-16,35-16-92 15,0 3-3-15,-2 5-7 0,2 1-5 0,9-2-13 16,-3 0-47-16,15-1-52 0,-3-2-36 16,6-1-35-16,3 18-284 15,0-28 118-15,24-6-130 0,-3-3-63 16</inkml:trace>
          <inkml:trace contextRef="#ctx0" brushRef="#br0" timeOffset="34050.01">29052 4662 2419 0,'0'-11'52'0,"0"2"28"15,0 2 32-15,0-3 12 0,0 2 0 0,-15-5-8 16,-18-7 31 0,6 10-80-16,16 6-48 0,-7 2-11 15,9 2-5-15,-3 0-3 0,0 0-2 16,3 20-5-16,9-6 4 0,0 2 4 15,0 1 0-15,0-2 2 0,0 0-3 16,0 5-4-16,15-2-1 0,6 0 2 16,-3 5 4-16,5-2 1 0,-2 6-3 15,0-1 5-15,24 34 2 0,-27-33-10 16,-4 2 8-16,-2 1-2 16,6-5 7-16,-9 1 2 0,-3-5 17 15,-6 0 16-15,0-6-5 0,0 0 5 16,-47 2 5-16,23-13-31 15,0-4-1-15,-3 0-13 0,6 0-5 0,3 0-46 16,7-15-54-16,-4 3-65 0,3-1-41 16,-15-13-371-16,21 11 84 15,0 1-168-15</inkml:trace>
          <inkml:trace contextRef="#ctx0" brushRef="#br0" timeOffset="34227.56">29361 5025 3227 0,'0'5'53'0,"0"-2"126"16,0-3-45-16,0 0 38 16,0 0 12-16,0 0-7 0,0 0-34 15,0 0-17-15,0 0-52 0,0 0-9 16,0 0-28-16,0 0-26 15,0 0-8-15,0 0-23 0,0 0-53 0,0 0-135 16,0 0-107-16,0 0-87 16,0 0-56-16,0 0-161 0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11:18.74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0 2565 0,'-9'0'61'16,"9"0"97"-1,21 0 117-15,-10 0-230 16,10 0-20-16,98 0 20 16,-3 0-224-1,-5 0-649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09:32.48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C6B1CB-9FEF-44CC-9D6D-D05F9A1E125E}" emma:medium="tactile" emma:mode="ink">
          <msink:context xmlns:msink="http://schemas.microsoft.com/ink/2010/main" type="inkDrawing" rotatedBoundingBox="8345,13850 13852,14301 13820,14687 8313,14236" semanticType="underline" shapeName="Other">
            <msink:sourceLink direction="with" ref="{9B304AAC-06A0-4EE7-8920-C0D4D5CEFC50}"/>
            <msink:sourceLink direction="with" ref="{F1A94721-897C-4DD0-8F12-5245BC9A2EC1}"/>
          </msink:context>
        </emma:interpretation>
      </emma:emma>
    </inkml:annotationXML>
    <inkml:trace contextRef="#ctx0" brushRef="#br0">6129 1051 1090 0,'0'1'46'16,"0"1"60"-16,0 1-31 0,0-3-9 15,18 2-5-15,-18-2 14 0,0 2 4 16,0 0 30-16,0 3-33 0,0 1-29 15,0 2-35-15,14 16 102 16,-14-12-86-16,0 4 12 0,18 0-27 16,-18-1-3-16,12 2 9 0,0-3 27 15,0 2-4-15,0 1-21 0,0-3 1 16,21 14-14-16,-16-13 0 16,1-4-3-16,3 0 2 0,0-1-18 0,3-2 7 15,3-1 6-15,-4 0 4 16,4 1-1-16,3-2-4 0,24 2-24 15,-28-4 17-15,1-2 4 0,-3 2 8 16,0-1 0-16,0-3-2 16,-4 3-3-16,1-2-9 0,0-1 14 0,0 2 1 15,29-2-9-15,-26 0 11 16,6 0-10-16,0 0-2 0,3 0-10 16,-1 0 22-16,4 0-19 0,3 0 17 15,-1 0-6-15,46 0-6 16,-40 0 11-16,-2 0-3 0,0 0-18 15,-1 0 25-15,1 0-17 0,3 0 0 16,-1 0 20-16,1 0-14 0,0 0 12 16,47 0-12-16,-47 0 2 0,2 0-13 15,1 0 19-15,0 0-18 0,5 8 5 16,-2-2 16-16,2-6-21 16,57 9 17-16,-56-2-2 0,-3-3-2 15,-4 4-16-15,-2-1 10 0,3 1 12 16,-7 1 0-16,1 0-1 0,-6-2-9 15,-1 0-3-15,-2 0-2 0,-3 1 8 16,26 7-8-16,-32-9 10 16,-3-1 0-16,0 0-5 0,0 1 2 15,2-1 9-15,-2 2-20 0,-3 0 19 16,3 0-8-16,-3 2 9 0,15 12-18 16,-18-8 15-16,-1-3-10 15,1 0 6-15,-6 0-1 0,-3-2 10 16,0 0-5-16,-3 1-18 0,-3-8 15 0,0 9 4 15,0-10 1-15,0 1-13 16,0 2 15-16,-15-2-6 0,15-1-8 16,0 0 6-16,-12 0-8 0,12 0 0 15,0 0 17-15,-12 0-17 16,12 0 16-16,0 0-12 0,0 0 1 16,0 0-6-16,0-13 1 0,0 13 12 15,0-12-15-15,0 2 14 0,0-3-3 16,0-5-9-16,0 10 8 0,0-2 0 15,18 3-4-15,0-3-1 0,-6 1-17 16,6-1 22-16,-3 4-14 0,3 0 4 16,-3-1 5-16,17-2-24 15,-14 7 2-15,0 0 9 0,0 0 3 16,3 0 10-16,0-1-11 0,-4 2 2 16,7-1 11-16,0 2 8 0,27 0-22 15,-25 0 29-15,4 0-9 16,-3 0 4-16,9 0 1 0,-7 0-11 15,10 0 8-15,-3 0-24 0,0 0 15 16,2 12 12-16,46 1-20 0,-46-4 23 16,4-9-24-16,0 8 7 15,-4 2 13-15,4-5-23 0,0 1 14 0,-4 2 14 16,4-4-3-16,0 3-24 0,41 5 33 16,-41-5-24-16,-1-1 1 15,-2 1-3-15,3-3 8 0,-1 0 1 16,1 1 4-16,0-1 2 15,-1 0-8-15,4-2-1 0,38 3 6 16,4 5-18-16,26 6-1 16,-42-9 19-1,4 1 4-15,-42-6-10 0,2 1 11 16,-2-1-6-16,3-2-7 0,-1 0-10 16,1 0 23-16,0 0-18 0,0 0 16 15,-4 0-20-15,1 0 25 0,0 0-24 16,-3 0 13-16,-4 0 8 0,-2-11-6 15,0 0-4-15,-3 11-8 0,3-12 17 16,-6 3-21-16,23-7 13 16,-17 7-10-16,-6 3 24 0,3-2-32 15,-3 3 25-15,-1-1 1 0,4 2-23 16,-3-3 17-16,-3 3-7 0,0-1 13 16,9-5-3-16,-18 6-17 15,0-2-60-15,-3 4-117 0,0-5-144 0,0 3-171 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5:29.19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4B8C47-80F8-4ADC-967C-571000506DC5}" emma:medium="tactile" emma:mode="ink">
          <msink:context xmlns:msink="http://schemas.microsoft.com/ink/2010/main" type="writingRegion" rotatedBoundingBox="30867,15901 33342,15445 33467,16124 30992,16580"/>
        </emma:interpretation>
      </emma:emma>
    </inkml:annotationXML>
    <inkml:traceGroup>
      <inkml:annotationXML>
        <emma:emma xmlns:emma="http://www.w3.org/2003/04/emma" version="1.0">
          <emma:interpretation id="{C83372A7-576F-4C3E-A9CB-58FA37C32407}" emma:medium="tactile" emma:mode="ink">
            <msink:context xmlns:msink="http://schemas.microsoft.com/ink/2010/main" type="paragraph" rotatedBoundingBox="30867,15901 33342,15445 33467,16124 30992,16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5F7EC0-D6DA-44AA-B029-0EB5A0735979}" emma:medium="tactile" emma:mode="ink">
              <msink:context xmlns:msink="http://schemas.microsoft.com/ink/2010/main" type="line" rotatedBoundingBox="30867,15901 33342,15445 33467,16124 30992,16580"/>
            </emma:interpretation>
          </emma:emma>
        </inkml:annotationXML>
        <inkml:traceGroup>
          <inkml:annotationXML>
            <emma:emma xmlns:emma="http://www.w3.org/2003/04/emma" version="1.0">
              <emma:interpretation id="{C0142BEA-0C04-404B-A764-DE1F369FDB7B}" emma:medium="tactile" emma:mode="ink">
                <msink:context xmlns:msink="http://schemas.microsoft.com/ink/2010/main" type="inkWord" rotatedBoundingBox="30867,15901 32742,15556 32866,16226 30991,165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209-161 1736 0,'0'-5'34'0,"0"2"26"0,0 3 12 16,0 0-9-16,0 0 18 0,0 0 13 0,0 0 1 15,0 0-8-15,0 0-14 0,0 0-4 0,11 13 8 16,-11-13 3-16,0 12 7 0,9-1-2 0,0 6 5 16,0 0 1-16,-3-1-6 0,6 2-7 0,-6 5-5 15,6 0-19-15,3 0-12 0,0 5-11 0,-3-3 2 16,5 1-11-16,-8 1-1 0,0 1-6 0,0-5-4 15,0-1-4-15,-3 0-3 0,3-2-2 0,-6-4 1 16,-3-1 1-16,6-2-4 0,-6-2 4 0,6-1-9 16,0-1 0-16,-3-1-7 0,0-1-32 15,0-1-49-15,-3-3-47 0,0 1-35 0,0 0-35 16,0-2-79-16,0 2-218 0,0-4-198 0</inkml:trace>
          <inkml:trace contextRef="#ctx0" brushRef="#br0" timeOffset="796.68">575-235 1618 0,'-3'0'61'0,"3"0"13"0,0 11 30 16,0-11-8-16,0 12 6 16,0-3-15-16,0-9-26 0,-15 12-4 0,15-2-6 0,0-1-3 0,0-3 1 15,0 4-1-15,0-2 0 0,0-1 1 0,0 1 3 16,0 2 9-16,0-1-1 0,0 4 8 0,-12 1 6 16,12 1-10-16,0 2-11 0,0 2-11 0,0 1 10 15,0-1-5-15,0 3-10 0,0-1-4 16,0-1-9-16,0 1-8 0,0-1-4 0,12-2-7 15,-3-3 1-15,0 0 3 0,-9 0-5 0,6-2-1 16,3-2-2-16,2 0 4 0,-5-1 2 0,3-4-3 16,-3 4-1-16,6-1-2 0,3-5 0 0,-3 3 2 15,0 1-2-15,-3-4 0 0,3 2 2 0,0 1-5 16,-3-3 2-16,0 3 0 0,2-4 1 0,-2 3-9 16,3-3-16-16,-6-1-22 0,3 1-29 0,-3 0-34 15,0-3-21-15,0 1-38 0,0 1-47 0,-3-2-102 16,0 0-167-16,3 0-98 0</inkml:trace>
          <inkml:trace contextRef="#ctx0" brushRef="#br0" timeOffset="1764.65">789 188 1482 0,'-6'0'33'0,"6"0"14"0,0 0 25 0,0 0 21 16,0 0 1-16,0 0-3 0,0 0-19 0,0 0-17 16,0 0-18-16,0 0-9 0,0 0-1 0,0 0-18 15,0 0 4-15,0 0-10 0,0 0 0 0,0 0 5 16,0 0-8-16,0 0 6 0,15 0 0 0,-3 0-5 15,-6 0 8-15,9 0-7 0,-3 0 0 0,-1-11 26 16,-2 11 2-16,3-9 13 0,0 2-9 0,3-2 7 16,0 5 0-16,-6-1-7 0,6 2-8 0,0 3-1 15,0-6-10-15,-4 4-8 0,1-2 6 0,-3 3-9 16,3-1 6-16,-3 1-6 0,0-2-7 16,0-1 4-16,-3 4-3 0,0-4-1 0,-3 1 6 0,0 0 0 15,0 3-3-15,-3-3 0 0,0 1-2 0,0 2 2 16,0-3 1-16,0 2-1 0,0 1 3 15,0 0-10-15,0 0 8 0,0 0 3 0,0 0-6 16,0 0 5-16,0 0-8 0,0 0 8 0,0 0 1 16,0 0-4-16,-9 0-1 0,9 0 4 0,0 0-2 15,-12 9-2-15,12-9 2 0,-6 0-3 0,6 0 0 16,-6 0 0-16,3 0 1 0,-3 0-4 0,0 0 5 16,0 0-4-16,0 0 8 0,0 0 0 0,3 0-4 15,-3 0 1-15,3 0-5 0,-3 0 4 0,4-14 3 16,-4 4-4-16,6 4-6 0,-6 0 10 0,6-4-10 15,-6 1 1-15,6 2 9 0,0-3-9 0,0 0 7 16,0 0-4-16,0-2 2 0,0 0 6 16,0 2-9-16,0 1 2 0,0-2 0 0,0 4 5 15,12-2-8-15,-12 3 8 0,11-3-9 0,-2-1 8 16,-3-1-1-16,0 3 2 0,6-2-3 0,-6-1-6 16,6-2 7-16,-9 2 3 0,9 0-6 0,0 1 4 15,-6-1 1-15,3 3-5 0,3-2-1 0,-3 1 6 16,0 1-8-16,-1 0 5 0,-2 0 3 0,6 3-3 15,-3 1 5-15,-3 1 1 0,0 3-6 0,3 0 4 16,-3 0 4-16,0 0 2 0,0 0-2 0,-3 0-4 16,0 14 0-16,3-3 0 0,0 0 1 0,-3-2-4 15,0 2-3-15,3-1 5 0,-3 0 0 0,3 1 12 16,-3 1 18-16,0-2-9 0,-3 1-11 16,6-1-1-16,-6 0 6 0,0-2 4 0,5 7 5 15,-2-1-6-15,-3 2-6 0,0-2-1 0,0-1-5 16,0 2-1-16,0-2 3 0,0-2-5 0,0-1-7 15,0-1 2-15,-14-2 3 0,14 3-5 0,-9-3-3 16,9 1 4-16,-9 2 4 0,9 1-4 0,-9-7-4 16,9 0 0-16,-6 3 7 0,0-6-3 0,6 1-1 15,0-2 0-15,0 0 1 0,0 0-2 0,0 0 4 16,0 0-4-16,0 0-5 0,0 0 5 16,0 0-3-16,0 0 1 0,0 0 2 0,0 0 2 0,0 0 1 15,12-11-2-15,0 11 5 0,-3-10-1 0,-9 10-3 16,12 0 6-16,-4-8-8 0,4 8 1 15,-3 0 5-15,0-9-3 0,3 9 0 0,0-8 8 16,-3 1-8-16,6-4 3 0,-3 8-1 0,-6-5 0 16,9 6-5-16,-9-1 0 0,2-2 2 0,-5 5-11 15,3 0 3-15,-6 0 0 0,0 0-33 0,6 0-27 16,-6 0-21-16,0 0-33 0,0 0-87 0,0 0-120 16,0 0-140-16,0 0-58 0</inkml:trace>
          <inkml:trace contextRef="#ctx0" brushRef="#br0" timeOffset="2244.08">1334-433 1803 0,'-3'0'21'0,"-3"0"2"0,3 0 64 0,0 0 12 16,3 0-6-16,0 0-5 0,0 10-22 0,0-10-9 15,0 7 4-15,0-7 5 0,12 11 4 0,-12-2-9 16,9-1 18-16,6-1-9 0,-7 3 3 0,1 0-20 15,3-1 4-15,-3 2-1 0,3 2-11 0,-6-1 8 16,9 4-1-16,-3-1-1 0,0 2-8 0,-6 1-9 16,3 0 4-16,0 0-6 0,-3 4-5 0,3-1-6 15,-1 5-6-15,-5-1-4 0,3-3 2 0,0 3-7 16,3-2-5-16,-9 2 1 0,6-1 0 0,3-6 4 16,-6 1 7-16,3 2 4 0,-3-7-1 0,-3 2-6 15,3-1 2-15,-3 0-3 0,3-4 0 0,-3 4 2 16,0-5-8-16,0 1-1 0,0-1 1 15,0-4 0-15,0 3-3 0,0-1 6 0,0-1-12 16,0-3 3-16,-12 0-10 0,12-1-7 0,0-2-39 16,0 2-22-16,-9-1-44 0,9-2-30 0,0 0-19 15,-12 0-19-15,12 0-45 0,-3 0-103 0,-6 0-177 16,3-13-57-16</inkml:trace>
          <inkml:trace contextRef="#ctx0" brushRef="#br0" timeOffset="-630.44">27 11 921 0,'0'0'68'0,"0"0"-16"0,0 0-24 15,0 0 42-15,0 0-7 0,0 0-1 0,0 0 16 16,-6 0-2-16,0 0-19 0,6 0 9 0,0 0 14 16,0 0 18-16,0 0 4 0,0 0-1 15,0 0-8-15,0 0 7 0,0 0-18 0,0 0-2 16,0 0-7-16,0 0 1 0,0 0-9 0,0 0-19 0,0 0 5 15,0 0 0-15,0 0 1 0,0 0-3 16,0 0-8-16,0 0-17 0,0 15-6 0,0-15 0 16,0 17 3-16,0-3-5 0,0 1-1 0,0 2-8 15,0 1 0-15,0-4 0 0,0 1-1 0,0 1 0 16,0-4 3-16,0 1 15 0,0-1-5 0,0-1 2 16,0 1-9-16,12-1-5 0,-12-1 1 0,0 1-4 15,0 1-1-15,0 0-1 0,0-2-1 0,0 0 0 16,0 1 1-16,0 0-1 0,0 0-2 0,0 0 1 15,0-2-2-15,0 2-4 0,0-4-1 0,0 2-10 16,0-3-32-16,0 1-18 0,0-2-25 16,0-1-5-16,0 1-13 0,0-4-6 0,0-1-27 15,0 0-41-15,0 0-63 0,0 0-52 0,0 0-49 16,0 0-40-16</inkml:trace>
          <inkml:trace contextRef="#ctx0" brushRef="#br0" timeOffset="-319.3">0 0 1165 0,'0'0'43'0,"0"0"56"15,0 0 46-15,0 0 6 0,0 0 23 0,0 0-2 16,0 11-24-16,15-11-30 0,-3 14-7 0,0-4-21 15,3 0-31-15,3-2-12 0,2 2-7 0,-2-2-10 16,6 2-9-16,-9 2-16 0,9 2 7 0,-9-2-2 16,6 1-1-16,-10-2 7 0,7-1-6 0,-3 3-6 15,-3-2 4-15,3 1-8 0,-3-2 1 0,0-1 2 16,0-2 0-16,-3-1-5 0,3-1 0 0,-1 0 0 16,-2-5 2-16,-3 0-4 0,6 0 1 0,-3 0-5 15,-3 0-27-15,0 0-36 0,-6 0-47 16,0 0-41-16,0 0-78 0,0 0-125 0,0 0-60 15,0 0-36-15</inkml:trace>
          <inkml:trace contextRef="#ctx0" brushRef="#br0" timeOffset="3715.28">1652-144 1746 0,'0'7'58'0,"-6"-3"21"0,6 0 28 16,0-4 26-16,0 0 13 0,0 0 4 0,0 0-23 16,0 0-20-16,15 0-11 0,-6 0-12 0,6 0-12 15,0 0-22-15,0 0-14 0,3 0-12 16,-4 0-9-16,7 0-11 0,-6 0 0 0,0 0-6 15,-3 0-9-15,-3-11-50 0,-3 11-26 0,6 0-38 16,-3 0-27-16,-3-7-67 0,0 7-116 0,0 0-140 16,-6-9-62-16</inkml:trace>
          <inkml:trace contextRef="#ctx0" brushRef="#br0" timeOffset="3489.36">1670-252 2178 0,'-3'2'28'16,"-3"-2"27"-16,6 0 28 0,0 0 6 0,-3 0-2 16,3 0-23-16,-3 0-22 0,0 0-10 0,3 0-15 15,0 0 1-15,0 0 9 0,0 0-1 0,0 0-3 16,0 0 2-16,18 0-11 0,-6 0 5 0,0 0 14 15,0 0-14-15,-3 0-5 0,3 0-5 0,3 0-3 16,-4 0-6-16,1 0 0 0,0 0-3 0,-3 0-3 16,0 0-40-16,0-10-36 0,0 10-43 0,-3-11-41 15,0 11-86-15,3 0-157 0,-3-7-101 0</inkml:trace>
        </inkml:traceGroup>
        <inkml:traceGroup>
          <inkml:annotationXML>
            <emma:emma xmlns:emma="http://www.w3.org/2003/04/emma" version="1.0">
              <emma:interpretation id="{C9E314C2-A9A5-457D-854D-66E3537F5564}" emma:medium="tactile" emma:mode="ink">
                <msink:context xmlns:msink="http://schemas.microsoft.com/ink/2010/main" type="inkWord" rotatedBoundingBox="32983,15648 33366,15578 33467,16124 33084,16194"/>
              </emma:interpretation>
              <emma:one-of disjunction-type="recognition" id="oneOf1">
                <emma:interpretation id="interp1" emma:lang="" emma:confidence="0">
                  <emma:literal>¥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ñ</emma:literal>
                </emma:interpretation>
                <emma:interpretation id="interp4" emma:lang="" emma:confidence="0">
                  <emma:literal>II</emma:literal>
                </emma:interpretation>
                <emma:interpretation id="interp5" emma:lang="" emma:confidence="0">
                  <emma:literal>ti</emma:literal>
                </emma:interpretation>
              </emma:one-of>
            </emma:emma>
          </inkml:annotationXML>
          <inkml:trace contextRef="#ctx0" brushRef="#br0" timeOffset="4195.96">2060-404 2297 0,'0'-1'28'0,"0"1"36"16,0 0 22-16,0 0 24 0,0 0 16 15,0 0 0-15,0 0-5 0,0 0-15 0,0 0-8 16,0 13 0-16,0-2 1 0,0-1-22 0,0 0-17 16,0-1-2-16,0 2-7 0,0 0-9 0,0 2-11 15,0-3-16-15,15 1 7 0,-15 2-11 0,0 3-9 16,9-2 5-16,-9 0 4 0,15-3-5 0,-6-5-8 15,-9 5 0-15,0 1-3 0,0-7-4 0,0-3-6 16,0 4-26-16,0-3-14 0,0-1-23 0,0-2-29 16,0 0-26-16,0 0-10 0,0 0 11 15,0 0 22-15,0-13 18 0,0 0 20 0,0 1 13 16,0-1 20-16,15 0 10 0,-15-2 16 0,0-3 5 16,11 2-1-16,1-4 11 0,-12 2-12 0,9 1 15 15,-3 0 6-15,6-2 17 0,0 2 10 0,-3 3 12 16,3 3 6-16,-3 0 6 0,0 5 11 0,0-3-4 15,0 4 1-15,0-1 1 0,-4 2-2 0,-2 3 1 16,3 1 15-16,-3 0-12 0,0 0-5 0,6 0-4 16,-3 0-1-16,-6 0-4 0,3 0-7 0,3 12 1 15,-3 2-22-15,3-3-7 0,0 4-6 0,-6-2 0 16,9 3-18-16,0 1 4 0,-3-2 1 0,0 1 2 16,-3-1-10-16,3 0 4 0,0-1 4 0,-3-2-3 15,-3 0 3-15,0-3-7 0,0 1-3 16,0-4-15-16,0 0-30 0,0-2-54 0,0-2-51 0,0-2-45 15,0 0-28-15,0 0-36 0,0 0-122 16,0 0-275-16</inkml:trace>
          <inkml:trace contextRef="#ctx0" brushRef="#br0" timeOffset="5545.93">2209 92 1929 0,'0'0'35'0,"0"0"40"15,0 0 35-15,0 0 4 0,15 0-5 0,-6 0-13 0,-9 0-21 16,15 0-23-16,-1 0-28 0,4-11-9 16,-3 11-5-16,0-10-8 0,9 10 4 0,-3-10-5 15,-3 10-36-15,-1 0-62 0,1 0-64 0,-6 0-133 16,6 0-191-16,-9 0-95 0</inkml:trace>
          <inkml:trace contextRef="#ctx0" brushRef="#br0" timeOffset="5344.5">2227-109 1301 0,'-3'4'23'0,"-3"0"14"16,6-1 8-16,-3 3 16 0,0-1-18 0,3-2 15 15,-3-2-25-15,3 2-9 0,0-1-20 0,0 0 16 16,0 1 7-16,0-2 17 0,0-1-12 0,0 2 20 16,0-2-11-16,0 0 0 0,0 0 22 0,0 0 12 15,0 0 9-15,0 0 0 0,0 0-21 0,0 0-1 16,12 0-6-16,-3 0 2 0,3 0-14 0,-6 0-5 16,2 0-5-16,1 0-2 0,3 0 2 0,3 0 4 15,-6 0-8-15,0 0-7 0,9 0-11 0,-3 0 0 16,0 0-2-16,0-13-7 0,-1 13-3 0,1 0-4 15,0 0 1-15,0 0 4 0,-3 0-14 0,0-11-38 16,-3 11-44-16,3 0-48 0,-6 0-90 16,0 0-131-16,-3 0-108 0,0 0-34 0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06T02:28:07.19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0 13 0,'0'0'7'0,"0"0"-7"0,0 0 0 15,0 0 0-15,0 0 3 0,0 0-9 0,0 0 6 16,0 0-2-16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4:20.27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282FD1-3CD4-4C0A-A8B7-116E7699DCB6}" emma:medium="tactile" emma:mode="ink">
          <msink:context xmlns:msink="http://schemas.microsoft.com/ink/2010/main" type="inkDrawing" rotatedBoundingBox="7881,8737 8603,8682 8606,8724 7885,8778" shapeName="Other">
            <msink:destinationLink direction="with" ref="{4F084F1B-214D-4D53-B4CC-E14103E3D720}"/>
          </msink:context>
        </emma:interpretation>
      </emma:emma>
    </inkml:annotationXML>
    <inkml:trace contextRef="#ctx0" brushRef="#br0">-1 46 1845 0,'0'2'35'16,"0"3"91"-16,0-5-44 16,0 3-10-16,0-2 6 0,0-1-23 15,0 2-2-15,0 0-20 0,0-2-3 16,0 0 12-16,0 0 5 0,0 0 57 16,0 0-45-16,0 0-8 0,0 0 9 15,0 0 2-15,0 0-6 0,0 0-13 16,0 0 0-16,0 0-9 15,0 0 44-15,0 0-38 0,0 0-7 16,0 0-11-16,18 0 6 0,-3 0-5 16,0 0-8-16,3 0 0 0,6 0 1 15,-1 0-3-15,25 0 5 16,-27 0-7-16,6 0-2 0,-1 0-1 16,-2 0-5-16,0 0 1 0,-3 0-4 15,-3 0 2-15,3 0-1 0,-4 0 5 16,22-8 12-16,-21 8-8 15,3 0-3-15,0-8 0 0,0 8-1 16,-1-5 4-16,-2 5-4 0,3-6 0 16,-3 1-1-16,0 5 1 0,12-4 13 15,-13 0-8-15,-5 1-1 0,3 3-3 16,0-3-4-16,-6 0-2 0,0 1-6 16,0-2 10-16,-6 4 0 0,0-2-2 15,9-2-2-15,-9 4-3 16,0 0-4-16,-3 0-12 0,3 0-49 15,0 0-57-15,-3 0-55 0,0 0-65 16,0 0-109-16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4:21.1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084F1B-214D-4D53-B4CC-E14103E3D720}" emma:medium="tactile" emma:mode="ink">
          <msink:context xmlns:msink="http://schemas.microsoft.com/ink/2010/main" type="inkDrawing" rotatedBoundingBox="9403,8725 9907,8668 9911,8707 9407,8764" semanticType="callout" shapeName="Other">
            <msink:sourceLink direction="with" ref="{27282FD1-3CD4-4C0A-A8B7-116E7699DCB6}"/>
          </msink:context>
        </emma:interpretation>
      </emma:emma>
    </inkml:annotationXML>
    <inkml:trace contextRef="#ctx0" brushRef="#br0">62 24 1680 0,'-9'6'82'0,"3"-3"0"16,0-2 20-16,-3 4-4 0,3-3 14 15,0-1-16-15,3 2-5 0,0-3-25 16,3 3 3-16,-6 0 29 15,6-1-64-15,0-1 3 0,-3 3-6 16,0-4-1-16,3 2-9 0,-3-1-3 16,3 2-5-16,0-3 2 0,0 0 0 15,0 0-5-15,0 0-1 16,0 0 5-16,0 0-1 0,0 0 2 0,15 0 10 16,-15 0 3-16,21 0 0 0,0 0-3 15,24-11 12-15,-19 11-23 16,7-10 4-16,-3 10-9 0,6-9 2 15,-10 1-8-15,7 2-2 0,-3 6-1 16,-3-6-2-16,2 1 5 16,10-1-1-16,-24 3 3 0,0 3-5 15,-6 0 2-15,3 0 2 0,-3 0 2 16,0 0-5-16,0 0-3 0,-7 0 4 16,1 0-23-16,6 0-144 15,-9 0 21-15,0 0-99 0,0 0-172 0,0 0-195 16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5:17.33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0BC692-7FCE-40F4-BE1D-1647CB8312BE}" emma:medium="tactile" emma:mode="ink">
          <msink:context xmlns:msink="http://schemas.microsoft.com/ink/2010/main" type="inkDrawing" rotatedBoundingBox="15850,5545 15994,4614 16055,4623 15911,5554" semanticType="callout" shapeName="Other">
            <msink:sourceLink direction="with" ref="{B9F13128-3B0F-4BB0-A908-A8BDE293F8D4}"/>
          </msink:context>
        </emma:interpretation>
      </emma:emma>
    </inkml:annotationXML>
    <inkml:trace contextRef="#ctx0" brushRef="#br0">280-625 684 0,'0'10'27'0,"0"1"25"0,0-11-30 15,0 9 16-15,0-9 10 0,0 8-3 16,0 0-11-16,-15-1 8 16,15 3 52-16,0-3-70 0,-8 0-4 0,8-2 67 15,0 4-7-15,-12 2-25 0,12-4-34 16,0 2 16-16,0 0 38 15,0 2-21-15,0 0-12 0,0 13 49 16,0-11-69-16,0 0 4 0,0 2-14 16,0 0-8-16,0-1 14 0,0 1-19 15,0 2 6-15,0-2 8 0,0 1-31 16,0 19 46-16,0-20-40 16,0 2 19-16,-12 1 56 0,12-3-9 15,-18 1-32-15,9-1-1 0,9-3-7 16,-12 3-6-16,0-1 7 15,-3 12 1-15,9-14-25 0,6 2 24 0,0-4-22 16,0 7 5-16,0-3 0 16,0 1 11-16,0 1-11 0,0-1 7 15,0-1 1-15,0 18-1 0,0-18-3 16,0-1 7-16,0 0-7 0,0 0-1 16,0-2-13-16,0 1 27 0,0-1 12 15,0 1 16-15,0 12-12 16,0-13-25-16,0 1 11 0,0-1-9 15,0-2 1-15,-12 0-6 0,12 0-6 16,0 1-4-16,0-3 8 0,0 0 11 16,0 5-25-16,0-7 20 0,0 2-3 15,-14-2-20 1,14 8 11-16,0-7-37 0,0-1-87 0,0-1-133 16,0-1-137-16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5:25.88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F891A0-2A33-4380-B765-DBFE3BF9CD65}" emma:medium="tactile" emma:mode="ink">
          <msink:context xmlns:msink="http://schemas.microsoft.com/ink/2010/main" type="inkDrawing" rotatedBoundingBox="17756,9338 18130,4668 18183,4673 17810,9342" semanticType="callout" shapeName="Other">
            <msink:sourceLink direction="with" ref="{5E4E46E9-20D6-4476-ACE7-931C34CF01B0}"/>
            <msink:sourceLink direction="with" ref="{B9F13128-3B0F-4BB0-A908-A8BDE293F8D4}"/>
          </msink:context>
        </emma:interpretation>
      </emma:emma>
    </inkml:annotationXML>
    <inkml:trace contextRef="#ctx0" brushRef="#br0">377 8 887 0,'6'0'43'0,"-6"0"-11"0,0 0 18 15,0 0 24-15,0-9 26 0,0 9-4 16,0 0-17-16,0 0 5 16,0 0-69-16,0 0 2 0,0 0-2 15,0 0-4-15,0 0 40 0,0 0 22 16,0 0 3-16,0 0 0 0,0 0-19 16,0 0 17-16,0 10-41 15,-12 1 9-15,12-3-9 0,-9 2-12 0,9 0 0 16,-9 1-8-16,6 1-1 0,-3 1-2 15,0 2 8-15,0 8 23 16,0-9-37-16,6 0 18 0,-6 0-5 16,6-1-11-16,0 2 3 0,-3 3 4 15,0 6 6-15,3 2-5 0,0 1-2 16,0 26-1-16,0-25 6 16,0-3-10-16,0 1-5 0,0-5-2 15,0-1 13-15,0 2 1 0,0 1-2 16,0 0-8-16,0 26-17 15,0 0 17-15,0-26 4 0,-12 4-10 16,12-2-7-16,0 2 16 0,0-2 0 16,0 2-7-16,0-1-2 0,0 2-5 15,0 1 14-15,-6 0-7 0,6-2 0 16,0 2 11-16,-9 2 2 0,9-1 15 16,0 2-4-16,0-2-1 0,-6 3-6 15,6-2-9-15,-6 33-1 16,3-32-4-16,0 0 0 0,0 3 10 15,0 1-12-15,-2-3 0 0,2 1 11 16,-3 0-3-16,3 2-10 0,-3 0 6 16,-3 40 4-16,6-40-10 0,0 1 5 15,0 1-10-15,0-1 10 0,3 3-6 16,-3-1 4-16,0-2 2 16,0 0-3-16,0 1-3 0,-9 38 2 15,6-39-1-15,0-2 0 0,3 1 10 16,-3-1 12-16,0 1 17 0,3-3-23 15,-3 5 1-15,3-5-9 0,-3 36 9 16,3-37-19-16,3 1 3 16,-6 0 4-16,6 2-1 0,-3-4-2 15,3 4 7-15,-3 0-14 0,-2 1 3 16,-1 0 12-16,-3 39-15 0,6-40 0 16,-3 1 11-16,3-1-11 0,0 3 15 15,0 0-13-15,0-2 7 16,3 2 0-16,-3 1 0 0,-3 0 1 0,0 42 1 15,6-45-5-15,-3 2-7 16,0-1 2-16,0-2 4 0,0 1 0 16,0-2 4-16,0 0 0 0,3 2 0 15,-3-1 3-15,3 31-10 16,0-35 4-16,0 0 2 0,0-4 4 16,0 1-8-16,0-1-2 0,0-1 7 15,0 1-11-15,0-1 7 0,0 1-1 16,-12 25 1-16,12-25 2 0,0-1 3 15,0-2-9-15,0 0 6 16,0 2-5-16,0-1 7 0,0-2 0 0,-9 2-5 16,9 22-4-16,-9-23 6 15,9-1 3-15,0 0-1 0,0 3 6 16,-6-1-2-16,0-2-9 0,6 2 5 16,-6 1-1-16,6 0 4 0,-6 22-4 15,4-31-6-15,2 2-3 16,0-2 8-16,0 1 7 0,0-1-2 0,0-1-1 15,0 1-7-15,0-4-4 16,0-1 9-16,0 10-11 0,0-14 13 16,0-2 0-16,0-4-10 0,0 1 13 15,0 1-13-15,0 3 6 0,0 1 1 16,0 0-6-16,0 2 14 0,0 12-18 16,0-9 5-16,0-1 9 15,0 1-11-15,0-2 1 0,0-2 9 16,0-2-66-16,0-1-65 0,0-6-136 15,0 0-273-15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5:59.4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C4909E-7A98-4032-808A-9467B1198429}" emma:medium="tactile" emma:mode="ink">
          <msink:context xmlns:msink="http://schemas.microsoft.com/ink/2010/main" type="inkDrawing" rotatedBoundingBox="16417,5152 22096,5383 21979,8238 16301,8007" semanticType="enclosure" shapeName="Other">
            <msink:sourceLink direction="with" ref="{6FDC26C6-846E-4397-878A-38D76A2029E6}"/>
            <msink:sourceLink direction="with" ref="{67670011-8089-4139-8536-C9B7AD6C06DB}"/>
            <msink:sourceLink direction="with" ref="{FE262D50-D38F-4389-97D4-E804F086DD6E}"/>
            <msink:sourceLink direction="with" ref="{00296243-BA96-4365-8F05-525B9F7B7356}"/>
            <msink:sourceLink direction="with" ref="{F66D2E27-3EE9-4840-ADD5-17A1435268D4}"/>
          </msink:context>
        </emma:interpretation>
      </emma:emma>
    </inkml:annotationXML>
    <inkml:trace contextRef="#ctx0" brushRef="#br0">5590 1217 1687 0,'0'0'9'0,"0"0"-6"15,0 0 46-15,0 0 10 16,0 0-53-16,0 0 7 0,0 0-3 16,0 0 2-16,0 0 22 0,9 0 12 15,-9 0 51-15,0 0 6 0,0 0 13 16,0 0 139-16,0 0-143 16,0 0 0-16,0 0-6 0,0 0-7 15,0 0-10-15,0 0-25 0,0 0-21 16,0 0-15-16,0 0-13 15,0 0 5-15,0-13-18 0,0 2 0 16,0 11 2-16,0-11-6 0,0 11 0 0,0-8 4 16,0 0-5-16,0-1 12 15,0-6-10-15,0 8-2 0,0-7 7 16,0 3-9-16,0 1 5 0,0 2 2 16,0 0 11-16,-18-5-2 0,18 2 11 15,-12 0-6-15,-15-10 6 16,15 8-7-16,1 0 8 0,-4 1 5 15,6-2-5-15,-6 0-1 0,0 0-5 16,0-1 15-16,-3 0 1 0,6-2-7 16,-23-15 10-16,20 18-24 15,-3-1-8-15,3 2 6 0,0-1-10 0,0 1 3 16,0-1-1-16,3 0-2 0,-2 2 0 16,2-1-2-16,-18-10 4 15,15 10 2-15,-3 2-3 0,0 0 3 16,3 0-7-16,0 1 0 0,-5-3-2 15,2 2 3-15,-3-1 5 0,3 0-5 16,-24-12 1-16,22 13-1 16,-4 1 6-16,0-3-2 0,0 1 1 15,3-1-5-15,-3 1 2 0,7 1 4 16,-4-2-6-16,-18-6 0 16,21 8 1-16,0 1 3 0,-2-1-1 15,-1 1 3-15,0 1-4 0,3-2 5 0,-3 1-5 16,0-1 1-16,-2 1-4 0,-22-14-6 15,21 12 13-15,0 3-8 16,-3-6 2-16,-2 4 2 0,2 1-8 16,-3 2 5-16,-3-3-1 0,4 0-2 15,-40-3 8-15,33 5-5 16,-151-33 12 0,151 35-7-16,0-1-8 15,4 3 8-15,-1-1 7 0,0 1-12 16,-2 0 6-16,2-2 1 0,-3 2-6 0,3-1 8 15,1 1-4-15,-4-2-5 16,3 3 4-16,-3-1 0 0,4-3-2 0,-4 4-1 16,0-2-2-16,0-1 5 0,-2 4 4 15,-34-6-8 1,34 2 1-16,2 3 3 0,-6-1-5 0,4 0 5 16,-1-2 0-16,0-1-3 0,-3 1-1 15,4-1 4-15,-4 3-1 0,-35-5-5 16,38 7 2-16,-3 0 3 15,1-1 3-15,-4-1-5 0,6 3-1 16,-2-2 8-16,-1 0-7 0,-3 4-1 16,1 0 0-16,-46 0 21 15,52 0-18-15,-7 0 1 0,3 0 3 16,-2 0-1-16,2 0-5 0,6 0 2 0,-2 0 1 16,2 0-6-16,-6 0 0 0,-29 0 6 15,35 0-3-15,3 0-1 16,-35 10 1-16,35 2 4 15,0-5 0-15,4 2 1 0,-4-1-3 16,3 1-3-16,-3-1 7 0,1-4-4 16,-1 4-4-16,0 1 7 0,0-1-5 15,1-1 4-15,-1-3-5 0,-3 4 6 16,3-1-3-16,1 3-6 0,-34 4 3 16,33-7 10-16,-2 0-11 15,5 3 0-15,0-1 0 0,-3-1-1 0,1 0 7 16,-1 1 1-16,0 2-2 0,6 4 9 15,-38 13 0-15,29-10-8 16,4 0 4-16,-4 0 2 0,0-2 2 16,-3 1 5-16,1-1-2 0,5 1 7 15,-3-2-8-15,-26 17 7 16,35-17-7-16,-3 1-6 0,3 2 0 16,1-4-5-16,-1 1 6 0,0 2 5 15,3-1 0-15,-3 0 12 0,1 1 11 16,-1 2 5-16,-24 12 36 15,24-14-46-15,4-1-3 0,-1 1-11 16,0 1 5-16,0 0-5 0,3 3-16 0,-2-3-4 16,2 4 20-16,-18 23-20 15,21-20 11-15,3 1-4 16,3-1-5-16,0 4 1 0,1 4-3 0,5-2 3 16,0 1 1-16,0 3 10 15,-3 32-10-15,6-34 5 16,-6 99 7-16,9-103 0 15,0 32-5-15,0-35-1 0,0 1 27 16,0-1-31-16,0 3-2 0,0 2 25 16,0-3-17-16,0 3-12 0,15-1 26 15,-3 0-19-15,17 30-10 16,-11-31 14-16,-3-2-11 0,3 0 3 16,6 1 2-16,-3-1-3 0,-1 0 3 15,-2 2 3-15,3 0 3 0,3-2 0 16,18 29-4-16,-22-30-8 15,-2 0 6-15,6 0-10 0,0-1 10 16,3-2 0-16,0 0-2 0,-1-3 5 16,4 1-9-16,3-2-3 0,38 21 14 15,-35-21-3-15,-3-2-6 0,2-1 4 16,-2 0 9-16,3 2-3 16,-3 0-23-16,-1-6 18 0,1 2-7 15,0 0 6-15,32 16 12 0,-32-18-15 16,3-1 5-16,-6 0 6 15,2 3 2-15,7-1-23 0,-3-2 19 0,2 3-19 16,1 2 19-16,0-2-4 16,44 17-2-16,-41-20-6 0,-3 3 13 15,-1 0-1-15,4-1-12 0,-6-1 0 16,2-1 15-16,-2-3-7 0,0 0 3 16,32 11-28-16,-35-11 22 0,-3 0-4 15,3 2 0-15,-4 1 5 0,1 2-8 16,3-2 15-16,3 0-10 15,-1 0-3-15,4 0 2 0,47 8 3 16,-41-13 8-16,6-1 8 0,2 4-28 16,1-3 20-16,-1 2-1 0,4-2-6 15,-4 1-1-15,4 2-6 0,0-5 0 16,41 8 19-16,-54-8-4 16,-2 1-28-16,-3-2 17 0,-4-3-6 15,-2 0 5-15,0 0 16 0,0 0-12 16,-1 0-10-16,4 0 5 15,33-9 21-15,-34 9-34 0,-2 0 16 0,3 0 1 16,0-9-4-16,-4 9 0 16,7-9-2-16,-3 5 6 0,-1-2 0 15,37-5 10-15,-39 7-16 0,-1 2 6 16,1-4 3-16,-3-1-2 0,0 1-1 16,2-1 5-16,-5-1-4 0,3 4-4 15,3-7 3-15,29-2-2 16,-32 9-9-16,6-1 28 0,-4 0-22 15,1 2 2-15,0-2 5 0,-3 5-22 16,2 0 23-16,-2 0-6 0,6 0 5 16,23-11-3-16,-26 11 5 0,-3-11-8 15,3 11 20-15,-1-12-6 16,1 3-24-16,-6 1 20 0,3-3-18 16,-1 3 16-16,1-1-19 0,24-10 32 15,-27 12-14-15,-4-1-12 0,1-1 21 16,0 5-11-16,-3 0-8 0,3 2 12 15,-3 0-19-15,2-3 29 0,-2 2-11 16,21-4-7-16,-18 4 7 16,-3-4-7-16,-4-3-9 0,4 1 18 15,-3 2-9-15,3-6 2 0,0 2-4 16,-3-1 8-16,20-14 8 16,-17 13-17-16,-3-1 9 0,3 2 5 15,3 1-22-15,-9-3 12 0,2 3-6 16,4 2 1-16,-3-2 14 0,3 1-3 15,12-12 2-15,-15 7-8 0,-1 5 15 16,1-3-7-16,-3 0-14 0,0-2 5 16,0-1 2-16,3 3-8 0,0-2 13 15,-4 1 8-15,16-12-10 16,-15 13 1-16,-6 1-1 0,3-1-4 16,3 1-1-16,-6-3-5 0,3 2 15 15,0-2-24-15,2 1 0 0,-2-1 36 16,9-18-20-16,-9 16-7 0,-3 0 5 15,3-2 15-15,-6 2 4 0,0-1-18 16,6 0-14-16,-3-1-1 0,0 1 14 16,0 0 4-16,14-15-15 15,-14 16 20-15,3 0-12 0,-9 1 7 16,6-2 3-16,0 4-12 0,-6 0 19 16,6 0-16-16,-9 0 18 0,0-13 2 15,15 17-24-15,-15-1 9 16,0-1-3-16,0 2 4 0,0 4-13 15,15 1 12-15,-15-4 1 0,0 3-21 16,0-3 23-16,0-3-8 16,18 2-13-16,-18 4-2 0,0-3 18 0,0 3-5 15,0-2 9-15,0 0-16 0,0 0 3 16,12 1 8-16,-12-3 0 0,0-5 3 16,17-1-7-1,-5 8 8-15,-12 0-1 0,0-1 9 16,0 1-6-16,0 0-5 0,0 0 5 15,0 1-10-15,0-2 3 0,0 3 4 16,0 0-1-16,0-2-1 0,0 5 6 16,0-4-13-16,0 3 1 0,0-1 11 15,0-3 5-15,0 4-15 0,0-3 9 16,0-16 8-16,0 15-2 16,0 0-5-16,0-18-18 15,0 13 24-15,0 5-18 16,0 1 16-16,0 2-15 0,0 0 5 15,0 0 9-15,0-3 3 0,0 0-14 16,0 3 2-16,0-3-14 16,0 1 13-16,0-2 1 0,0 1 5 15,0 3 10-15,0-2-11 0,0-5 2 16,0 1 3-16,-12 1-21 0,12-5 10 16,-29-6-7-16,29 7-16 15,-9 3-12-15,-6 0-21 0,6 1-14 0,9 5-1 16,-9 0-8-16,3-1-16 0,6 1-30 15,0 5-194-15,0 0 126 16,0 0-66-16,0 0-179 0,-21 0-301 16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5:33.65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B1FDAB-AF43-4185-972F-293ABF0E7D79}" emma:medium="tactile" emma:mode="ink">
          <msink:context xmlns:msink="http://schemas.microsoft.com/ink/2010/main" type="writingRegion" rotatedBoundingBox="14425,4132 33339,4286 33218,19089 14304,18935"/>
        </emma:interpretation>
      </emma:emma>
    </inkml:annotationXML>
    <inkml:traceGroup>
      <inkml:annotationXML>
        <emma:emma xmlns:emma="http://www.w3.org/2003/04/emma" version="1.0">
          <emma:interpretation id="{7DD6CEB3-30A3-4AB5-A394-1FB1CFDA6251}" emma:medium="tactile" emma:mode="ink">
            <msink:context xmlns:msink="http://schemas.microsoft.com/ink/2010/main" type="paragraph" rotatedBoundingBox="16498,4091 22345,4423 22319,4889 16472,45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D453E17-D845-47A3-8608-66686E685062}" emma:medium="tactile" emma:mode="ink">
              <msink:context xmlns:msink="http://schemas.microsoft.com/ink/2010/main" type="line" rotatedBoundingBox="16498,4091 22345,4423 22319,4889 16472,4557"/>
            </emma:interpretation>
          </emma:emma>
        </inkml:annotationXML>
        <inkml:traceGroup>
          <inkml:annotationXML>
            <emma:emma xmlns:emma="http://www.w3.org/2003/04/emma" version="1.0">
              <emma:interpretation id="{FF8F6DB1-77BB-4D0D-B274-4E45CC02E031}" emma:medium="tactile" emma:mode="ink">
                <msink:context xmlns:msink="http://schemas.microsoft.com/ink/2010/main" type="inkWord" rotatedBoundingBox="18689,4233 19764,4294 19741,4707 18666,4646"/>
              </emma:interpretation>
            </emma:emma>
          </inkml:annotationXML>
          <inkml:trace contextRef="#ctx0" brushRef="#br0">-8522-879 2457 0,'3'0'47'0,"0"0"16"0,-3 0 55 15,0 0-60-15,0 0 15 16,0 9 8-16,0-9-2 0,0 11 11 16,0-3 15-16,0 3 4 0,0 1-17 15,0 3 11-15,0 19 82 16,14-14-116-16,-14 0-9 0,0 4-15 16,0-2-9-16,0 2-18 0,0-3 3 15,0 1-12-15,0-1 3 0,0-3-15 16,0 17 15-16,0-24-12 0,0 0 1 15,0-2-3-15,0-4 2 0,0-1-11 16,0-2-12-16,0-2-24 16,0 0-23-16,0 0-17 0,0-14-90 15,0 2 90-15,0 0 7 0,0-1 12 16,0-4 8-16,0 0 11 0,18-3 17 16,-18 0 13-16,0-1 4 0,15-16 3 15,-15 18 10-15,0 4-3 16,12 1 3-16,-12 3 0 0,0 0 11 0,0 4-3 15,0 0 1-15,0 3-1 16,0 1 16-16,15 3 41 16,-15 0-24-16,15 0 3 0,-3 0-4 0,32 36 45 31,-20-10-75-31,-15-11 1 0,6-3-8 16,-3 3 1-16,0-2 4 0,3-2-3 15,0 2-3-15,-1-3 2 0,22 4-3 16,-24-10-10-16,0-1-13 15,-3-3-24-15,0 0-25 0,0 0-6 16,-3 0 0-16,3-12-7 0,-3 1-18 16,3-4 18-16,11-14-2 15,-8 12 66-15,0 0 7 0,-3 2 3 16,0-5 14-16,-3 4 14 0,0 1 14 0,0-1 16 16,-6 0 11-16,0 4 0 15,0-10 40-15,0 16-60 0,0 1-4 16,0 1 1-16,0 0-7 0,0 3-5 15,0 0-6-15,0 1-6 0,0 0 11 16,0 0 40-16,0 0 99 16,0 0-94-16,0 12-22 0,0 2-1 15,0 0-14-15,0 3-2 0,15 3-10 16,-15 1-9-16,0 4 4 0,15 23-7 16,0-24-1-16,-4-3-2 15,-11 0-1-15,6-2-5 0,-6-2 9 0,9-1-20 16,-3-2-49-16,-6-3-46 0,0-1-36 15,0 2-187 1,0-9 123-16,0 0-100 0,0-3-245 0,0 0-163 16</inkml:trace>
          <inkml:trace contextRef="#ctx0" brushRef="#br0" timeOffset="485.21">-7856-566 1759 0,'0'5'41'0,"0"-2"7"0,0-3-16 16,0 0-7-16,0 0-10 0,0 0 9 16,0 0 35-16,15-10-5 15,0 0-1-15,0 1 10 0,3 1 6 16,0-1-11-16,0 3 17 0,-4 0 9 15,7-1-2-15,-3 1-18 0,18 3 43 16,-21 0-65-16,0 3 3 16,-3 0 2-16,-4 0-10 0,4 0-3 15,-6 0 5-15,0 0-3 0,0 14-12 16,-3-3-1-16,0 9 15 0,-3-9-31 16,0 0 8-16,0 0-2 15,0 0-5-15,0 3-10 0,0-3 7 0,-12 0-2 16,12 0 2-16,-29 9 0 15,17-11-4-15,0 1 2 0,0-3-5 16,3-3 2-16,-3 2 1 0,3-4-4 16,3 3-4-16,0-3 5 0,0 0-3 15,3-2 3-15,3 0 4 0,0 0 4 16,0 0 1-16,0 0 2 0,15 0 0 16,0 0-5-16,3 0 1 15,0 0-3-15,3 0 2 0,20 0-13 16,-20 0-31-16,3 0-48 0,-3 0-65 15,-3 0-87-15,-1 0-263 0,-5 0-277 16</inkml:trace>
        </inkml:traceGroup>
        <inkml:traceGroup>
          <inkml:annotationXML>
            <emma:emma xmlns:emma="http://www.w3.org/2003/04/emma" version="1.0">
              <emma:interpretation id="{5E4E46E9-20D6-4476-ACE7-931C34CF01B0}" emma:medium="tactile" emma:mode="ink">
                <msink:context xmlns:msink="http://schemas.microsoft.com/ink/2010/main" type="inkWord" rotatedBoundingBox="17069,4123 21815,4393 21788,4859 17043,4589">
                  <msink:destinationLink direction="with" ref="{A9F891A0-2A33-4380-B765-DBFE3BF9CD6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580.32">-5995-654 2469 0,'9'0'68'0,"3"0"58"0,-1 0 35 15,-2 0 11-15,9 0 141 16,-9 0-187-16,-3 0-15 0,3 0-22 0,-3 0-19 16,0 0-14-16,0 0 15 0,0 0 20 15,-3 0-1-15,-3 0-12 16,0 14 40-16,0 2-78 0,0-2-12 15,0 3 3-15,0 3-2 16,-15 1-11-16,15-1-7 0,-12 2-1 0,12 0-10 16,-9 22-11-16,0-24 26 15,9 0-27-15,-6-2 5 0,6 46 21 32,0-49-15-32,0-8-10 0,0-4-12 0,0-2-22 15,0-1-19-15,0 0-25 16,0 0-16-16,0-12-4 0,9-21-78 15,-9 17 112-15,0-2 8 0,0 0 14 16,0-4 15-16,0 2 16 0,0 0 7 16,0-1 5-16,0 1 4 0,0 0-1 15,15-22 3-15,-3 23 4 16,0 1-3-16,-12 1 5 0,12 0 10 16,0 3 9-16,-3 0-2 0,0 4 15 15,-3 4 0-15,-6 2-3 0,5-3 27 16,-5 7-26-16,6 0 15 0,-6 0-4 15,0 0-19-15,0 17-8 16,0 0-2-16,0 1-17 0,12-1 3 16,0 3 9-16,12 14-3 0,-9-15 5 15,-3-2-11-15,0-4-1 0,6 0 6 16,-1-2-3-16,-2-2-7 0,0-2-17 16,3-3-9-16,18 0-54 15,-21-4 8-15,0 0-13 0,-1-15 15 16,-5 15 11-16,6-17 6 0,-9 3 13 15,3-3 12-15,-3 2 10 0,0-4 11 16,6-15-1-16,-12 15 9 0,3 1 14 16,0-1 8-16,-3 2 14 15,0 0 16-15,0 3 14 0,0 3 2 0,0 1-6 16,0 2-5-16,0-1 48 16,0 7-61-16,0 2 3 0,0 0 27 15,0 0 17-15,0 0 1 0,0 0-25 16,0 15 7-16,0-1-12 0,0 3-19 15,0 17 55-15,15-15-70 16,0 5-6-16,-15-3-18 0,12 5-6 16,5-4 2-16,-8 1 7 0,0 1 11 15,-9-3-14-15,9-2 1 0,0 12-152 16,-9-23 17-16,0 3-45 0,0-5-40 16,0-2-33-16,0-1-42 15,0-2-61-15,0-1-221 0,0 0-196 16</inkml:trace>
          <inkml:trace contextRef="#ctx0" brushRef="#br0" timeOffset="-1240.8">-10157-720 1975 0,'0'0'55'16,"0"0"57"-16,0-1 21 0,15 1 114 15,-3 0-128-15,-3 0 21 16,-9 0 27-16,0 0 20 0,9 0-9 16,-3 0-9-16,-6 0-10 0,0 0-3 15,0 0-43-15,0 18 33 0,0-18-114 16,12 15 3-16,-12-4-7 16,0-2-30-16,0 0 13 0,0 2-12 0,0 0-1 15,0 0 16-15,0 0-8 16,0 7-2-16,0-11-11 0,0-1-12 15,0-1-52-15,0-2-61 0,0 1-84 16,0-4-54-16,0 3-18 0,15-2-34 16,-15 1-715-16</inkml:trace>
        </inkml:traceGroup>
        <inkml:traceGroup>
          <inkml:annotationXML>
            <emma:emma xmlns:emma="http://www.w3.org/2003/04/emma" version="1.0">
              <emma:interpretation id="{EDD388B3-BB84-45D7-9245-CCF1C044FE34}" emma:medium="tactile" emma:mode="ink">
                <msink:context xmlns:msink="http://schemas.microsoft.com/ink/2010/main" type="inkWord" rotatedBoundingBox="16496,4132 22343,4464 22321,4858 16473,45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8.75">-5123-496 1631 0,'0'0'57'15,"0"0"21"-15,0 0 51 0,0 0-5 16,0 0-29-16,0 0 7 0,0 0-10 15,0 0-7-15,0 0 49 16,0 0-80-16,0 0-28 0,0 0-3 0,0 0 3 16,0 0-13-16,0 0-1 15,0 0-3-15,0 0-4 0,0-9-3 16,12-2-8-16,3 11 9 0,0-11 4 16,-1 2-13-16,7 3 3 0,-3 6 8 15,0-6-8-15,-3 6 8 0,-3 0-10 16,0-4 11-16,6 4-5 15,-12 0-3-15,-1 0 0 0,-5 0 11 16,0 0 9-16,0 0-8 0,0 0-1 16,0 12-6-16,0 1 8 0,-11 6 11 15,2-10-21-15,-3 1 4 16,3-3-5-16,0 3-2 0,6-2-2 0,-9-1-1 16,3 0 5-16,3-1-4 15,3-3 2-15,-6 6-28 0,3-6 5 16,3-2-16-16,3-1-2 0,-3 4-6 15,3-4 2-15,0 0 17 0,0 0 14 16,0 0 10-16,0 0-5 0,12 0 22 16,-12 0-10-16,18 0-6 15,-6 0 5-15,3 0 15 0,0 0-1 16,3 0 5-16,-9 0 6 0,2 0-2 16,1 0-4-16,6 0 29 15,-9 0-18-15,-3 14-4 0,-6-4-8 0,6-10 9 16,-6 12-1-16,0-3 2 0,0 2 11 15,0-4-3-15,0 1 6 16,-18 1 63-16,0-1-42 0,-3-4 2 16,7 4 6-16,-1-3 7 0,0 1 9 15,0-1-11-15,0 1-19 0,0 0-4 16,-15 4 25-16,13-8-46 16,5 1-11-16,0-2-8 0,6-1-20 15,3 0-34-15,3 0-21 0,0 0-16 16,0-15-30-16,0 5-38 0,0-9-211 15,0 19 112-15,0-9-130 16,0-1-281-16</inkml:trace>
          <inkml:trace contextRef="#ctx0" brushRef="#br0" timeOffset="-1574.03">-10716-866 1499 0,'0'0'48'16,"9"0"11"-16,-9 0 19 0,0-4 13 0,0 4-2 16,3-2-20-16,-3 1 5 0,0-1 12 15,6 1-1-15,-3-4 84 16,-3 3-91-16,0 0 6 0,3 2 6 15,-3 0-7-15,0 0-1 0,3 0 2 16,-3 0-9-16,0 0-11 0,0 0-16 16,0 0 25-16,0 0-46 15,0 0 4-15,0 0 8 0,0 0 19 16,0 0-7-16,0 12-3 0,0-3-3 16,0 1-15-16,0 14 32 15,0-9-37-15,0 0-5 0,-12 1-11 16,12 0 1-16,0 3-4 0,0-2 0 0,-9-5-2 15,9 4-7-15,0-4 4 0,0 12 1 16,0-16 4-16,0-4-6 16,0 1 2-16,0 0 1 0,0-5-7 15,0 3 11-15,0-3-9 0,0 0 0 16,0 0-1-16,0 0 4 16,0 0 0-16,-12 0 2 0,12 0-6 15,0 0-2-15,0 0 9 0,0 0 1 16,0 0-1-16,0 0-6 0,0 0 2 15,0 0-38-15,0 0 8 16,0 0-2-16,0 0-6 0,0 0-2 0,0-14-11 16,0 3 9-16,0-1-5 0,0-4-4 15,0 0-2-15,0-17-30 16,0 15 50-16,0 0 13 0,0-1 6 16,0-1 5-16,0 6 3 0,0-1 6 15,0-1-3-15,9 5 3 0,3-10-5 16,-9 14 5-16,0 0 4 15,0 3-4-15,-3 2-2 0,3 2 1 16,-3 0 2-16,0 0 12 0,0 0 8 16,0 0 3-16,0 17 2 0,0 0-11 15,0 0-9-15,0 0-1 16,0-2-4-16,11 4 6 0,1-3-4 0,-12 2-3 16,12-4-1-16,0 1 6 0,9 9-6 15,-9-13 5-15,0-4 0 16,-6 0-1-16,6-3-5 0,-3-1 0 15,-3 0-6-15,3-3-3 0,-4 0-4 16,1 0-15-16,9 0-29 16,-9 0 29-16,0 0 0 0,3 0-12 15,-3-10-11-15,3 10 5 0,0-12 8 16,-3 0-7-16,6 2 16 0,-6-1-2 16,9-14 11-16,-6 10 15 15,-3 2 1-15,-4-1 7 0,4-3-7 0,-3 2 4 16,0 0 5-16,-3 1-3 0,3-2-1 15,0-13-7-15,0 17 8 16,0 1-6-16,3-1 11 0,-3 4-1 16,3 4 5-16,-3-2 20 0,0 6 16 15,0 0 10-15,0 0 17 16,0 0 51-16,0 13-71 0,-3 0 1 16,3-1 2-16,-3 3 5 0,3-1 5 15,0 3-8-15,-3 3-5 0,3-1-4 16,0 0-12-16,0 21 5 15,-3-21-23-15,0 2-5 0,0-1-8 0,0-3 1 16,0 2-1-16,0-3-4 0,0-3 6 16,0 2-8-16,0-3-2 15,0 7-89-15,0-14-18 0,0-1-37 16,0-2-26-16,0-2-37 0,0 0-101 16,0 0-248-16</inkml:trace>
        </inkml:traceGroup>
      </inkml:traceGroup>
    </inkml:traceGroup>
    <inkml:traceGroup>
      <inkml:annotationXML>
        <emma:emma xmlns:emma="http://www.w3.org/2003/04/emma" version="1.0">
          <emma:interpretation id="{C89D6958-A504-4630-BEDF-16C0F36CE860}" emma:medium="tactile" emma:mode="ink">
            <msink:context xmlns:msink="http://schemas.microsoft.com/ink/2010/main" type="paragraph" rotatedBoundingBox="18536,5493 19598,5695 19509,6163 18447,596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FDC26C6-846E-4397-878A-38D76A2029E6}" emma:medium="tactile" emma:mode="ink">
              <msink:context xmlns:msink="http://schemas.microsoft.com/ink/2010/main" type="line" rotatedBoundingBox="18536,5493 19598,5695 19509,6163 18447,5960">
                <msink:destinationLink direction="with" ref="{B0C4909E-7A98-4032-808A-9467B1198429}"/>
                <msink:destinationLink direction="with" ref="{B9F13128-3B0F-4BB0-A908-A8BDE293F8D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53CF6C9-EF27-4B34-96FA-0A9EADC30055}" emma:medium="tactile" emma:mode="ink">
                <msink:context xmlns:msink="http://schemas.microsoft.com/ink/2010/main" type="inkWord" rotatedBoundingBox="18536,5493 19598,5695 19509,6163 18447,5960"/>
              </emma:interpretation>
              <emma:one-of disjunction-type="recognition" id="oneOf2">
                <emma:interpretation id="interp2" emma:lang="" emma:confidence="0">
                  <emma:literal>ojo</emma:literal>
                </emma:interpretation>
                <emma:interpretation id="interp3" emma:lang="" emma:confidence="0">
                  <emma:literal>0/0</emma:literal>
                </emma:interpretation>
                <emma:interpretation id="interp4" emma:lang="" emma:confidence="0">
                  <emma:literal>Ojo</emma:literal>
                </emma:interpretation>
                <emma:interpretation id="interp5" emma:lang="" emma:confidence="0">
                  <emma:literal>dio</emma:literal>
                </emma:interpretation>
                <emma:interpretation id="interp6" emma:lang="" emma:confidence="0">
                  <emma:literal>Olo</emma:literal>
                </emma:interpretation>
              </emma:one-of>
            </emma:emma>
          </inkml:annotationXML>
          <inkml:trace contextRef="#ctx0" brushRef="#br0" timeOffset="125963.33">-8409 429 1672 0,'0'-4'57'0,"0"3"35"0,0-1-6 16,0 2 5-16,0-4 44 0,0 4-51 16,0 0 24-16,0 0 0 0,0 0-17 15,0 12-6-15,0 1-7 0,0 0 0 16,-15 6-8-16,15-3-16 0,0 20 86 16,0-15-80-16,0-1-10 15,0 1-1-15,0-1-14 0,0 1 2 16,0 2 8-16,0 2-10 0,0-3-10 15,0 1-8-15,0 18 0 16,0-19-16-16,0-3 0 0,0-3 6 0,0-1-4 16,-18-4-4-16,18 4 1 15,0-5 1-15,0 0 0 0,0-6-3 16,0 2-33-16,0-4-23 0,0 0-27 16,0-2-29-16,0 0-29 0,0 0-48 15,0 0-67-15,0 0-153 0,0 0-144 16</inkml:trace>
          <inkml:trace contextRef="#ctx0" brushRef="#br0" timeOffset="125570.5">-8528 471 1645 0,'3'0'40'0,"0"0"8"0,-3 0 9 0,3 0 0 16,0 0-13-16,-3 0-20 16,0 0-7-16,0 0 20 0,0 0-1 0,0 0 103 15,0 0-60-15,0 0-4 16,0 0-3-16,0 0 12 0,0 0-25 16,0 0 8-16,0 14-16 0,0-3-19 15,0-3 2-15,-15 9 27 16,-3-6-47-16,3-1-5 0,3 1-8 15,-3-1 4-15,3 0 6 0,0 0-13 16,0 0 8-16,-3 1-8 0,4 1 2 16,-16 8 7-16,15-9-9 0,0-2 0 15,0 0-3-15,6 1 7 16,0-5-10-16,0 1 8 0,6-1-14 0,-3-1 5 16,3 0 6-16,0-3-6 15,0-1 10-15,0 2-10 0,18-2 11 16,-3 0 0-16,0 0-5 0,0 0 6 15,3 0 0-15,2 0-9 16,22 0-1-16,-18 0 16 0,0 0-13 16,0 0 7-16,-1 0-8 0,-5 0-3 15,-3 0-17-15,0 0-7 0,0 0-35 16,6 0-91-16,-15 0 68 0,0 0-45 16,0 0-35-16,-3 0-51 0,-3 0-100 15,0-8-95-15</inkml:trace>
          <inkml:trace contextRef="#ctx0" brushRef="#br0" timeOffset="126594.43">-8234 485 1755 0,'0'0'64'15,"0"0"-5"-15,0 0-7 0,0 0-24 0,0 0-3 16,0 0 5-16,0 0-4 15,0 0 11-15,0 0-15 0,-24 11 12 16,24 0-5-16,0 2 2 0,0-3-7 16,0-2 6-16,-14 1-15 0,14 6 11 15,0 2-11 1,0 8-14-16,0-17 13 16,0 7-15-16,12-7 5 15,2-1-18-15,-2-2-7 0,3 0-3 16,-6-4-16-16,3-1-22 0,0 0-5 15,6 0 22-15,-6 0 1 0,0 0 11 16,-3 0 3-16,-4-15-26 0,13-7-4 16,-12 10 36-16,-3 1 32 15,-3 1-7-15,0-5-8 0,0 4 4 0,0 2 6 16,0-1 10-16,-15 2-5 0,0-5-14 16,15 8 3-16,-11 4-7 15,-1 1-22-15,12 0-59 0,-9 0-48 16,-3 0-64-16,3 0-19 0,-3 0-55 15</inkml:trace>
          <inkml:trace contextRef="#ctx0" brushRef="#br0" timeOffset="126992.97">-7981 511 2102 0,'0'0'74'0,"0"0"3"15,0 0 4-15,0 0-8 16,0 0 14-16,0 0 0 0,0 0-14 15,0 10 1-15,0-1-19 0,-12 9 8 16,0-7-44-16,12 4-12 0,-8 0 8 16,8 4-12-16,0-4 1 0,-9 6 9 15,3-4-15-15,6 4 11 0,-6-3-12 16,6 20 1-16,0-20 10 16,0 1-4-16,0-3-7 0,0 0 9 15,0-1-12-15,0-1 5 0,0-3-20 16,0 4-12-16,-18 5-111 15,18-15 24-15,0 4-62 0,0-3-58 16,0-3-122-16,0 0-108 0</inkml:trace>
          <inkml:trace contextRef="#ctx0" brushRef="#br0" timeOffset="127354.31">-7808 707 2037 0,'0'0'51'0,"0"0"46"16,0 0 26-16,0 0 80 0,0 0-131 16,0 0-26-16,0 0-16 0,0 0-1 15,-18 0-10-15,18 0 12 0,-15 13-13 16,6 2-4-16,9-4-1 15,-21 7 7-15,21-7-20 0,0 0 4 16,0 0-5-16,0 1-4 0,0 0 6 16,0-1 6-16,21 0-3 0,-6 0-1 15,21 2-41-15,-18-8 2 16,0 0-11-16,2-5 9 0,-2 0 9 16,0 0 0-16,-3 0 3 0,-3-16-24 0,0 1 3 15,-6 1 0-15,-3-16-79 16,-3 16-5-16,0-3-28 0,-18 5-87 15,0-1-159-15,0 5-67 0</inkml:trace>
        </inkml:traceGroup>
      </inkml:traceGroup>
    </inkml:traceGroup>
    <inkml:traceGroup>
      <inkml:annotationXML>
        <emma:emma xmlns:emma="http://www.w3.org/2003/04/emma" version="1.0">
          <emma:interpretation id="{198FF4E1-C9AA-4CE7-B2B0-75335E462933}" emma:medium="tactile" emma:mode="ink">
            <msink:context xmlns:msink="http://schemas.microsoft.com/ink/2010/main" type="paragraph" rotatedBoundingBox="24516,7329 33080,7399 33075,8030 24511,796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35E7CDE4-7774-45E7-BF9B-3E651639FE1A}" emma:medium="tactile" emma:mode="ink">
              <msink:context xmlns:msink="http://schemas.microsoft.com/ink/2010/main" type="line" rotatedBoundingBox="24516,7329 33080,7399 33075,8030 24511,7960"/>
            </emma:interpretation>
          </emma:emma>
        </inkml:annotationXML>
        <inkml:traceGroup>
          <inkml:annotationXML>
            <emma:emma xmlns:emma="http://www.w3.org/2003/04/emma" version="1.0">
              <emma:interpretation id="{B1C83566-848A-46A8-8C9B-92E2552E61C7}" emma:medium="tactile" emma:mode="ink">
                <msink:context xmlns:msink="http://schemas.microsoft.com/ink/2010/main" type="inkWord" rotatedBoundingBox="24516,7380 27717,7406 27712,7966 24511,794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3811.11">-2623 2441 488 0,'0'0'27'15,"0"0"29"-15,0 0 32 0,0 0 4 16,-9 0-14-16,9-8-9 16,-3 2 12-16,-3 6-17 0,6-6-19 15,0 2 81-15,0 4-14 0,0-3 8 16,-6 0 12-16,6 0 11 0,0 3 2 0,0-4 107 16,0 2-153-1,-5-3 2-15,5 3-5 0,0-1-9 0,-6 0-16 16,3 1 0-16,3 2-6 0,0 0-5 15,0 0-3-15,0 0 52 16,0 0-50-16,0 0 1 0,0 0 4 16,0 0 6-16,0 0 20 0,0 0 26 15,0 0-2-15,0 17-9 0,0 1 53 16,0 0-85-16,0-1-8 16,0 0-23-16,0 4-1 0,0 2-6 15,0 3-11-15,0 1 2 0,0-4-12 16,0 3-2-16,0 26 16 15,0-30-24-15,0-3 15 0,0-2-7 0,0 4-18 16,0-7 4-16,0-3 18 0,0 1-6 16,0-2-15-16,0 1 9 0,0-5 13 15,0-6-3-15,0 0-17 16,0 0 16-16,0 0-38 0,14 0-16 16,-14 0-10-16,0-14-21 0,0 14-19 15,0-14-5-15,0-19-59 16,0 11 89-16,0 1 4 0,0-4-2 15,0-1 17-15,0-4 11 0,0 5 11 0,-11-2 14 16,11-1-3-16,0 7 10 16,0-19-6-16,0 22 9 15,0 4 0-15,0 1-2 0,0 4 2 0,0 1 0 16,0 1-2-16,17-2 1 0,-8 0 4 16,24-8-6-16,-18 8 7 15,6-1-2-15,-6 0-2 0,3 3-2 16,8 1 8-16,-8 0-4 0,-3 2 7 15,3 1-3-15,-9 3 2 0,3 0 37 16,-6 0-20-16,-6 0 2 16,0 17 9-16,0 2-7 0,0 0-13 15,-33 26 15-15,18-22-23 0,3 2 0 47,-77 100 157-47,83-120-145 0,0 0 8 16,0 2-9-16,3-7-8 0,-3 0-6 0,0 0 5 15,0 0-5-15,-3 0 1 16,0 0-12-16,6 0-11 0,-3-10-12 0,-5 0-17 16,2 10-21-16,3-11-24 15,-6-7-131-15,0 3-47 16,9 15 94-16,3 0-28 0,-3 0-54 16,3 0-41-16,0 0-132 0,0 0-84 15</inkml:trace>
          <inkml:trace contextRef="#ctx0" brushRef="#br0" timeOffset="184144.86">-2260 2420 2479 0,'0'-8'55'0,"0"2"63"16,0 2 21-16,0-1 5 0,0 0 111 15,0 2-127-15,0 3-4 16,0 0-12-16,0 0 108 0,0 0-114 16,0 0-3-16,-17 17-34 15,2 0-26-15,15 2 1 0,-12 3-17 0,0 0 2 16,12 4-4-16,-12 31 1 16,-3 23 2-1,15-28-35-15,0-32 10 0,0-4-1 16,33 12-33-16,-18-14-30 15,3-6-46-15,-7-5-48 0,4-3-59 16,-3 0-34-16,-12 0-34 0,12 0-15 16,-3 0-30-16,3 0-89 0,0-11-150 15,-3-2 8-15</inkml:trace>
          <inkml:trace contextRef="#ctx0" brushRef="#br0" timeOffset="184849.94">-2099 2493 2317 0,'0'-15'75'0,"0"1"45"16,0 3 19-16,0 2-1 16,0-4 120-16,0 10-141 0,0 0-3 15,0 1-5-15,0 2-20 0,0 0 1 16,0 0 24-16,0 0 15 0,0 0-27 16,0 15-34-16,0-5-12 0,0 5-7 15,0 19 9-15,0-13-36 0,0-1-17 16,0 0-1-16,0 0 3 15,0 3-3-15,0-2-2 0,0 3 8 0,15-9-18 16,-3 9-23 0,-12-4-57-16,0-20 36 0,0 0-27 15,0 0-26-15,0 0-34 0,15 0-8 16,-3-13-3-16,-12 0 23 0,15-5 20 16,-3-2 32-16,-7-2 29 0,7-7 22 15,-12 4 10-15,0-2 27 0,0 1 21 16,0 0 29-16,0 3 10 0,0 1-1 15,0 4-12-15,0 6-10 16,0-7 5-16,0 14-41 0,0 3-1 16,0 2 3-16,0 0 9 0,0 0 9 0,0 0-2 15,15 0-4-15,3 0-4 0,-6 10-9 16,15 15 18-16,-18-14-26 16,0 2-4-16,0-4-1 0,3 5-1 15,-9 1 1-15,2 0-3 16,13 6-12-16,-12-14-27 0,0 1-10 15,0-3-13-15,3-5-16 0,-3 0-7 16,6 0 1-16,0 0 10 0,-3-16 5 16,3 2 29-16,-6-1 20 0,6 0 4 15,2-22 11-15,-8 18 37 0,0-1 20 16,-3 1 26-16,-3-2 7 0,3 4 17 16,-3 4-11-16,0 3-11 0,0 2-16 15,0-2 14-15,0 8-36 16,0 2 4-16,0 0 58 15,0 0 13-15,0 0-2 0,0 0-22 16,0 0-38-16,15 15 6 0,-15-2-14 16,12 1-12-16,0 1-16 0,-3 2-7 15,-9 1-6-15,12-1-10 0,-6 3 12 16,-6 2 10-16,6 1-22 0,-3-2-31 16,-3 17-79-1,0-9-188-15,0-21 68 0,0-2-37 16,0 1-10-16,0-2-22 0,0-1-50 0,0 3-147 15,0 0-113-15</inkml:trace>
          <inkml:trace contextRef="#ctx0" brushRef="#br0" timeOffset="185116.63">-1474 2544 2612 0,'0'-2'79'0,"0"-1"42"0,0 2 18 15,0-2-5-15,0 3-19 16,0 0 97 0,0 0-151 31,0 139 627-32,0-87-715 16,0-37-936-31,0-15 647 0,0 0-162 16,6 0-280-16</inkml:trace>
          <inkml:trace contextRef="#ctx0" brushRef="#br0" timeOffset="185490.62">-1346 2265 2151 0,'0'0'70'0,"0"0"22"0,0 0 11 16,0 0 69 0,0 0-82-16,0 10 3 0,0-10-1 0,0 0 1 15,0 8-9-15,0-8-5 0,0 11-12 16,12-2-17-16,0-1-2 0,15 17 24 15,-18-10-35-15,3 1-2 16,0 2-2-16,-6 3 3 0,5 6 0 16,-2 3-3-16,-3 0-8 0,0 2-7 15,0-3-14-15,-6 30 10 0,0-31-8 16,0-4-4-16,0-3 1 0,0-6 2 16,-18 0-2-16,18-1 2 15,0 1-6-15,-14-5-1 0,2 1-93 16,6-4-3-16,6-1-66 15,-6-6-39-15,-3 0-35 0,3 0-54 0,6 0-197 16,-6 0-188-16</inkml:trace>
          <inkml:trace contextRef="#ctx0" brushRef="#br0" timeOffset="185795.68">-1063 2522 2501 0,'-6'0'55'16,"0"0"27"-16,6 0 2 0,0 0-28 15,0 0-18-15,0 0-8 0,0 0 11 16,0 0 41-16,0 0-50 15,18 0-4-15,3 0-17 0,-9 0-4 0,9 0 1 16,-1 0-25-16,4 0-42 16,-3 0-52-16,18 0-254 0,-27 0 69 15,0 0-183-15,-3 0-106 0</inkml:trace>
          <inkml:trace contextRef="#ctx0" brushRef="#br0" timeOffset="185989.74">-1042 2614 2581 0,'-6'6'56'0,"6"0"27"15,0-4 31-15,0-2 9 16,0 2-5-16,33-2 54 16,-15 0-99-16,2 0-10 0,-2 0-10 0,3 0-25 15,6 0-12-15,-3 0-4 0,2 0-9 16,-2 0-50-16,-3 0-55 15,18 0-227-15,-27 0 90 0,-3 0-114 16,-9 0-265-16</inkml:trace>
          <inkml:trace contextRef="#ctx0" brushRef="#br0" timeOffset="187141.12">-337 2325 1901 0,'0'-3'61'0,"0"0"35"0,0 1 11 16,0 2-13-16,-12-3 63 15,12 1-101-15,0 2 16 0,-8 0 12 16,8 0 18-16,-6 0 16 0,6 0 1 16,-12 0-12-16,3 14-7 0,3-1 3 15,-12 10 75-15,6-9-105 16,3 2-25-16,-3 0-13 0,0 6-8 15,-3 0-3-15,3 2-5 0,1-3-7 16,2 4-5-16,9-1-5 0,0 24 5 16,15-26 1-16,5-1 4 0,4-2-7 15,-3-1 3-15,3-5-6 0,3 2-2 16,-1-4 1-16,-2-5 9 0,-3-6-1 16,18 0-60-16,-21 0 6 15,-4 0-24-15,-8 0-2 0,6-17 0 16,3 0-3-16,-9-3 0 0,6-1 9 15,0-4 21-15,-3-4 12 16,9-26 4-16,-12 26 14 0,-3 1 10 16,-3 0 3-16,0 5-1 0,0-1 5 15,0 4-3-15,-15 3 5 0,-3 1-2 16,-15-8-2-16,18 17-4 0,-3-1 3 16,4 3 2-16,-4 2-1 0,0 0-2 15,3 1-13-15,-3 2-26 0,3 0-22 16,3 0-34-16,-20 0-198 15,20 0 103 1,-33 58-1225 15</inkml:trace>
          <inkml:trace contextRef="#ctx0" brushRef="#br0" timeOffset="187608.58">38 2692 2227 0,'0'-2'60'0,"0"-2"18"16,0 3-5-16,0-2-6 0,0 3-27 0,0 0-12 16,0 0-11-16,-11 0-9 0,2 0 4 15,9 0-18-15,-6 12 4 16,6-12 0-16,-12 0 7 15,12 8-7-15,0 1 6 0,0-9 2 16,0 0-12-16,0 0 4 0,0 8 7 16,0-8-23-16,0 0-5 15,0 0-13-15,0 0 3 0,12 0 16 16,-12 0 3-16,0-10 12 0,6 10 1 0,-6-12 4 16,0 1-11-16,0 0 10 0,0 5 4 15,0 6-11-15,0-8-15 0,0 8-13 16,-12 0-45-16,12-9-51 0,-12 9-69 15,12 0-101-15,-15 0-532 16</inkml:trace>
          <inkml:trace contextRef="#ctx0" brushRef="#br0" timeOffset="187904.57">175 2383 2273 0,'-3'0'174'31,"3"0"50"-31,48 0-177 16,9-17-33-16,-37 17-14 15,37-5-68 1,-18 0-175-16,-24 5-38 31,-10 0-883-31</inkml:trace>
          <inkml:trace contextRef="#ctx0" brushRef="#br0" timeOffset="188371.94">232 2376 2011 0,'-6'9'30'0,"6"-3"39"0,0-2 3 0,0-4-18 15,0 7-4 1,0 6 33 31,33 82-1-47,-27-87-82 0,0-4 2 15,0 1-5-15,-1-2 7 0,-2 2-3 16,9-5-14-16,0 0-10 0,0 0-12 16,15 0-5-16,-6 0 23 15,-3 0 18-15,3-13 14 0,-10 13 0 16,4-10 16-16,3 10 18 0,0 0-1 16,-9 0 10-16,3 0 86 15,-6 0-67-15,0 0-2 0,-6 10-3 0,0-10-8 16,0 11 6-16,0 0-9 0,0 1 5 15,0 3-15-15,0-1-5 16,0 2 11-16,0 20 90 0,0-22-56 16,0 1 20-16,0-2 11 0,0-6-14 15,-18 1-18-15,3-1 9 0,3-6-40 16,-6-1 8-16,-3 0-20 0,-17 0-4 16,20 0-32-16,-3 0-4 15,3 0-4-15,3 0-5 0,-3-10 3 16,4 10-45-16,2 0-50 0,-9-12-283 15,9 12 107-15,6 0-44 16,0 0-30-16,-3 0-152 0</inkml:trace>
        </inkml:traceGroup>
        <inkml:traceGroup>
          <inkml:annotationXML>
            <emma:emma xmlns:emma="http://www.w3.org/2003/04/emma" version="1.0">
              <emma:interpretation id="{D3B03AC7-0272-47A8-BCA4-83E989BD4500}" emma:medium="tactile" emma:mode="ink">
                <msink:context xmlns:msink="http://schemas.microsoft.com/ink/2010/main" type="inkWord" rotatedBoundingBox="28556,7378 30364,7393 30359,7939 28552,792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100412.07">1345 2325 1682 0,'0'-3'55'0,"12"-2"41"0,-12 0 23 15,0 4 11-15,6 1-4 0,-6-7 83 16,0 6-116-16,0 0-14 16,0-1 0-16,0 2 57 15,0 0-85-15,0 0 153 16,0 0-97-16,0 17 8 0,0-4-21 15,0 15 70-15,0-10-110 16,0 1-20-16,0 3-10 0,0 24 7 16,0-23-19-16,0 1-15 15,0 4 0-15,0-3 11 0,0-3-2 16,0 4-1-16,0 0-2 0,0-7-6 0,0 0 5 16,0-3-7-16,0-6 4 15,0 0-5-15,0-3 8 0,0-7 4 0,0 0-2 16,0 0 1-16,0 0-10 15,0 0 6-15,0 0-12 0,0 0-1 16,0-17-108-16,0 1 39 16,0-3-1-16,0 2-10 0,0-6 14 15,0-2 3-15,0-1 12 16,9-30-7-16,-9 26 47 0,12 2 9 0,-6 2 11 16,6-1-11-16,-6 6 11 15,3 0 2-15,-3 0 4 0,0 6-10 0,-1-1 10 16,7 2-8-16,-3 3 3 0,-3 3 2 15,6-2-3-15,-3 4 9 0,3 1-9 16,21-1-1 47,29 158 12-63,-62-125-4 15,0-13-7-15,0-3 3 0,0 1 3 16,0-4 6-16,0 3 0 0,0-3-9 15,-18 3 7-15,6-7-3 16,4 2 2-16,-16-6-3 16,9 0 2-16,3 0-7 0,0 0-1 15,-3 0 0-15,3 0 7 0,0-15-7 16,3 15 3-16,3 0-7 0,1 0 1 16,-1 0 1-16,6 0-25 0,0 0-51 15,0 0-38-15,0 0-58 0,0 0-55 16,0 0-753-16</inkml:trace>
          <inkml:trace contextRef="#ctx0" brushRef="#br0" timeOffset="-100100.2">1932 2336 2358 0,'0'-6'44'0,"0"1"40"0,0 2 40 0,0-2-1 16,-12 2-7-16,12 3-10 0,-12 0-18 15,0 0 2-15,-3 0-6 0,-9 29 82 16,9-14-102-16,3 3-16 16,0-2 10-16,4 4-9 0,-4 3-18 15,6 0-10-15,0-3-8 0,3 2-5 16,-3 0 1-16,6 14 7 0,0-19-21 15,0-2 2-15,0 3-2 16,15-6-4-16,-3 3-41 0,2-4-89 0,-2 4-70 16,-6-2-33-16,6-1-61 0,15 7-727 15</inkml:trace>
          <inkml:trace contextRef="#ctx0" brushRef="#br0" timeOffset="-99529.46">2122 2361 2854 0,'0'12'360'0,"0"0"-289"0,0 0-23 15,0 3 30-15,0 4-20 0,0 2-19 16,0 27 8-16,0-23-37 15,0 29 11-15,0-25-14 0,12-7-5 16,-12 0 1-16,12-3-4 0,-12-4 5 16,12 0 0 46,-12-97-542-62,0 37 506 0,0 19 33 16,0 3-13-16,0-2 9 0,0 1 6 15,0 1 0-15,15 3-6 0,-3 2-1 16,14-6 4-16,-14 14 4 16,3 5-4-16,-3-1 3 0,6 3 17 15,-3 2 3-15,-3 1-13 0,3 0 0 16,-3 0-1-16,8 19 99 16,-14-1-78-16,0 1-9 0,0 3-8 15,0 0 1-15,0 4-11 0,0-4 9 0,-3 2-2 16,3 2-13-16,-6-4 25 15,0 22 20-15,0-22-29 0,0-3 6 16,0-4 8-16,-15-3-6 0,3-3-8 16,-3-3-2-16,-3-1-8 0,1-4 1 15,-4 1 6-15,-18-2 1 16,21 0-10-16,3 0 0 0,-3 0-4 16,4-12-3-16,8 1-19 0,-6 0-55 15,6 11-63-15,3-8-49 0,-3 1-45 16,0 0-422-16,6-2 51 15</inkml:trace>
          <inkml:trace contextRef="#ctx0" brushRef="#br0" timeOffset="-99070.24">2613 2430 2326 0,'-9'-5'57'15,"-3"0"30"-15,12-1 36 0,0 0 6 16,0 1 1-16,0-3-7 0,-6 5-15 16,6-2 65-16,0 5-106 15,0 0 3-15,0 0 40 0,0 0 48 16,0 0-16-16,0 15-5 0,0-3-8 16,0 4-20-16,0 0-57 0,0 30 30 15,0-20-57-15,12 0 2 16,-12 4-8-16,0-3-30 0,0-2 14 0,0 3 14 15,0-5-32-15,0 2 18 0,0-4 15 16,0 14-21-16,0-19 11 16,0 0-21-16,0-5 11 0,0-3-10 15,0-8-48-15,0 0-75 0,0 0-149 16,0 0-101-16,0 0-75 16,0-27-1106-16</inkml:trace>
          <inkml:trace contextRef="#ctx0" brushRef="#br0" timeOffset="-98309.98">2768 2438 2224 0,'12'-11'100'0,"0"7"-31"16,-12 4 33-16,0 0 13 0,0 0 17 15,0 0-5-15,0 15-16 0,0-3-8 16,0 4-35-16,0 2 9 16,0 23 63-16,0-16-86 0,0-1-19 15,0 3-5 1,0 93 20 15,0-40-59-15,0-80 12-16,0 0-51 0,0-11-38 15,9 0-21-15,-9-4 3 0,12-2 12 16,-12-3 30-16,15 0 24 0,-15-7 14 16,5-1 7-16,-5 0 8 0,0-22 6 15,0 24 1-15,0 7 4 16,0-17 56-16,0 21-14 16,0 4 5-16,0 3-3 0,0 1-11 15,0 3-9-15,0 3-10 0,0 1-1 0,0 0 33 16,0 0-9-16,0 0-12 15,0 17-12-15,0 1 1 0,0 0-13 16,0 4 10 0,45 121 16 15,50-86-33-15,-74-57-5-16,-15-11-19 0,9-2-16 15,-3 0-5-15,0-3 11 0,-3-1 16 16,3-5 7-16,0-25-7 15,-6 22 20-15,-6 0-2 0,6-2 5 16,-3-2-3-16,-1 0 3 0,1 3 7 16,-3 1 6-16,6 1 5 0,-6 2 15 15,6-9 51-15,0 20-45 16,-6 2-6-16,0 5-13 0,0 2-5 16,6 2-6-16,-6 0 61 0,0 0-24 15,0 17-11-15,0 2 14 0,6 27 100 16,-3-16-92-16,0 4-22 15,0 0-9-15,-3 4-3 0,0-2-14 0,6 0 2 16,-6 0 0-16,6-5 3 0,-6 0-14 16,0 15-5-16,0-31-10 15,0 0-8-15,0-7-56 0,6-8-62 16,-6 0-80-16,0 0-48 0,0 0-48 16,0 0-70-16,0 0-898 15</inkml:trace>
        </inkml:traceGroup>
        <inkml:traceGroup>
          <inkml:annotationXML>
            <emma:emma xmlns:emma="http://www.w3.org/2003/04/emma" version="1.0">
              <emma:interpretation id="{89B9E55D-189F-45B0-B36F-F0E7AD2C9C7E}" emma:medium="tactile" emma:mode="ink">
                <msink:context xmlns:msink="http://schemas.microsoft.com/ink/2010/main" type="inkWord" rotatedBoundingBox="30740,7380 33080,7399 33075,8030 30735,801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96034.24">4599 2675 2022 0,'0'0'108'0,"0"0"21"16,0 0 12-16,18 0 2 0,-18 0-20 0,0 0-5 16,0 0-9-16,0 0 0 0,0 0-30 15,0 0 15-15,0 0-68 16,0 0-8-16,0 0-12 0,0 0 6 16,0 0-3-16,0 0 6 0,0 0-15 15,0 11 4-15,0-11 1 0,0 21 3 16,0-13-3-16,0-8-4 15,14 6-5-15,-2-6 2 0,3 0 0 16,-9 0 1-16,6 0 5 0,0 0-6 0,-3 0 0 16,3 0 14-16,-12 0-11 15,0-10-2-15,0 1-5 0,0 1 3 16,0 0-3-16,0 8 4 0,0-6-12 16,0 0-25-16,-27 6-132 15,27 0 38-15,-12 0-62 0,3 0-91 16,9 0-178-16,0 0-180 0</inkml:trace>
          <inkml:trace contextRef="#ctx0" brushRef="#br0" timeOffset="-97357.94">3530 2254 3021 0,'0'0'127'0,"0"0"7"15,15 29 49-15,-15-16-63 16,27 36 50-16,2-7-124 15,-14-19-34-15,3 2 0 0,-3-2 17 16,-3 3 47-16,9 2-22 0,-3 2-29 16,20 27 5-16,-17-32-9 0,-3 1-12 15,-6-1-8-15,-3-3 25 0,-3-3-3 16,0 2-2-16,-6 2-10 0,0-4-5 16,0 14 16-16,-15-18-21 15,15-2 8-15,-18 1-3 16,-21 19-7-1,33-33-54 17,-2 0-1269-32,8 0 931 0,14-17-316 15</inkml:trace>
          <inkml:trace contextRef="#ctx0" brushRef="#br0" timeOffset="-96852.45">4087 2656 2287 0,'0'5'58'15,"0"0"34"-15,0 4 135 16,0-5-107-16,18-4 0 0,-4 0-9 16,7 0-32-16,-9 0-30 0,12 0-19 0,-9 0-8 15,12 0-8-15,-10 0-10 16,22 0-75-16,-24 0-73 0,-3 0-99 15,3 0-109-15,-9 0-296 0</inkml:trace>
          <inkml:trace contextRef="#ctx0" brushRef="#br0" timeOffset="-94918.62">5039 2422 1990 0,'0'0'60'0,"0"0"21"15,0 0 116-15,0 0-112 16,0 0 2-16,0 0 4 0,0 0 9 16,0 0 12-16,0 0 8 0,0 0 1 0,-15 11-18 15,-3 2-11-15,10 19 36 16,-10-13-93-16,6 2-8 0,0 0-5 15,12 3 5-15,0-3-5 0,0 0-4 16,0 2-4-16,0-5-3 0,0 1-4 16,30 7 6-16,-13-15-7 15,-2 0 0-15,12-2-7 0,-3-3 4 16,-3 1 1-16,3-1-6 0,-10-4 1 16,10 0-2-16,-9-1 0 0,24-1-11 15,-24 0-22-15,3-16-30 16,-1 1-14-16,-8-2 9 0,9-1 11 15,0-1 27-15,-9-3 9 0,-3-3 8 16,6 1 2-16,-6-20-3 16,-6 23 14-16,0 3-9 0,0 3 8 0,-18 1-5 15,3 5 2-15,-3 3-17 0,0 0-10 16,-2 2-36-16,-1 3-43 16,-21-1-186-16,21 2 30 0,9 0-205 15,0 0-144-15</inkml:trace>
          <inkml:trace contextRef="#ctx0" brushRef="#br0" timeOffset="-94305.26">5512 2370 2057 0,'0'0'14'0,"0"0"7"0,0 0-23 0,0 0 14 15,0 0-3-15,0 0-16 0,9 0 3 16,0-8 10-16,18 8 1 16,-15 0 11-16,6 0 1 0,-3 0 3 15,6 0-12-15,-4 0-4 16,16 0-5 31,24 68 275-32,-57-54-252-15,0-6-12 16,-12-1-16-16,0 1 8 0,3 2-11 16,-3-1 4-16,-3 2 6 0,3 0-8 62,54 14-150-62,-6-36 157 16,-21 7 3-16,-3 4-2 0,5 0-10 15,-2 0 17-15,0 0 21 0,-3 0 11 16,0 0 3-16,0 11-5 16,6 6 123-16,-15-3-94 0,-3 0-23 0,0-2-5 15,0 3 8-15,0 0 2 16,-33 15 59-16,12-16-54 0,3 0 11 15,-3-1 11-15,-2 2-2 0,5-6-18 16,-3-1-1-16,0 3-20 0,3-4-12 16,0-7-8-16,0 0 4 0,1 0-20 15,-1 0 2-15,3 0-14 16,9 0-33-16,0 0-76 0,-6-15-66 16,12 4-71-16,-3 11-90 0,-3-14-325 15</inkml:trace>
        </inkml:traceGroup>
      </inkml:traceGroup>
    </inkml:traceGroup>
    <inkml:traceGroup>
      <inkml:annotationXML>
        <emma:emma xmlns:emma="http://www.w3.org/2003/04/emma" version="1.0">
          <emma:interpretation id="{F094D17F-C0DE-4F39-B194-273CDD969E41}" emma:medium="tactile" emma:mode="ink">
            <msink:context xmlns:msink="http://schemas.microsoft.com/ink/2010/main" type="paragraph" rotatedBoundingBox="24379,8573 32694,8507 32700,9327 24386,939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C8BE5699-986E-402B-BD34-00AD9394E830}" emma:medium="tactile" emma:mode="ink">
              <msink:context xmlns:msink="http://schemas.microsoft.com/ink/2010/main" type="line" rotatedBoundingBox="24379,8573 32694,8507 32700,9327 24386,9393"/>
            </emma:interpretation>
          </emma:emma>
        </inkml:annotationXML>
        <inkml:traceGroup>
          <inkml:annotationXML>
            <emma:emma xmlns:emma="http://www.w3.org/2003/04/emma" version="1.0">
              <emma:interpretation id="{3F29209F-C68A-402B-B5DF-3AE02266DF99}" emma:medium="tactile" emma:mode="ink">
                <msink:context xmlns:msink="http://schemas.microsoft.com/ink/2010/main" type="inkWord" rotatedBoundingBox="24379,8592 27064,8571 27070,9244 24385,926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3090.27">-2828 3679 1756 0,'0'-3'43'15,"0"0"68"-15,0 0 12 0,0-1 3 16,0-3 67-16,0 2-115 15,0-2 7-15,0 3 2 0,0-2 13 16,0 1 5-16,0 1 4 0,0 0-8 0,0 1-11 16,0 1-14-16,0 2 104 15,0 0-110-15,0 15-23 0,0-2-14 16,0 6-12-16,0 3-6 0,0 5-6 16,0 0-6-16,0 2 3 0,0-1 3 15,0 36-6-15,9-37 4 16,3 3-7-16,0-4 0 0,-12-1 0 15,9 1-7-15,-1-8 2 0,-2-2-6 16,3-2-40-16,-3-1-42 0,-6-5-142 16,6-8 83-16,-6 0-21 15,0 0-15-15,0-13-43 0,0-1-48 0,0-1-100 16,0-2 10-16,0-3 18 0,0-25-202 16,0 19 369-16,0 0 72 15,0-1 108-15,0 2 158 0,0 1 66 16,0 3 54-16,0 0-10 0,0 0-50 15,0-15 144-15,0 19-233 16,0 0-34-16,0 2 5 0,0 0-32 16,12 1 5-16,-3-1-23 0,3 2 9 15,0-2-21-15,3 4 12 0,15-7 24 16,-16 11-51-16,-2 4-12 16,-3 3 15-16,3 0 30 0,0 0-31 15,-3 0 7-15,-3 14-12 0,6 0 10 0,-12-1-4 16,12 20 6-16,-12-16-14 15,0-1-7-15,0 3 10 0,0-1-8 16,-18 0-8-16,18 1 18 0,-21-2-1 16,3-3-12-16,-14 17 1 15,14-21 0-15,3 0-1 0,0 1-5 16,3-6 3-16,6 1-2 0,0-1-6 16,-3-1-47-16,3-3-6 0,0-1-32 15,0 0-143-15,0-12 55 16,6 12-92-16,-6-13-101 0,6 2-79 15</inkml:trace>
          <inkml:trace contextRef="#ctx0" brushRef="#br0" timeOffset="193388.2">-2271 3635 2371 0,'0'0'65'0,"0"0"44"0,0 0 20 0,0 0-11 15,0 0-23-15,0 0-13 0,0 0-6 16,0 12-6-16,-15 0-12 0,-3 3-26 16,6 2-10-16,-6 7-8 0,9 3-3 15,9 2-7-15,-12-1 4 0,0 2-1 16,3 0-3-16,9 1 4 0,0 5-4 15,0-4-1-15,0 25-16 16,12-30-46-16,-12 0-39 0,21-6-50 16,-3-6-70-16,3-5-96 0,-9-3-239 15</inkml:trace>
          <inkml:trace contextRef="#ctx0" brushRef="#br0" timeOffset="194090.29">-1998 3702 2243 0,'-9'-6'49'16,"9"1"38"-16,0 1 4 0,-11 2-25 16,-1 0 3-16,6 2 4 0,6 0 45 15,-3 0-71-15,-3 16 1 0,0 0-11 16,-6 0-5-16,9-1-7 0,3 5-11 15,0 3-8-15,0 2 6 0,0 3-12 16,0 23 5-16,0-28-2 16,0 3-6-16,0-1 8 0,0-6-4 15,9-4-16-15,3-4-8 0,-12-1-13 16,0-2-2-16,0-4-78 16,0-4 35-16,0 0 4 0,15-19-1 15,-15 5-2-15,0-5 26 0,17-2 28 16,-17-3 9-16,27-29-3 0,-27 28 26 15,0-5 26-15,18 0 0 16,-12 4 20-16,3 4 10 0,-9 0-10 16,6 6 0-16,-6 1-24 0,0 4-11 0,6 3-10 15,0 2 1-15,-6 6 5 16,0 0 0-16,0 0 3 0,0 0-4 16,0 17-13-16,0-1 3 0,12 2 8 15,-12 1-5-15,12 0-4 0,3 1 3 16,5 13-4-16,-8-19-9 15,3 1 15-15,-3-6-17 0,0-3 8 16,3-2-3-16,-3-2-3 0,0-2-19 16,-6 0-22-16,6 0-9 0,2 0-31 15,-2-11 58-15,-9-3 9 16,3-1 12-16,6-2 3 0,-6-2 4 0,0 0 1 16,0-6 2-16,3-2 2 0,9-25 37 15,-18 26 25-15,6 4 6 16,-6 0-5-16,0 6-22 0,6 4-21 15,-6 2 6 1,0 6 129 0,0 40-64-16,0-19-77 15,0 38 1-15,0-10-11 16,0-20 2-16,12 0-10 0,-12 0 1 16,15 1 5-16,-9 20-37 15,-1-25-43-15,-5-1-37 0,0-4-45 16,0-1-72-16,0-4-148 0,0-3-232 0</inkml:trace>
          <inkml:trace contextRef="#ctx0" brushRef="#br0" timeOffset="194494.36">-1521 3879 1524 0,'0'0'-13'0,"0"0"35"0,0-11-11 0,0 11 13 16,0-14-4-16,15-6-5 15,2 11 4-15,-5-1-20 0,0 3-12 16,3 2 26-16,-3 5-17 0,-6-5 32 16,3 5 97-16,-3 0 33 0,0 0 105 15,-6 0-181-15,0 12-12 16,0-1-16-16,0 2-14 0,0 3 1 15,-21-1-10-15,3 0-21 0,3 0-6 16,-3 0-4-16,-14 12-2 16,14-14 2-16,3-2 13 0,3 1-9 0,0 1 0 15,6-1-1-15,0 2 5 0,6-3-10 16,0-1 6-16,0-2-2 0,0-1-4 16,18-5 10-16,-3-1-1 15,3 1-7-15,0-1 4 0,2-1 0 16,-2 0-6-16,3 0-6 0,0-12-14 15,-3 12-49-15,15-27-263 16,-22 15-103-16,-5-1-153 0</inkml:trace>
          <inkml:trace contextRef="#ctx0" brushRef="#br0" timeOffset="194823.35">-1262 3465 1915 0,'-6'-8'97'16,"6"5"-3"-16,0 3 39 16,0 0-10-16,0 0-14 0,0 0-20 15,0 18-38-15,12-2-9 0,-1 1-10 16,4 7-7-16,9 24 13 15,-9-18-28-15,-3 0 18 0,-3-1 13 0,-3 5-15 16,6 0-13-16,-6 2-4 16,-6-2-1-16,0 4 2 0,0 0-7 15,0 34 2-15,0-42 0 0,-18-1 1 16,18-1-9-16,-12-6-27 16,12-2-33-16,-9-4-41 0,-3-5-53 0,12-2-66 15,-9 1-181-15</inkml:trace>
          <inkml:trace contextRef="#ctx0" brushRef="#br0" timeOffset="195094.15">-861 3737 2273 0,'0'0'127'47,"176"9"-16"-31,-164-9-339-16,0 0-221 0,-6 0-122 15</inkml:trace>
          <inkml:trace contextRef="#ctx0" brushRef="#br0" timeOffset="195300.1">-959 3909 2151 0,'0'7'43'0,"0"-3"43"0,0 2 1 15,0-3 1-15,15-1-25 0,3-2-19 16,-3 0-9-16,30 0-7 16,-16 0-32-16,-2 0-34 0,6 0-90 15,-12 0-130-15,2 0-252 0,-2 0-111 16</inkml:trace>
          <inkml:trace contextRef="#ctx0" brushRef="#br0" timeOffset="195969.53">-227 3849 2500 0,'0'0'60'0,"0"0"35"16,0 0 62-16,0 0-106 16,0 0-17-16,0 0-5 0,0 0-10 15,0 0-3-15,0 10 15 0,0-10-3 16,0 11-2-16,0 8 5 16,0-11-19-16,0 1-8 0,0-1 2 15,0 0-3-15,0 1-12 0,0-3-10 16,0 0-4-16,12-3-5 0,0-3-23 0,-3 0-52 15,3 0 57-15,-6 0 15 16,6-15 8-16,-9 0 6 0,3 5 0 16,0-1 8-16,0 2-2 0,-6-2 13 15,0 1-6-15,0-5-1 16,0 9-1-16,0 6-8 16,-18-9-14 15,-3 8-2000-16</inkml:trace>
          <inkml:trace contextRef="#ctx0" brushRef="#br0" timeOffset="197330.66">-524 3602 1327 0,'-9'0'60'0,"9"0"28"0,-6 0 14 16,6 0 33-16,0 0-15 0,-6 0-11 16,6 0 12-16,0 16 5 0,0 6 77 15,0-11-128-15,0 1-10 16,0 1-9-16,0-1-16 0,-12 2-7 16,12 1-3-16,0-1-8 0,0 1-12 15,0 1-7-15,0 11 20 16,0-13 3-16,0 1-16 0,0-4 1 15,12 4-7-15,0 0 12 0,3-4-6 0,-3-1-6 16,3 0 0-16,-4-1-12 0,10 2-1 16,-3-7 6-16,-6-4 3 15,-3 0-11-15,3 0 0 0,0 0-8 16,-3-15 2-16,3 2-12 0,0 1 7 16,-6-3-22-16,14-19-13 15,-14 17 46-15,0-2 2 0,-6 0 12 16,6-3-1-16,-6 1-8 0,0 3 9 15,0 0-6-15,0 0 7 0,0 2-1 16,-33-11 11-16,22 18 0 16,-7 1-4-16,3 4-3 0,-3 2 0 0,3 2-4 15,-9 0-18 1,9 0 15-16,-14 0 2 0,14 0-12 47</inkml:trace>
        </inkml:traceGroup>
        <inkml:traceGroup>
          <inkml:annotationXML>
            <emma:emma xmlns:emma="http://www.w3.org/2003/04/emma" version="1.0">
              <emma:interpretation id="{4D49CBE5-C027-4360-BA27-340F1737DA20}" emma:medium="tactile" emma:mode="ink">
                <msink:context xmlns:msink="http://schemas.microsoft.com/ink/2010/main" type="inkWord" rotatedBoundingBox="27303,8729 27648,8726 27652,9150 27306,915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98102.85">166 3646 1480 0,'0'0'42'0,"0"0"5"0,0 0-20 16,0 0-2-16,0 0 7 0,0 0 7 15,0 0-18-15,0 0-6 16,0 0-22-16,0 0 3 0,0-9 1 16,0 9-5-16,9-8 25 0,3 8-6 15,0-8-35-15,0 3 13 0,3 5 12 16,3-6-12-16,-3 6 34 0,3-3-9 15,-4 3-8-15,4-5-1 0,-6 5 5 16,-3 0 0-16,3 0 20 0,6 0 75 16,-18 0-54-16,0 0-9 15,0 14-18-15,0-4-16 0,0 2 5 16,0 1 3-16,0 1 2 16,-30 16 32-16,21-16-46 0,-15 11-2 15,12-13 3-15,4-1-9 0,2-3-8 16,0-1 20-16,6-1-13 0,-6-2-2 15,-3-1-17-15,6 1 15 0,3-4-14 16,0 0 5-16,0 0 15 0,0 0 5 16,18 0-4-16,-6 0 5 0,-4 0-15 15,10 0 23-15,-6 0-7 0,3-8-15 16,15 8 24-16,-21 0-9 16,3 0 5-16,0 0-3 0,-6 0-10 15,3 0 22-15,-4 14 5 0,1-1-10 0,0 0 8 16,3 19 5-1,-9-15-23-15,6-1 41 0,-6 4-2 0,0-4 7 16,0 4 6-16,-15-5 24 0,-2-1 9 16,2-3-1-16,-18 14 75 15,9-17-92-15,9-1 4 0,-9-3-15 16,9-4-6-16,-8 0-14 0,-10 0 11 16,12 0-41-16,3 0-1 15,3-12-11-15,3 12-7 0,1-11-49 16,-1 11-68-16,3-10-55 0,-3-1-89 15,0 5-152-15,3-3-232 0</inkml:trace>
        </inkml:traceGroup>
        <inkml:traceGroup>
          <inkml:annotationXML>
            <emma:emma xmlns:emma="http://www.w3.org/2003/04/emma" version="1.0">
              <emma:interpretation id="{F4C862A7-8AF3-4CB4-952E-22BB551BAE4A}" emma:medium="tactile" emma:mode="ink">
                <msink:context xmlns:msink="http://schemas.microsoft.com/ink/2010/main" type="inkWord" rotatedBoundingBox="28482,8541 30706,8523 30712,9342 28489,936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71036.23">1908 3524 2263 0,'0'0'19'0,"0"0"2"16,0 0 12-16,0 0 87 15,0 0-37-15,0 0 12 0,0 11-7 16,0 0-2-16,0 4-19 0,0-1-10 16,0 2 1-16,0 2-13 0,0 22 16 15,-12-16-54-15,12-4 5 16,0 4-6-16,0 0 0 0,0-2 4 16,0-1-8-16,0-2-3 0,0 1 3 15,0-3-1-15,0 8-1 16,0-9 3-16,0-11-2 15,0-1 3-15,0-4 1 0,0 0-2 0,0 0-1 16,0 0 0-16,0-29-8 16,12-7-6-16,0 15-29 15,-12 1 5-15,0-2 12 0,0-22-18 16,0 24 41-16,0 3 0 16,0-2 1-16,0-13-7 15,12 20 1-15,-12 3 3 0,8-1 3 16,-8 2-6-16,0 0 7 0,12 0 1 15,-6 4-2-15,0-2-4 16,21-9 3-16,-12 14-2 16,-9 1-6-16,0 0 10 15,6 0 1-15,-6 0-10 0,0 0 13 0,-3 0-10 16,9 0 9-16,-6 9-8 0,14 12 18 16,-8-10-14-16,6 1 5 15,-9 2 0-15,3 0-13 0,0 3 13 16,0-1 1-16,-3 2-2 0,-3 3-9 15,0-2 3-15,-6 23 8 16,0-21 0-16,0-2-11 0,0-1 18 16,0 1 50-16,0-5-13 0,0 2-5 15,-12-5-7-15,0-2-13 0,-3 0 0 16,-6 3 40-16,3-7-22 0,6 1 6 16,3-6 17-16,-3 0 9 15,-14 0 43-15,14 0-62 0,6 12-13 16,-6-12-19-16,3 0 9 0,3 0-14 15,-6 0-3-15,6 0-6 0,0 0 4 16,0 0-6 0,-41-24-17 31,47 24 15-47,0 0-6 15,0 0 0-15,0 0-3 16,0 0 4-16,0 0-1 0,0 0-10 15,0 0 9-15,0 0-2 0,0 0 6 16,0 0-11-16,0 0 7 16,0 0-6-1,0 0 14 1,0 0-12-16,0 0 1 16,0 0 4-16,0 0-4 15,0 0-1-15,0 0 8 0,0 0-1 0,0 0-2 16,0 0 0-16,0 0 1 0,0 0-7 15,0 0 4-15,0 0 1 0,0 0 5 16,0 0-18-16,0 0 16 16,0 0-3-16,0 0-5 0,0 0 10 15,0 0-6-15,0 0 1 0,0 0-3 16,0 0-34-16,0 0-136 16,0 0 45-16,0 0-24 0,0 0-19 15,0 0-16-15,0 0-15 0,0 0-33 16,0 0-118-16,0 0-205 0</inkml:trace>
          <inkml:trace contextRef="#ctx0" brushRef="#br0" timeOffset="-70173.43">2405 3449 1523 0,'0'0'96'16,"0"0"10"-16,0 0 96 15,0 0-107-15,0 0-5 0,0 0-25 16,0 0-11-16,0 0-8 0,0 0 4 16,0 0-3-16,0 0-8 0,0 0 26 15,0 0-47-15,0 0 20 0,0 0 28 16,0 0 16-16,0 0-18 15,0 11-24-15,0-2 32 0,0 1-5 0,0 1-6 16,0 13 15-16,0-9-18 16,0 2-18-16,0 2-8 0,0-1 11 15,0 6 15-15,0-2-15 0,0 3-7 16,0 0 18-16,0-2 25 0,0 29 11 16,0-28-68-16,0 1-5 15,0-3-7-15,0-2-1 0,0-2 3 16,12 0-11-16,-12-2 1 0,0-6 4 15,3 1-1-15,-3 5-3 0,0-16 5 16,0 0-7-16,0 0-5 16,0 0 9-16,0 0-6 0,0 0-6 0,0 0 10 15,0 0-4-15,0 0-1 16,0 0-13-16,0 0-4 0,0 0-82 16,0 0-72-16,0 0-63 0,0 0-43 15,0 0-142-15,0 0-312 0</inkml:trace>
          <inkml:trace contextRef="#ctx0" brushRef="#br0" timeOffset="-69375.53">2652 3590 2253 0,'0'0'130'15,"0"0"122"1,0 0-141 0,0 0-69-16,0 8 6 0,0-8 18 0,0 9 7 15,0-3 9-15,0 5-26 0,0 0-15 16,0 1-4-16,0 3 83 0,0 2-39 15,0 0-40-15,0 5-2 0,12 1-23 16,-12-2-4-16,0-1-4 0,12 0-5 16,-12-1 1-16,0-1 1 0,9-4-1 15,-9-2-3-15,0 4-4 16,0-11 6-16,0-1-3 0,0-4-1 16,0 0-30-16,0 0-32 0,0 0-16 15,0-16-9-15,0-4 16 0,0 0 9 16,12-29-9-16,-1 21 55 0,-11 3 3 15,9 0 5-15,3 1 6 16,-6 3 5-16,-6 2 4 0,6 0-6 16,3 4 8-16,-9 2 25 0,6-3 2 15,-6 11-25-15,0 1-3 0,6 4-4 16,-6 0 3-16,0 0 0 0,0 0-6 16,0 0 4-16,0 15 3 0,0 12-5 15,18-12-4-15,-18 0 5 16,15-3 2-16,-3 3-3 0,-6-2-8 15,9 0 9-15,-10-3-5 0,7 1-4 16,-6-4 6-16,12 1-1 16,-9-8 2-16,-3 0-1 0,6 0-1 0,-3 0-16 15,-3 0-25-15,6-15-9 16,-6 0 12-16,6 0 13 0,-3-2 14 0,8-16-6 16,-8 14 18-16,-3 2-5 15,0-1 9-15,0 1-4 0,0 1 9 16,-6 4 27-16,0 0 19 0,6 4-14 15,-6 0-2-15,0 1 5 16,0 6-23-16,0 1 13 0,0 0 9 16,0 0-7-16,0 0-11 0,0 16 0 15,0 1 39-15,0-2-17 0,0 3-18 16,0 23 4-16,15-21-24 0,-9 2-6 16,6 1 3-16,-3-1-6 15,-3-1 3-15,0 0-3 0,0-2 1 16,0-4-3-16,0 0 0 0,0 6-202 15,-6-15 7-15,0-2-55 0,0 1-83 16,0-3-204-16,0-2-174 0</inkml:trace>
          <inkml:trace contextRef="#ctx0" brushRef="#br0" timeOffset="-73113.56">1324 3565 896 0,'0'0'162'0,"0"0"-66"0,0 0 0 16,0 0-46-16,0 0 15 0,0 0-47 16,0 0-3-16,0 0 38 15,0 0-44-15,0 0-8 0,0 8 28 0,0-8-1 16,0 0 11-16,-12 0 285 31,12 0-278-31,0 0-25 16,0 0-1-16,0 0-12 0,0 0 10 15,0 0 7-15,0 0 44 16,0 0-32-16,0 0-2 0,0 0 9 16,0 0 1-16,0 0-4 0,0 0-5 62,0 0 196-62,0 0-209 16,0 13 9-1,0 0 2-15,0 1 1 16,0-1-13-16,0-2 1 0,0 1-8 16,0 29 106 46,45 175-33-62,-45-212-84 16,0 1-4-16,0-4-8 0,0 5 18 15,0-3-10-15,0-3 8 0,0 0 1 16,0 0-10-16,0 0 6 16,0 0-2-16,0 0-3 0,0-11-2 15,0 11 2-15,0-15-9 0,0 1 10 16,-12-1-1-16,12-1-8 0,-12-3-7 16,3-23-29-16,3 16 33 15,6 2-7-15,-6-2 13 0,0 0-2 0,1 0 2 16,5 1 1-16,0 3 4 0,0 2-1 15,0 1-2-15,0-16 7 16,0 21-4-16,0 2 2 0,11 2-6 16,-11 1 4-16,12 0-9 0,3 1 6 15,-3 0 1-15,0 1 1 0,15-6 9 16,-15 7-9-16,-3 1-7 16,3 1 6-16,-6 3 2 0,-1 1 2 15,1 0 7-15,0 0-4 0,-6 0-10 16,0 16 5-16,0 18 0 15,0-17 5-15,0 2 4 0,0-2-9 16,0 0 1-16,0 0-1 0,0-2 2 0,0-3 4 16,0-1-8-16,0-2 1 0,-12 6 44 15,7-9-19-15,5-2-14 16,-12-2-3-16,6 0 8 0,-3 1-14 16,-3-2 7-16,0 1-6 0,6-1 2 15,-9 3 3-15,-12-3-8 16,15 2 4-16,6-3-2 0,-5 0-4 15,2 0-1-15,3 0 2 0,0 0-26 16,6 0-51-16,0 0-86 0,-6 0-104 16,6 0-769-16</inkml:trace>
          <inkml:trace contextRef="#ctx0" brushRef="#br0" timeOffset="-72322.1">1676 3412 2035 0,'-9'0'37'0,"9"0"33"16,0 0 27-16,-12 0 68 16,6 0-100-16,6 0 6 0,0 0-9 15,0 0-18-15,0 0 17 0,0 0-3 16,0 0-2-16,0 0 7 0,-6 10-2 15,-3 11 58-15,3-7-73 0,0 1-12 16,0 1-3-16,0 4-10 0,0 1 1 16,0-1-1-16,-3 2-1 15,9-1-8-15,-6 25 13 0,6-22-16 16,0-3 3-16,0 2-9 0,0-3 1 16,15 2 1-16,-3 0 1 0,0-3 2 15,0 0-6-15,-3-2-2 0,9 17 5 16,-9-23-3-16,-3 0 2 15,0-6-1-15,-1 2 3 0,1-5-9 16,-6 2 5-16,0-4-3 0,6 0-2 16,-6 0 4-16,0 0-9 15,0 0 9-15,0 0-48 0,0 0-78 0,0 0-58 16,0 0-77-16,0 0-140 16,0 0-297-16</inkml:trace>
          <inkml:trace contextRef="#ctx0" brushRef="#br0" timeOffset="-54830.97">3164 3782 1054 0,'0'0'76'15,"0"0"35"-15,0 0-4 0,0 0 4 16,0-8 33-16,0 8-71 15,0 0-26-15,0 0 41 0,0 0-25 16,0 0 9-16,0 0-6 0,0 0 3 16,0 0-20-16,0 0-4 0,0 0 55 15,0 0-64-15,0 0 7 0,0 0-15 16,0 0-1-16,0 0-10 16,0 0 3-16,0 0-11 0,0 0-3 15,0 0 4-15,0 0 41 0,0 0-38 16,0 0 14-16,0 0-10 0,0 0 0 15,0 0-4-15,0 0 39 0,0 0-18 16,0 0-3-16,0 0-15 16,0 13 6-16,0-13-18 0,0 0-1 15,0 12-1-15,0-12 49 0,0 9-1 16,0-9-15-16,0 10-9 0,0-10-10 16,0 16 7-16,0-10-16 15,-9-1-2-15,9-1-7 0,-12-2 8 0,12 1-3 16,0 2-3-16,-6-3 0 0,6 0-5 15,0-2 6-15,-6 0-1 16,6 0 4-16,-3 0-6 0,0 0 11 16,0 0-9-16,-3 0 3 0,6 0-2 15,0 0-7-15,0 0 5 0,-6 0-3 16,6 0 8-16,0 0-3 16,0 0-3-16,0 0 1 0,0 0 1 15,0 0 1-15,0 0-3 0,0 0-3 16,0 0 6-16,0 0 2 15,15-10-4-15,-3 1-4 0,-6 9 5 0,6-10-2 16,-3 3 3-16,-3-2 1 16,0 5-8-16,6 0 4 0,0 1-5 0,3-6 10 15,-10 6-8-15,7 1 1 16,-6 0 10-16,-3 0-3 0,3 0-4 16,0 0 1-16,0 2-3 0,-6 0 4 15,6 0-5-15,0 0 2 16,-3 0 8-16,3 0-8 0,-6 0 10 15,6 0-6-15,0 0-5 0,0 0 2 16,0 0-4-16,3 0 8 0,-6 0-5 0,0 0 2 16,3 0-6-1,-6 0 11-15,0 0-5 0,0 0-4 0,0 0 12 16,0 0-13-16,0 0 7 0,0 13 1 16,0-13-12-16,0 25 4 15,0-25 6-15,0 11 12 0,0-11-9 16,0 6-6-16,0 2 6 0,0-8-10 15,0 6 9-15,0-1-9 0,0-1 12 16,0 7-3-16,0-7-8 16,0 2 5-16,0-1 7 0,0-1-13 15,-12 2 7-15,12 1 4 0,-15-3-7 16,15 4-3-16,-6 11 12 16,0-11-11-16,6 3 9 0,-9-3-3 0,9-1-10 15,0 4 6-15,-3-3 1 0,3-1 4 16,0-1 2-16,0-2-1 0,0 4-12 15,0-6 14 1,0-2 2-16,77 0 29 47,-65 0-33-31,21-14 0-16,-21-1-3 15,0 15-8-15,3-10 5 16,-9 10 6-16,0-8 0 0,0 8-7 15,3 0 2-15,-6 0 2 0,0 0 2 16,-3 0-5-16,5 0 0 16,-5 0-1-16,0 0 0 0,0 0-41 15,0 0-55-15,0 0-73 16,0 0-488-16,0 0-32 0</inkml:trace>
          <inkml:trace contextRef="#ctx0" brushRef="#br0" timeOffset="-69051.53">3259 3729 2505 0,'0'-2'54'0,"0"1"46"16,0-1 20-16,0-1-8 0,0 3-24 15,0 0-13-15,0 0-23 0,0 0-6 16,0 0 24-16,0 0 151 16,0 0-114-16,0 13-25 0,0-1-17 15,0 4-3-15,0-1-25 0,0 1-11 16,0-1-1-16,0 2-8 0,0-2-11 15,0 15 6-15,0-16-6 16,15-5-10-16,-15-1 0 0,0-2-1 0,6 1 8 16,-6-5-10-16,0-2-13 15,0 0-76-15,0 0-78 0,0 0-331 16,0 0 199-16,0 0-144 0,0-10-229 16</inkml:trace>
          <inkml:trace contextRef="#ctx0" brushRef="#br0" timeOffset="-65047.86">3393 3427 1869 0,'0'0'45'16,"9"15"132"-16,-9-8-89 15,6-2-5-15,-6 1-29 0,0 1 10 16,0 0-22-16,0 1-12 0,0 0-11 15,15 1-11-15,-15 0 16 0,12 1 26 16,0 1-17-16,3 1-12 0,2 13 111 16,-11-11-87-16,-6 0 23 0,9 1-19 15,-6 0-13-15,-3 1 22 0,0 3-12 16,0 3-15 0,0 48 19-16,0-47-44 0,0 5-3 15,0-1 1-15,0 3-10 0,0-3 9 16,0 3-4-16,0 4 4 0,0-3-7 15,0-4 4-15,0 2 10 0,0-4-5 16,0 2 0-16,0-7-8 0,0 16 3 16,0 2 8-1,0-24-3-15,0-7-2 0,0-1-5 16,0-3-1-16,0-2-7 16,0 2-149-16,0-3-210 15,0 0-488-15</inkml:trace>
        </inkml:traceGroup>
        <inkml:traceGroup>
          <inkml:annotationXML>
            <emma:emma xmlns:emma="http://www.w3.org/2003/04/emma" version="1.0">
              <emma:interpretation id="{FE1CF76E-AED9-4EEF-9B8E-652D81C3227E}" emma:medium="tactile" emma:mode="ink">
                <msink:context xmlns:msink="http://schemas.microsoft.com/ink/2010/main" type="inkWord" rotatedBoundingBox="31096,8860 31323,8858 31324,9004 31098,900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64737.97">3932 3734 2384 0,'-6'0'28'16,"0"12"22"-16,6-12 17 0,-3 0-17 15,3 9-17-15,0-9-7 0,0 0-22 0,0 0 3 16,9 0-6-16,15 0-1 0,-9 0 10 15,11 0-16-15,25 0-122 16,-27 0-19-16,-9 0-74 0,6 0-174 16,-10 0-101-16</inkml:trace>
          <inkml:trace contextRef="#ctx0" brushRef="#br0" timeOffset="-64493.52">3887 3865 2552 0,'0'5'57'0,"0"-1"19"15,0-3 12-15,0 2-16 0,0-2-6 16,18-1-23-16,-3 0-18 0,-3 0-1 16,9 0-18-16,8 0-9 15,-2 0-12 32</inkml:trace>
        </inkml:traceGroup>
        <inkml:traceGroup>
          <inkml:annotationXML>
            <emma:emma xmlns:emma="http://www.w3.org/2003/04/emma" version="1.0">
              <emma:interpretation id="{48EE315A-C536-470F-A70A-FE01AF65BC22}" emma:medium="tactile" emma:mode="ink">
                <msink:context xmlns:msink="http://schemas.microsoft.com/ink/2010/main" type="inkWord" rotatedBoundingBox="31839,8649 32695,8642 32698,9005 31842,901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63853.11">4631 3808 2341 0,'0'10'85'0,"0"-10"-34"16,0 0-12-16,0 7-29 0,0-7 6 15,0 9-11-15,0-9 11 0,0 5-12 0,0 1-1 16,0 0 7-16,0 2-12 15,0-2 8-15,0 3-5 0,0-4 8 0,0 0-4 16,12-3-8-16,-12-2 13 0,12 0-3 16,-3 0-2-16,9 0-5 15,-12-12-2-15,0 12 4 0,-3-11-1 16,0-1-3-16,-3 5 9 0,0-3-10 16,0 1 1-16,0 2-5 0,0 1 11 15,0 1 7-15,-12 5-17 16,12-5 0-16,-12 5 2 0,12 0 12 15,-12 0-3-15,12 0-7 0,-6 0-10 16,6 0-4-16,-6 0-60 0,6 10-166 16,0-10 25-16,0 0-124 0,0 6-115 15</inkml:trace>
          <inkml:trace contextRef="#ctx0" brushRef="#br0" timeOffset="-63378.17">4929 3558 3212 0,'-6'11'22'0,"6"2"3"0,-12-1-7 15,3 5 3-15,9 1-11 0,-12 0 3 16,9 1-7-16,3 2-2 0,0 26-1 16,0-7 1-1,0-19 1-15,42 26-15 16,-21-28 2-16,-9-15 11 15,0 1-6-15,3-5-1 0,-1 0 4 16,-5 0-36-16,9-11-12 0,-3-4-9 16,3 0 15-16,21-44-6 15,-33 35 39-15,3 4 14 0,-9 0 0 16,0 1-9-16,0 2 5 16,0 1-1-16,0 2 1 0,-15 3-5 0,-3 3 2 15,6 0 4-15,-3 5-8 0,-3 0-45 16,3 3-30-16,-3 0-45 0,1 0-29 15,2 0-46-15,3 0-102 0,3 0-146 16,-3 0-114-16</inkml:trace>
          <inkml:trace contextRef="#ctx0" brushRef="#br0" timeOffset="-62983.16">5289 3518 2454 0,'15'0'229'46,"-18"78"303"-46,-9-65-534 16,0 15 15-16,12-14-14 16,0 1 1-16,0 2 5 0,0-4-13 15,0 0 0-15,0-1 7 0,0-4-1 16,24 0 7-16,-9-2 3 0,18-1-3 16,-12-2-13-16,-9-3-1 0,11 0-24 15,-2 0-53-15,-6 0-31 0,-3-15-39 16,0 15-45-16,-3-12-87 15,3 1-167-15</inkml:trace>
        </inkml:traceGroup>
      </inkml:traceGroup>
    </inkml:traceGroup>
    <inkml:traceGroup>
      <inkml:annotationXML>
        <emma:emma xmlns:emma="http://www.w3.org/2003/04/emma" version="1.0">
          <emma:interpretation id="{95E073A7-0D6B-4E45-B320-3D8480A7B55A}" emma:medium="tactile" emma:mode="ink">
            <msink:context xmlns:msink="http://schemas.microsoft.com/ink/2010/main" type="paragraph" rotatedBoundingBox="15901,8736 33102,9251 33031,11623 15830,111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4A42AA-85CE-4B20-B5EF-62675A5205B1}" emma:medium="tactile" emma:mode="ink">
              <msink:context xmlns:msink="http://schemas.microsoft.com/ink/2010/main" type="line" rotatedBoundingBox="15901,8736 33102,9251 33061,10608 15861,10093"/>
            </emma:interpretation>
          </emma:emma>
        </inkml:annotationXML>
        <inkml:traceGroup>
          <inkml:annotationXML>
            <emma:emma xmlns:emma="http://www.w3.org/2003/04/emma" version="1.0">
              <emma:interpretation id="{0655DD3D-E143-4E94-86DE-1235CFA73BC7}" emma:medium="tactile" emma:mode="ink">
                <msink:context xmlns:msink="http://schemas.microsoft.com/ink/2010/main" type="inkWord" rotatedBoundingBox="15877,9553 17194,9593 17181,10049 15863,1000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8550.08">-11270 4522 1860 0,'0'0'39'0,"0"0"17"15,0 0 6-15,0 0 4 0,0 0 4 16,0 0-17-16,0 0-2 0,0 0 76 15,0 0-61-15,0 0 13 16,0 0 20-16,0 12-14 0,0-12-18 0,0 14-24 16,-12-2-14-16,12 2-5 0,-12 2-9 15,3 15 8-15,-3-16-21 16,1 0-1-16,2-1-1 0,3-1-1 16,6-2 3-16,0-2-10 0,0 0-13 15,0-4-2-15,0-3-10 0,15-2-57 16,-1 0 44-16,1 0 3 15,3-12 11-15,-6-1 10 16,24-5-21-16,-12 9 37 0,-4-2 0 16,4 2 3-16,-6 3-9 0,3 0 11 15,0 2 7-15,0-3-12 0,-6 3 6 16,14 1 19-16,-17 3-6 0,0 0 9 16,-3 0 3-16,0 0 3 15,0 0 2-15,-3 0-1 0,0 0-2 0,6 14-3 16,-6-4 4-16,12 16 26 15,-10-12-41-15,-2 2 6 0,0 0 0 16,-3 1 3-16,0 1 0 0,0 0 8 16,-3-1-7-16,0 0-1 0,0-1 10 15,0-1-7-15,-15 0 4 0,3-2 1 16,-2-2 7-16,2-3 7 0,-18 5 46 16,9-9-54-16,6-4 7 15,-6 0 14-15,1 0-11 0,-1 0-12 0,0 0-13 16,-3 0 4-16,0-10-5 0,6 10 0 15,-20-19-4-15,23 19-7 16,6-11-16-16,-3 11 9 0,3-5-15 16,3 5-31-16,0 0-42 0,0-5-48 15,0 5-36-15,0 0-21 0,0 0-202 16,6 0 107-16,0 0-174 16,0 0-160-16</inkml:trace>
          <inkml:trace contextRef="#ctx0" brushRef="#br0" timeOffset="57894.97">-11160 4433 886 0,'-9'8'135'0,"0"-8"4"16,9 0 13-16,0 0 5 0,0 6-3 15,-6-6-14-15,6 0-28 0,0 0-6 16,0 0-22-16,0 0 3 15,0 0 18-15,0 0-41 0,0 0-18 16,0 0 22-16,0 0-11 0,0 0 11 16,0 0 11-16,-14 0 3 0,14 0-8 15,-12 0 54-15,3 0-80 16,9 0-15-16,-9 0-5 0,3 0-1 0,6 10-11 16,-12-10 7-16,6 0-11 15,0 0-1 1,0 0-10-16,3 0 2 0,3 0-2 15,0 0 6-15,0 0 1 16,0 0-2-16,0 0 4 0,0 0 2 16,0 0 0-16,0 0 6 0,15 0-8 15,3 0-2-15,0 0-2 0,-3 0 0 16,20 0 2-16,-17 0-7 0,3 0 1 16,-3 0 2-16,3 0-1 0,-3 0-2 15,2 0 2-15,-2 0-1 16,0 0-5-16,-3 0 1 0,12 0-4 15,-15 0 5-15,-3 0-36 0,-3 0-39 16,0 0-39-16,-4 0-23 0,4 0-30 16,-6 0-61-16,0 0-181 0,0 0-187 15</inkml:trace>
          <inkml:trace contextRef="#ctx0" brushRef="#br0" timeOffset="59086.86">-10683 4585 2463 0,'0'0'53'0,"0"0"31"16,0 0 39-16,-27 0 147 16,18 0-147-16,-3 0-14 0,0 0-2 15,0 0-16-15,3 13-18 0,0-4 6 16,-3 2-16-16,3 1-8 0,-3 0-18 15,4 3-9-15,-4 1-1 0,6 0-4 16,-6 20 14-16,12-18-20 16,0 0-11-16,0 0 3 0,0 0 1 15,18-1-3-15,-1-3-7 16,19 12 8-16,-21-15 6 0,3 0-14 16,0-5-3-16,15 2 12 0,-16-8-11 15,-5 0 3-15,6 0-16 0,-3 0-12 16,0-15-1-16,0 1-16 0,-3-3-3 15,3-2 2-15,-3 2 12 0,-1-4 5 16,-2-3 9-16,0 1 13 0,-3 0 3 16,-3-1-12-16,-3 4 3 0,0 0-8 15,0 4 2-15,0 5 1 16,-38-6-29-16,20 17-14 0,-3 0-24 16,3 0-18-16,-3 0-18 0,0 0-27 15,0 0-42-15,4 0-25 0,-1 0-82 0,-6 0-742 16</inkml:trace>
          <inkml:trace contextRef="#ctx0" brushRef="#br0" timeOffset="59515.06">-10487 4552 2365 0,'0'0'70'0,"-12"-1"24"0,12-1 7 16,-18 2 80-16,12 0-123 0,-3 0-28 16,0 0-2-16,3 0-18 0,0 0-2 15,1 0 1-15,-1 13-8 0,3-13 2 16,0 23 0-16,3-13 4 15,0-4-9-15,0 2 4 0,0-2-6 16,12 0-6-16,-12-1-14 0,17-5-5 16,-5 4-6-16,3-4 2 0,9 0-50 15,-12 0 44-15,0 0 9 16,0 0 0-16,-3 0 4 0,0-15 12 0,-1 1-3 16,-2 5 5-16,0-1 11 0,-6 1 1 15,0-10-1-15,0 10 0 16,0 4-4-16,-14 5-4 0,2 0 15 15,-3 0-9-15,0 0-11 0,3 0-42 16,-3 0-50-16,0 0-69 0,-6 14-444 16,21-2 240-16,-6-12-34 15</inkml:trace>
          <inkml:trace contextRef="#ctx0" brushRef="#br0" timeOffset="59822.92">-10267 4475 2380 0,'0'0'259'16,"0"0"-102"-16,0 0 29 0,0 0 5 16,0 18 174-16,0-10-187 0,0 4-22 15,0 1-15-15,-15-1-36 16,6 6-16-16,0 0 13 0,-2 4-27 15,-1 3-29-15,0 0-12 0,-12 31 8 16,12-29-34-16,3 1 13 16,0 1-11-16,0-5-16 0,3-3 22 0,3-1-14 15,-3-2-2-15,3-6-10 0,3-3-42 16,0 6-150-16,0-11 8 16,0-4-56-16,0 0-69 0,0 0-34 15,0 0-58-15,0 0-260 0</inkml:trace>
          <inkml:trace contextRef="#ctx0" brushRef="#br0" timeOffset="60206.64">-10124 4703 2670 0,'0'-1'73'0,"0"1"57"15,0 0 29-15,0 0-1 0,0 0-31 16,0 0 22-16,0 0-100 16,0 0 7-16,0 0-4 0,-15 0-11 15,15 0-14-15,-12 15 4 0,0-5-1 16,12 1-7-16,-14 0 2 0,14 9 9 16,-9-9-17-16,9 2-5 0,0-1-7 15,0 0-7-15,0 0 7 0,0 0-2 16,0 0 1-16,12-3 5 0,-1 0-7 15,19 0-22-15,-15-9-9 16,-3 0-18-16,0 0-13 0,3-15 3 16,-3 4 20-16,3-2 3 0,-4 1 20 15,-2-2 0-15,-3-2 6 0,-6-14-19 16,0 15-18-16,0 4-30 16,-15 0-50-16,1 2-56 0,-1 3-63 15,0 1-54-15,0 5-196 0,-3 0-190 16</inkml:trace>
        </inkml:traceGroup>
        <inkml:traceGroup>
          <inkml:annotationXML>
            <emma:emma xmlns:emma="http://www.w3.org/2003/04/emma" version="1.0">
              <emma:interpretation id="{183D0166-1672-4A36-9378-332982F0A945}" emma:medium="tactile" emma:mode="ink">
                <msink:context xmlns:msink="http://schemas.microsoft.com/ink/2010/main" type="inkWord" rotatedBoundingBox="18437,9503 19757,9542 19743,10014 18423,997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4409.6">-7909 4463 2421 0,'0'0'66'0,"0"0"43"0,0 0 26 15,-18 0-1-15,6 0-35 16,-15 0 9-16,12 0-87 0,3 0-5 16,0 12-5-16,1-12-1 0,2 11-8 15,3-11-2-15,6 10 3 0,0-1-15 16,0-1-18-16,0 5-33 16,0-7 20-16,15-1-4 0,-1-1 4 15,-2 0-10-15,-3-4 9 0,3 0 24 0,0 0-2 16,0 0 15-16,3 0-15 15,-9 0 11-15,-6 0 2 0,0 0 0 16,0 0-10-16,0-11-12 0,0 11-1 16,0-8-24-16,0 8-24 0,0-8-33 15,-12 8-247-15,-3 0 0 16,6 0-110-16</inkml:trace>
          <inkml:trace contextRef="#ctx0" brushRef="#br0" timeOffset="64038.6">-8144 4548 2785 0,'0'0'73'0,"0"0"70"0,0 0 32 16,-18 0 142-16,3 0-211 16,0 0-21-16,6 0-13 0,-6 0-26 15,3 11-14-15,-3 0 6 0,-2 0 5 0,5 2-7 16,-12 14-5-1,15-11-32-15,3 0 17 0,3 3-12 0,3 0 1 16,0-2 4-16,0 2-11 0,0-2 10 16,15 0-2-16,0 0-5 0,20 9 13 15,-17-15-20-15,0-3-5 16,3-2-28-16,0-1-24 0,0-5-29 16,2 0-2-16,-2 0-10 0,-3 0-7 15,-3-16 19-15,18-15-12 16,-21 13 75-16,0-2 13 0,-9-2 1 15,3-2 10-15,-6 3 2 0,0-2 1 16,0 1-2-16,0 0-7 0,-18 3-12 0,-15-11-84 16,15 20 7-1,0 2-40-15,-3 5-51 0,3 3-66 0,4 0-143 16,-1 0-111-16</inkml:trace>
          <inkml:trace contextRef="#ctx0" brushRef="#br0" timeOffset="63586.5">-8764 4441 2106 0,'-3'0'60'16,"0"0"23"-16,3 0 6 0,-2 0-17 15,-1 0-31-15,3 0-4 0,0 0-13 0,0 0 0 16,0 0 10-16,0 0-7 0,0 0 11 15,0 0-5-15,0 0 0 16,0 0-35-16,0 0 9 0,0 0-4 16,11 0-8-16,-11-11 8 0,15 1-4 15,0 3 0-15,12-3 0 16,-12 4-1-16,3 6 1 0,-3-4 5 16,5-3-1-1,40 5-8-15,-36 2 9 16,-24 0 6-16,0 12-10 15,0-12-1-15,0 14 5 0,0-4 1 16,0 0-7-16,0-1 9 0,0 1 0 16,0 10 0-16,-15-12-8 15,0 3 0-15,0-3 0 0,0 0 7 16,3 1-7-16,3-2-2 0,1-1-1 0,-7 2 7 16,3-2 2-1,-12 11-15 1,18-14-18-16,6-3 24 15,0 0-7-15,12 0 2 0,3 0 7 16,12 0 8-16,-10 0-5 16,1 0-5-16,3 0 10 0,6 0-6 15,0 0-7-15,-6 0 13 0,2 0-8 16,28 35 19-16,-39-21-4 16,-12-2 11-16,0 49 109 15,-18-29-54 1,-53 40 140-1,59-65-200 1,0-1 0-16,0 0 15 0,-18 4 33 16,15-9-39-16,3 0-4 0,-3-1-2 15,3 0-12-15,1 0-4 0,-4 0-2 16,0-13-2-16,3-1-22 0,-6-7-70 16,9 11-18-16,0 4-44 15,3-4-36-15,0 4-27 0,6 0-79 16,-6 0-209-16,6 6-103 0</inkml:trace>
          <inkml:trace contextRef="#ctx0" brushRef="#br0" timeOffset="64718.59">-7659 4469 2764 0,'0'0'126'0,"0"0"-12"0,0 0 42 15,0 0 20-15,0 0-5 0,0 0-20 16,0 14-7-16,-15 1-25 0,3-3-18 15,-12 23 55-15,12-15-105 16,-3 3-13-16,1-1 9 0,-4 3-13 16,3-1-17-16,0-1 6 0,0 3-14 15,0-5 4-15,0 3-7 0,-3 16 2 16,12-23 1-16,0-1-35 0,3-2-49 16,3-3-67-16,0-1-79 0,0-2-42 15,0-6-26-15,0 2-4 0,0-3-21 16,0-1-535-16,9 0 239 15</inkml:trace>
          <inkml:trace contextRef="#ctx0" brushRef="#br0" timeOffset="65099.87">-7606 4731 2545 0,'0'-4'65'0,"6"0"49"0,-6 4 50 0,0-2 26 15,0-1 1-15,0 3-22 0,0-1 73 16,0 1-143-16,-12 0 0 16,12 0 0-16,-17 0-10 0,2 0-37 15,0 14-17-15,0-5-9 0,3 1-23 16,3-3 0-16,-6 14 9 16,15-13-17-16,0 1 1 0,0 1 18 15,0 1-11-15,0-1-14 0,21 1-7 16,-6-2-22-16,6 2-30 0,0-3-12 15,23 3-90-15,-23-11 89 0,0 0 12 16,0 0 22-16,-3 0 22 0,-4 0 8 16,-2-14 2-16,-3 2-2 0,-3-3 2 15,-6-11-16-15,0 12-12 16,0 0-37-16,-21 2-50 0,-17-9-283 16,14 11 92-16,0 4-270 15</inkml:trace>
        </inkml:traceGroup>
        <inkml:traceGroup>
          <inkml:annotationXML>
            <emma:emma xmlns:emma="http://www.w3.org/2003/04/emma" version="1.0">
              <emma:interpretation id="{1B41C355-523A-4972-AFBE-2FEA2519C484}" emma:medium="tactile" emma:mode="ink">
                <msink:context xmlns:msink="http://schemas.microsoft.com/ink/2010/main" type="inkWord" rotatedBoundingBox="20411,8872 20431,8872 20424,9133 20404,9132">
                  <msink:destinationLink direction="with" ref="{B9F13128-3B0F-4BB0-A908-A8BDE293F8D4}"/>
                </msink:context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074.36">-6799 3746 997 0,'0'0'82'16,"0"0"54"-16,0 0 22 0,0 0 12 0,0 0-8 16,0 0-24-16,0 11-3 0,0-11-18 15,0 0-28-15,0 8 85 16,12-1-98-16,-12-1-6 0,0 0-6 15,0-1-1-15,0 1-16 0,0 2-7 16,0 1-17-16,0 2 5 0,0 11-3 16,0-8-17-16,0-3-3 15,0 5-1-15,0-3-5 0,0 2-5 16,0-3 7-16,0 4-13 0,0-2-14 16,0-3-45-16,0 9-176 0,0-10 40 15,0 0-214-15,0-10-204 0</inkml:trace>
        </inkml:traceGroup>
        <inkml:traceGroup>
          <inkml:annotationXML>
            <emma:emma xmlns:emma="http://www.w3.org/2003/04/emma" version="1.0">
              <emma:interpretation id="{9BD5607F-3A32-45FC-979E-2BC107230474}" emma:medium="tactile" emma:mode="ink">
                <msink:context xmlns:msink="http://schemas.microsoft.com/ink/2010/main" type="inkWord" rotatedBoundingBox="21046,9442 22664,9490 22652,9916 21033,986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6776.54">-6099 4377 2018 0,'-6'5'52'0,"-3"1"114"16,6-5-75-16,-3 3-19 0,3-4-18 16,0 3-8-16,-3 0-21 0,3 0-3 15,-3 0-9-15,6 3 11 0,-6-3-12 16,-3 3 16-16,6-2-30 15,0 1 12-15,3-4-9 0,-3 1-1 16,3-2-2-16,0 0 8 0,0 0 3 16,0 0-11-16,0 0 2 0,12 0-16 15,0 0-4-15,3-12-1 16,-3 12 10-16,6-12 3 0,14 3-6 16,22-13 6-1,-24 17 18 1,8 0 16-16,-32 5-11 0,3-4 7 15,-6 4 14-15,3 0 0 0,-3 0 10 16,3 0-4-16,-3 0-13 0,6 12-6 16,-3-1 1-16,0 2-2 0,0 2-12 15,0 0 1-15,0 2 2 16,3 19-6-16,-9-17-3 0,0 1 1 16,0-1 11-16,0 0-4 0,0-1 18 0,-18-1 0 15,3-2-4-15,0-1 3 16,0 0-11-16,-18 11 8 0,16-15-20 15,-4 0 1-15,0-3-1 0,3 2-9 16,0-3 3-16,0-1-7 0,0 0-20 16,7-1-4-16,-10 3-52 15,12-5 41-15,6-2 10 0,3 0 11 16,0 0 4-16,0 0 2 0,0 0 4 16,12 0 8-16,3 0 12 0,-3 0 12 15,20-10 55-15,-14 1-49 16,3 9-9-16,0-6-9 0,0 6 4 0,2 0 0 15,-2-9-6-15,3 5 1 0,0 4-4 16,-3-4-4-16,20 0-97 16,-20 1-15-16,-6 1-59 0,0 0-79 15,-3 0-178-15,0-2-175 0</inkml:trace>
          <inkml:trace contextRef="#ctx0" brushRef="#br0" timeOffset="67190.68">-5397 4384 2526 0,'-12'-5'65'0,"3"3"51"15,-3 0 16-15,-3-1 94 16,9-1-118-16,-5 4 7 0,-1 0 7 15,6 0 8-15,-9 0-29 0,0 14-11 16,0-3-19-16,0 3-17 0,-3 3-7 16,-14 17 27-16,26-15-48 0,-6 0 4 15,9 1-20-15,3 1-7 16,0-2-3-16,15-1 6 0,-3 0-5 0,8-1 11 16,31 11-15-16,-18-19-39 15,-7 0-10-15,7-2-20 0,-6-5 9 16,6-2-12-16,-3 0 0 0,-7 0 2 15,4 0 5-15,-3-18 3 0,6-18-53 16,-15 18 74-16,-15-3-4 16,0-1-5-16,0-1-8 0,0-1 0 15,-21 2 2-15,3 0-10 0,-3 5-15 16,0 2-28-16,-17-9-171 16,20 16 69-16,3 5-128 0,0 0-121 15,6 1-49-15</inkml:trace>
          <inkml:trace contextRef="#ctx0" brushRef="#br0" timeOffset="67571.81">-5105 4352 2329 0,'0'-4'87'0,"0"4"42"15,0 0 34-15,0 0 0 0,0 0-23 16,-15 0-19-16,0 0 51 0,-3 0-120 16,0 0-18-16,0 0-14 0,4 0-7 15,5 0-6-15,0 0-7 0,0 18 4 16,0-5-6-16,9 2-3 0,0 15-30 16,0-21 1-16,0 4-14 15,24-2-9-15,-4-3 0 0,-2-2-3 16,0-6-6-16,0 0-3 0,0 0-7 15,-3 0-4-15,9 0-26 16,-13-13 83-16,-5 1 13 0,-6-2-11 16,0 1 8-16,0 2 9 0,0 2-3 15,0 3-8-15,0-3-13 0,-14 2-34 16,-13 4-165-16,27 3 8 0,-12 0-187 16,3-6-59-16</inkml:trace>
          <inkml:trace contextRef="#ctx0" brushRef="#br0" timeOffset="67883.34">-4828 4384 2443 0,'0'0'160'15,"0"0"-33"-15,0-7 7 0,0 7 1 0,0 0 7 16,0 0 50-16,0 0 22 0,0 0-2 15,0 0-7-15,0 0-25 0,0 30 28 16,-12-13-128-16,12 0-10 16,-6 2-34-16,6 1 3 0,-12 1-16 15,0-1-22-15,6 25 15 16,-3-21 1-16,3-2-17 0,0 0-1 16,0-3-5-16,3 0 4 0,-6 12 13 15,3-17 1-15,3-2-22 16,3-3-47-16,-9 2-6 0,6-3-44 0,-3-2-64 15,6 0-54-15,0-1-50 0,0-1-24 16,0-3 1-16,0-1-40 0,0 0-127 16,18 0-167-16</inkml:trace>
          <inkml:trace contextRef="#ctx0" brushRef="#br0" timeOffset="68244.11">-4608 4582 2529 0,'0'-1'65'0,"0"-1"57"15,0-3 30-15,0 5 22 0,0-1 5 0,0-2-12 16,0-1-26-16,-12 4-23 0,6-2 70 16,-6 2-90-16,12 0-17 15,-9 0 7-15,-3 0-11 0,6 0-9 16,-9 10-24-16,4 1-18 0,5 4-10 15,-9-5 6-15,-3 15-3 16,12-12-5-16,6 3-13 0,0-4 2 16,0 1 0-16,0-4 9 0,0 2-13 15,0 1 3-15,15-4-17 0,3 0-17 0,14-2-83 16,-14-6 37 0,0 0 3-16,-3 0-2 0,3-12-7 0,-3-1-13 15,-3-1-5-15,0 1 24 0,-7-2 14 16,-2-2-21-16,-3-12-185 15,0 14 97-15,-20 5-46 0,-4 1-56 16,3 3-152-16,-6 1-224 0</inkml:trace>
        </inkml:traceGroup>
        <inkml:traceGroup>
          <inkml:annotationXML>
            <emma:emma xmlns:emma="http://www.w3.org/2003/04/emma" version="1.0">
              <emma:interpretation id="{6EDAD3B7-E7C1-4DBF-B3B1-B365985F2400}" emma:medium="tactile" emma:mode="ink">
                <msink:context xmlns:msink="http://schemas.microsoft.com/ink/2010/main" type="inkWord" rotatedBoundingBox="24533,9804 25232,9825 25218,10278 24520,1025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99208.76">-2667 4738 1936 0,'-6'0'33'0,"6"0"52"16,-6 0 33-16,6 0 20 0,0 0-23 15,0 0-16-15,0 0-8 0,0 15-14 16,0-5-10-16,0 5-27 0,0 16 21 16,0-15-33-16,0 3-10 15,0 1-2-15,0 0-6 0,0 3-2 16,0 0 0-16,0 0-3 0,0 1-4 15,12-3 0-15,3 25 7 0,-4-24-13 16,-11-7 1-16,6 2 13 0,3-5-6 16,-9-1 4-16,0-3-6 0,0-3-6 15,0-5-5-15,0 0 5 16,0 0-6-16,0-15 1 0,0 0-10 16,0-4-21-16,0-2 7 0,0-5-2 15,0-1 0-15,0-5 18 0,12-2 0 16,-12 2 0-16,12-31 7 15,-12 34 7-15,15 5 5 0,-3 0 13 16,0 5 1-16,-9 3 10 0,9 5-10 31,56-23 26 47,-2 239 23-78,-78-194-64 0,-3-2 4 16,3-1 2-16,0-1-8 0,-3 1 9 16,3-4-7-16,-6-1 3 0,6 1-4 15,-2-3 3-15,2-1 0 0,0 0-4 16,-3 0 5-16,3 0-11 0,0 0-10 16,3 0-11-16,3-11-26 0,-3 11-53 0,6-9-38 15,3 9-54-15,0-16-440 16,0 8 149-16</inkml:trace>
          <inkml:trace contextRef="#ctx0" brushRef="#br0" timeOffset="199562.8">-2039 4708 1975 0,'3'-1'61'0,"0"-2"47"0,0 2 29 16,-3 0 22-16,0 0-6 0,0-2-27 15,0 3-16-15,0 0 72 16,0 0-106-16,-15 0-12 0,0 15-17 16,3-1-4-16,-6 1-13 0,3 4-4 15,3 1-3-15,0 4-15 0,1 0 4 16,-10 31-8-16,15-27 2 15,6-1-2-15,-9 0 0 0,6-1 7 16,3-1-9-16,-3-1 5 0,3-3-4 0,0-5-3 16,21 14-2-16,-6-19-25 15,2-2-28-15,1-4-36 0,3-3-35 16,3-1-25-16,-3 2-30 0,0-2-32 16,-4-1-80-16,-2 0-169 0</inkml:trace>
        </inkml:traceGroup>
        <inkml:traceGroup>
          <inkml:annotationXML>
            <emma:emma xmlns:emma="http://www.w3.org/2003/04/emma" version="1.0">
              <emma:interpretation id="{B986DC9C-04EC-4A2A-B23B-82D2985DAC1F}" emma:medium="tactile" emma:mode="ink">
                <msink:context xmlns:msink="http://schemas.microsoft.com/ink/2010/main" type="inkWord" rotatedBoundingBox="25480,9766 27869,9837 27853,10382 25463,1031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01000.28">-1688 4732 2278 0,'0'0'30'0,"0"0"71"16,0 0-14-16,0 0 7 0,0 0-3 15,0 12-5-15,0-2-18 0,0 4 4 0,0 0 1 16,-15 3-11-16,9 2-2 0,-6 27 9 15,3-21-45-15,0-1-5 16,9 0-5-16,0-1-5 0,0-2-4 16,0-1-6-16,0-4 7 0,0 0 4 15,0-2-1-15,0 3 16 16,0-13-18-16,0-2-3 0,0 1-8 16,0-3-7-16,0 0-19 0,12-13-18 15,0 0-9-15,-12-2-3 0,6-1 5 16,15-23-30-16,-9 16 56 15,-6 2 11-15,0-3 12 0,0 4 2 0,0 0-1 16,3 1 8-16,-3 4-5 0,-6 1 5 16,6-2 8-16,-1 10-5 15,-5 2 2-15,0 2-4 0,0-1-7 16,0 3 4-16,0 0 33 0,3 0 5 16,-3 0-17-16,0 15-3 0,6 11-1 15,-3-12-15-15,6-1-3 16,-3 2 6-16,0 1-6 0,6-4 2 15,3 3-1-15,-9-3 2 0,9-3 1 16,-3-1-6-16,12 5-12 16,-10-10 8-16,-8-3 1 0,6 0-6 15,-6 0-37-15,0 0-7 0,3-13 7 0,-3 1 10 16,6 0 8-16,-9-3 13 0,9-14 2 16,-6 11 13-16,0 0-1 15,0-3-3-15,0-1 4 0,-3 2 11 16,0 0-10-16,0 2 4 0,-3 2 7 15,6 2 33-15,0-6 13 16,-6 16-37-16,0 2-7 0,5 2 47 16,-5 0 7-16,0 0-11 0,0 0-7 15,0 16-5-15,0-1-4 0,0 1-8 16,0 24 7-16,0-17-28 16,0 0-2-16,6 1-1 0,-6 1-5 0,0-4 4 15,0 2-2-15,0-3 0 0,0-3-10 16,0 10-4-1,0-16 2-15,0-2-62 0,0-4-65 0,0-1-45 16,0-4-57-16,0 0-122 0,0 3-243 16</inkml:trace>
          <inkml:trace contextRef="#ctx0" brushRef="#br0" timeOffset="201580.92">-1250 4936 1807 0,'0'0'64'0,"0"-8"-7"16,0 3-15-16,14-6 5 16,-2 5-25-16,-12 1-19 0,12 1 1 15,-6-3 6-15,9 4-4 0,-3-2 3 16,-3 3-6-16,3-1-13 0,21 1 15 15,-16 2-5-15,-8 0-8 16,3 0 46-16,-6 0 31 0,6 0-9 16,-12 0 3-16,0 12-11 0,0-1 5 0,0 0-13 15,-30 10 8-15,21-12-47 16,-8 0 0-16,2 1 7 0,9-2-7 16,-6-1-3-16,-3-1-10 0,9-1 3 15,6-1-7-15,0-1-3 0,-6-3-25 16,6 0 24-16,0 0 8 15,0 0 6-15,0 0-9 0,9 0 5 16,9 0-2-16,-6 0-6 63,86 10 70-63,-98 11-2 15,-15-1-31-15,-9 36 51 31,3-29-40-31,15-16-16 0,-5-1 9 16,5-1-15-16,-3 0 12 0,-3-1-4 16,-3 5 8-16,3-9-21 15,6-4 2 48</inkml:trace>
          <inkml:trace contextRef="#ctx0" brushRef="#br0" timeOffset="201992.33">-801 4668 2127 0,'-15'0'52'0,"15"0"28"0,-15 0-16 0,15 0 18 16,-9 0 0-16,9 0 11 0,0 0-10 15,0 0-8-15,0 14-20 16,18 8 30-16,-6-9-64 0,3-3 0 0,3 6-17 15,0-2 9-15,-3 3-4 16,-4 2-4-16,1-2-1 0,3 2-9 16,-3 2 9-16,9 21 2 0,-9-21-9 15,-6-1 4-15,3 1 0 0,-3 0 8 16,-6 1-5-16,0-2 8 0,0 4-2 16,0-3-11-16,-15 22 9 15,-3-20 2-15,6-5-8 0,3-1-7 16,-3-2-19-16,12-4-27 0,-15 1-23 15,9-3-32-15,-5-5-47 0,5-4-71 16,-15 0-638-16</inkml:trace>
          <inkml:trace contextRef="#ctx0" brushRef="#br0" timeOffset="202485.19">-459 4998 2052 0,'0'4'81'0,"0"-4"17"0,0 4 21 16,0-4-17-16,18 0 3 0,-6 0-23 16,-3 0-19-16,9 0-24 0,-3 0-15 15,29 0 9-15,-26 0-30 16,3 0-14-16,-3 0-73 0,-3 0-73 15,3 0-128-15,-6 0-228 0,-3 0-132 16</inkml:trace>
          <inkml:trace contextRef="#ctx0" brushRef="#br0" timeOffset="202265.8">-447 4895 2483 0,'0'11'32'0,"0"-11"14"0,0 0 1 16,0 0-21-16,0 0-12 0,0 0 0 15,12 0-8-15,-3 0-8 0,3 0-63 16,15 0-204-16,-15 0 9 16,0 0-201-16,2 0-77 0</inkml:trace>
          <inkml:trace contextRef="#ctx0" brushRef="#br0" timeOffset="203155.16">-60 4748 2356 0,'-6'0'43'0,"0"0"22"16,6 0 13-16,-6 0 9 0,-3 0-21 15,-3 0 31-15,1 9-58 16,-1-9 15-16,3 17 1 0,3-1-9 16,-6-1-1-16,6 3-6 0,-3-1-3 15,9 4-9-15,-6 19 10 16,6-18-35-16,0-2 10 0,0 1-11 16,0-1 5-16,0 2-4 0,0-4 2 15,15-1 2-15,-3-1 4 0,-6-3-1 16,9 6-2-16,-9-12-8 15,6-5-1-15,-7-2-11 0,4 0-3 0,3 0-8 16,0 0-1-16,0-17-12 0,-3 4-8 16,3-2-2-16,15-18-13 15,-15 14 42-15,0-1 3 0,-6 0 7 16,-3-2 6-16,2 0 0 0,-5 0-3 16,0 2-3-16,0 1 5 0,0 0-1 15,-26-8 7-15,8 18-2 16,3 5 1-16,-3 0 4 0,3 1-3 15,-3 2 8-15,3 1-9 0,-2 0 2 16,2 0-3-16,3 0-9 0,-6 0-97 16,9 0-16-16,3 0-54 0,6 0-55 15,0 0-146-15,0 0-171 0</inkml:trace>
          <inkml:trace contextRef="#ctx0" brushRef="#br0" timeOffset="203436.58">181 5130 2437 0,'0'-11'76'0,"0"1"48"0,0 10 24 0,0-6 8 15,0-1-20-15,0 0-33 0,0 3-26 16,0 4-23-16,0 0-18 0,0 0-5 16,0 0-21-16,0 0-5 15,0 0-10-15,0 0-3 0,0 0-30 16,0 0-60-16,0 0-55 0,0 0-33 16,0 0-69-16,0 0-663 15</inkml:trace>
          <inkml:trace contextRef="#ctx0" brushRef="#br0" timeOffset="204032.92">321 4880 1507 0,'0'-3'89'16,"0"-12"87"-16,0 10-154 0,48-17 41 31,-9 10 74-31,-28 7-85 16,1 3 9-16,3 1 4 0,-3 0-20 15,0 1 10-15,3 0 21 0,-9 0-14 16,6 0 11-16,-6 0 6 0,3 0-18 15,-3 12-8-15,0-1 2 0,-6 2-22 16,0-2 3-16,0 15 15 16,0-12-29-16,-18 2-6 0,3 0-5 15,3 1 6-15,-3-1-8 0,3 1 0 16,0-2 0-16,6 0 0 0,-3-4-10 16,3 12 9-16,-6-15 2 0,12 3-14 15,-5-4 8 48,82 49 333-32,-65-56-310-31,0 0-6 0,-3 0-9 16,9 0-2-16,2 0 5 15,-8 0-8-15,-6 0-4 0,9 0 2 16,-3 0-2-16,-6 0 3 0,6 0 0 15,-9 0-5-15,9 0 0 0,-6 0-3 16,0 0-7-16,-6 0-26 0,0 0-51 16,0 0-40-16,0 0-45 0,0 0-26 15,0 0-60-15,0 0-151 0,0 0-192 16</inkml:trace>
        </inkml:traceGroup>
        <inkml:traceGroup>
          <inkml:annotationXML>
            <emma:emma xmlns:emma="http://www.w3.org/2003/04/emma" version="1.0">
              <emma:interpretation id="{4DB642DC-97F8-4D40-B6B6-2E535F49CF9F}" emma:medium="tactile" emma:mode="ink">
                <msink:context xmlns:msink="http://schemas.microsoft.com/ink/2010/main" type="inkWord" rotatedBoundingBox="28597,9933 28986,9944 28970,10485 28581,1047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-60983.89">1396 4887 2188 0,'-6'11'57'0,"0"-11"26"0,6 0 14 16,0 0-12-16,0 9-15 0,0-9-13 15,0 0-18-15,0 0-9 0,0 0 20 16,0 7 5-16,0-7 20 0,0 9-10 16,0-2 8-16,0 0-20 0,0 16 54 15,0-10-77-15,0 5 1 16,0 4-12-16,0-2-4 0,0 2-10 15,0 4-2-15,0 3 1 0,0 1-2 16,18 0-1-16,-3 29 11 0,-9-31-13 16,5-3-2-16,-5-4-1 0,3-5 2 15,-9-2-2-15,6-2 4 0,0-6 2 16,0-6 2-16,-6 0-9 16,0 0-4-16,0 0-32 0,6-18-11 15,-6-3-8-15,0 2 11 0,0-8 5 16,0-3 3-16,0-37 6 15,0 28 21-15,0 3 9 0,0 0-7 16,0 2 11-16,0 4 3 0,0 2-8 16,0 5 9-16,15 3 2 0,18-13-6 15,-21 19 16-15,6 2-6 16,2 1 10-16,-2 3-13 0,3-2 9 0,3 4-19 16,-3 2 14-16,0-1-7 15,-4 3-1-15,-2 2-3 0,21 0 8 16,-27 17-3-16,-3 1-4 0,0 0 5 15,0 3 1-15,-6 4 46 0,0 0-7 16,0-1-16-16,-18 1-8 0,9-2-7 16,-9-3-5-16,-15 16 12 15,16-23-23-15,2-2 9 0,-3-2-8 16,3-6-2-16,-18 4 15 16,15-7-14-16,6 0-3 0,-2 0 2 15,-4 0-3-15,6 0 6 0,3-15-22 0,3 4-65 16,-6 11-53-16,6-13-64 15,0-4-416-15,6 9 63 0</inkml:trace>
        </inkml:traceGroup>
        <inkml:traceGroup>
          <inkml:annotationXML>
            <emma:emma xmlns:emma="http://www.w3.org/2003/04/emma" version="1.0">
              <emma:interpretation id="{87AC7EC5-4571-40C7-80EB-6E1435C9CB75}" emma:medium="tactile" emma:mode="ink">
                <msink:context xmlns:msink="http://schemas.microsoft.com/ink/2010/main" type="inkWord" rotatedBoundingBox="29264,9748 31664,9820 31643,10510 29244,1043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-52521.07">3738 4997 1658 0,'0'0'-8'0,"0"0"82"16,0-11-26-16,0 11-38 16,12-11-1-16,-12 2 11 0,18 1-7 15,-9 8-15-15,3-8 33 0,3 3-41 16,-3 1 35-16,6-1-9 15,-9 2-4-15,-3 3-29 0,-1 0 33 16,7 0 36-16,-9 0 12 0,-3 0-7 16,0 12-29-16,0-12-29 0,0 13 21 15,0-2-19-15,0-1 5 16,0-1 15-16,0-1-17 0,-15-2-1 0,15 3 13 16,-14-3-17-16,2 3 15 0,-6-3-22 15,9 4 12-15,-3-3-9 16,12-3 8-16,-12 0 9 0,12 1-6 15,-6-3-13-15,6 1-5 0,0-2 15 16,0 1 8-16,0-2-17 16,12 0-8-16,6 0 29 15,-3 0-18-15,-3 0 19 0,0 0-17 0,2 0 18 16,-8-8-12 0,15 8 26-16,-15 0 51 0,6 0 20 15,-6 0-67-15,-3 18-7 0,-3-2-16 16,0 16-12-16,0-15 4 15,0-1 1-15,-21 3 2 0,12 0 3 16,-3-4-1-16,12 1-3 0,-12-3 39 16,-2 1 10-16,2-4-10 15,-18 5 18 1,-9-15-48-16,30 0-18 16,-3 0 3-16,0 0-2 15,4-13-3-15,-4 13 5 0,6-9-29 0,-3 1-60 16,0 8-72-16,0-9-106 0,9 3-165 15,0-1-137-15</inkml:trace>
          <inkml:trace contextRef="#ctx0" brushRef="#br0" timeOffset="-52079.37">3932 4729 2232 0,'0'-2'58'15,"0"2"39"-15,0-2-4 0,0 2-11 16,0 0-29-16,0 0 21 31,0 47 224-15,0 20-226-16,0-48-62 15,39 24 1-15,-25-20-5 16,-2 0-5-16,0 0 5 0,9 3-2 16,-9 0 1-16,0 3-2 0,-3 0 0 0,-9 0 2 15,6-2-7-15,0 0 10 0,-6-1 79 16,0-1-20-16,0 1-21 0,0-5-13 15,0 0-11-15,-33 15 3 16,18-21-16-16,-3-3-8 0,6-2-7 16,6-3-22-16,-3-3-23 0,-2 1-43 15,11-5-53-15,0 0-83 0,0 0-52 16,0 0-719-16</inkml:trace>
          <inkml:trace contextRef="#ctx0" brushRef="#br0" timeOffset="-51568.4">4224 5089 2035 0,'-6'9'59'0,"6"-4"37"0,0 0 3 15,0 0 26-15,0-4-14 0,0-1-12 16,29 0 44-16,-14 0-106 16,3 0-10-16,3 0-8 0,0 0-9 15,3 0-8-15,-7 0-5 0,4-10-9 16,-3 10-89-16,-3 0-116 0,9 0-840 16</inkml:trace>
          <inkml:trace contextRef="#ctx0" brushRef="#br0" timeOffset="-51783.07">4250 4988 2375 0,'0'9'22'0,"0"-9"36"0,0 0-22 16,0 0-4-16,0 0 2 0,0 0-18 15,0 0-1-15,0 0-6 0,39 0 5 16,-21 0-6-16,0 0-5 16,-3 0-7-16,6 0-9 0,-10 0-49 15,7 0-87-15,-3 0-104 0,-9 0-145 16,6 0-130-16</inkml:trace>
          <inkml:trace contextRef="#ctx0" brushRef="#br0" timeOffset="-59978.56">2134 4767 2016 0,'0'-3'46'0,"0"2"27"0,0-3 22 15,0 2 17-15,0-1 5 0,0 2-32 16,0-2-23-16,0 2-4 0,0 0 5 16,-15 1-10-16,3 0-1 0,12 0-2 15,-12 15-13-15,-9 15 3 16,4 8 18-16,11-18-41 16,0 49 18-1,6-20-23-15,0-21-1 0,0-1-4 16,35 29 2-16,-26-30-7 15,3-2-1-15,21 27 1 16,24 20-6 0,-49-58-9-16,4-5-18 0,6-1-68 0,-15-5-49 15,3-2-59-15,6 0-93 0,-6 0-153 16</inkml:trace>
          <inkml:trace contextRef="#ctx0" brushRef="#br0" timeOffset="-59455.55">2458 4918 2097 0,'6'-13'121'0,"0"6"-20"0,-6 3 9 0,0 0-3 16,6 1 1-16,-6-2 42 15,0 5-72-15,0 0 43 16,0 0 89-16,0 16-151 0,0-1-17 15,0 0-2-15,0 4-2 16,0 47 19-16,0-22-49 16,0-1 2-16,18-22-12 0,-9-3 2 15,3-7 1-15,-12 5 1 0,15-6-5 16,-15 0 5-16,0-5-5 16,0 0 7-16,0-5-4 0,0 0-14 0,0 0-13 15,0 0-14-15,0 0-42 16,0-16 46-16,0-3-3 15,-27-17-22-15,27-57 11 16,0 67 48-16,0 4-2 16,0 0 3-16,0 1 6 0,18 0 1 15,-18 2-5-15,15 0-3 0,-3 2-1 16,6 2-3-16,-4 0 5 16,19-9 3-16,-21 14 0 0,3 4 2 0,-3 1-1 15,0 1 2-15,3 0-8 0,-9 3 6 16,17 1-2-1,4 14 6-15,-9 12-5 16,-9 4-1-16,-3-12 9 16,6-1-6-16,-12 2 0 0,9 1-6 15,-3 66 16 1,-6-67-8-16,0 17 92 16,0-21-61-16,-15 2-13 0,15-5-9 15,-18 2-3-15,6-3 1 16,-21 11 54-16,13-13-36 0,8-3-18 15,-3-2-3 48,-101-84-1109-63,116 76 563 0</inkml:trace>
          <inkml:trace contextRef="#ctx0" brushRef="#br0" timeOffset="-58604.04">2973 4682 2014 0,'6'-4'41'0,"-3"-1"28"16,-3 0 35-16,6 2 14 0,-6 0 9 15,6-3 128-15,-6 3-116 16,6 1 153-16,-6 2-159 0,0 0-13 16,0 0-13-16,0 0-4 0,0 0 21 15,0 0-25-15,0 16-35 0,0-1-19 16,0 21 7-16,0-14-46 15,0 5 0-15,0 1-2 0,0 2 7 16,0 3-10-16,0-1 9 0,0 2-11 16,0 0-10-16,0-1 15 0,0 0 5 15,0-2-10-15,0-1 0 0,0-5 11 16,0-1-5-16,0-3-8 0,0-6 5 0,0 0-16 16,0-7-13-16,0-2-22 0,0-3-68 15,0-3-97 1,0 0-352-16,0 0 193 0,0 0-233 62</inkml:trace>
          <inkml:trace contextRef="#ctx0" brushRef="#br0" timeOffset="-53135.97">3220 4831 2069 0,'6'0'34'0,"-6"-2"33"0,6 1 36 0,-3-1-1 15,0 1 0-15,0 1-8 16,3-4 115-16,-6 4-184 16,0 0 4-16,0 0 75 0,0 0-13 15,0 0-28-15,0 18-16 0,0 14 7 16,0-13-38-16,0 4-4 16,0 73 10-1,-9-47-20-15,9-27 1 16,0 1 0-16,0 14-8 62,0-32 4-46,0-16-14-16,0-4-20 0,9-1-11 16,-9-4 11-16,12-24 5 15,-12 19 22-15,6 1 3 0,-6-1-1 16,9 2 1-16,-6 1 6 0,0 3 2 0,-3 2-2 15,6 4-2-15,-6 3 10 16,0-1-15-16,6 5 6 0,-6 1-9 16,0 5 9-16,6 0 5 0,-6 0-7 0,0 0 2 15,6 14 1-15,3 10-4 16,-6-11-1-16,6 3 15 0,-3 1-11 16,5-1 4-16,-2 1-4 0,3-3-3 15,6 2 7-15,-6-4-12 0,3-1 6 16,12 4 1-16,-9-11 4 15,-6-4 3-15,-4 0-8 0,4 0 6 16,0 0-10-16,-6-12 4 0,3-1-28 16,-3 2-8-16,0-2 2 15,6-18 6-15,-6 14 24 0,-6-1 1 16,0-1 0-16,0-2 7 0,0 1-9 0,0-2 5 16,0-14 6-16,0 20 7 15,0-10-5-15,0 16 15 16,0 4-9-16,0 1-8 15,0 2 40-15,0 3 1 16,0 0-27-16,0 16-5 0,0 2 9 16,0-2-6-16,0 3-4 0,0 1 1 15,0 3-9-15,0 1 2 16,0 27 5-16,9-26-7 0,-3-2-4 0,-6 1-3 16,12-6 7-16,-12 3-6 15,6-6-3-15,-3-4 2 0,3 10-14 16,0-14-60-16,0-1-51 0,-6-1-74 15,5-1-68-15,-5-2-231 0,6-2-182 16</inkml:trace>
        </inkml:traceGroup>
        <inkml:traceGroup>
          <inkml:annotationXML>
            <emma:emma xmlns:emma="http://www.w3.org/2003/04/emma" version="1.0">
              <emma:interpretation id="{67B55403-8C60-4D88-BDF2-15548E02C397}" emma:medium="tactile" emma:mode="ink">
                <msink:context xmlns:msink="http://schemas.microsoft.com/ink/2010/main" type="inkWord" rotatedBoundingBox="31970,9838 33030,9870 33016,10336 31956,1030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-48826.61">5194 4815 2179 0,'0'0'56'0,"0"0"42"15,-12 0 120-15,12 0-117 16,-15 0-21-16,3 0-16 0,0 0 2 16,-3 0-20-16,4 14-12 0,2-2-3 0,-9 1-7 15,6-2 7-15,6 4-4 0,-6 2-11 16,-3 16 29 0,9-16-35-16,6 2-4 0,0 1 12 0,0 0-5 15,0-2-3-15,12 0 4 0,3 2-1 16,-3-4-8-16,0 4-5 15,32 21 14-15,-32-34-15 16,36 6 18-16,-21-13-27 16,-15 0 14-16,3 0-2 15,-4-15-8-15,1 0 10 0,3 0-8 16,0 0-1-16,15-37 0 16,-21 32 4-16,0-1 7 15,-9-49-10-15,0 47 2 16,0 0-4-16,-12-14-1 0,-9 21 0 15,9 5 4-15,-3 3-5 0,3 4 5 16,0 0 9-16,-2 4-10 0,2 0-2 16,-6 0-44-16,3 0-34 0,-9 0-161 15,9 0 74-15,-3 11-288 16,15-1 124-16,3-10-168 16</inkml:trace>
          <inkml:trace contextRef="#ctx0" brushRef="#br0" timeOffset="-48545.14">5515 4820 1876 0,'0'0'39'0,"0"0"21"0,0 0-11 0,0 0 67 15,0 0-58 1,15 0-5-16,6 0-16 47,241-76-150-31,-256 76-143-16,-6 0-4 15,0 0-436-15,0 0 340 16</inkml:trace>
          <inkml:trace contextRef="#ctx0" brushRef="#br0" timeOffset="-49319.47">4747 5114 1792 0,'0'0'52'0,"0"0"48"16,0 0 6-16,0 0 12 0,0 0 16 16,0 0-34-16,0 0-11 0,0 0-9 15,0 0-16-15,0 0-25 0,0 0-10 16,0 0-2-16,0 0-26 16,0 0 2-1,0 11 29 1,0 13-16 15,66 8 1-31,-60-32-16 16,6 0-6-16,-3 0 9 0,0 0-5 15,-6 0 0-15,3 0-6 0,0-15 16 16,0 4-12 0,-6-46 13-16,0 47-8 15,-12-8-2 1,3 18 7-16,0 0-5 0,0 0-3 15,-3 0 4-15,9 0-4 0,-3 0-4 16,0 0 0-16,0 0 1 0,6 13-4 16,-6-2-60-16,6-11-9 15,0 6-19-15,0 2-39 0,0-8-61 16,0 0-127-16,0 0-671 16</inkml:trace>
          <inkml:trace contextRef="#ctx0" brushRef="#br0" timeOffset="-50069.32">4923 4913 667 0,'0'-12'-8'0,"0"8"-27"0,0 1-22 16,0-1-23-16,0 3-30 16,-12-1-9-16</inkml:trace>
        </inkml:traceGroup>
        <inkml:traceGroup>
          <inkml:annotationXML>
            <emma:emma xmlns:emma="http://www.w3.org/2003/04/emma" version="1.0">
              <emma:interpretation id="{BDB4D08D-2352-42C8-8D35-3C7C199F0C27}" emma:medium="tactile" emma:mode="ink">
                <msink:context xmlns:msink="http://schemas.microsoft.com/ink/2010/main" type="inkWord" rotatedBoundingBox="32761,9928 33081,9938 33071,10274 32751,10264"/>
              </emma:interpretation>
              <emma:one-of disjunction-type="recognition" id="oneOf20">
                <emma:interpretation id="interp24" emma:lang="" emma:confidence="0">
                  <emma:literal>y</emma:literal>
                </emma:interpretation>
                <emma:interpretation id="interp25" emma:lang="" emma:confidence="0">
                  <emma:literal>b</emma:literal>
                </emma:interpretation>
                <emma:interpretation id="interp26" emma:lang="" emma:confidence="0">
                  <emma:literal>Y</emma:literal>
                </emma:interpretation>
                <emma:interpretation id="interp27" emma:lang="" emma:confidence="0">
                  <emma:literal>s</emma:literal>
                </emma:interpretation>
                <emma:interpretation id="interp28" emma:lang="" emma:confidence="0">
                  <emma:literal>es</emma:literal>
                </emma:interpretation>
              </emma:one-of>
            </emma:emma>
          </inkml:annotationXML>
          <inkml:trace contextRef="#ctx0" brushRef="#br0" timeOffset="-48002.04">5599 4804 2028 0,'0'1'57'0,"0"4"8"0,-6-1 16 15,6-2 10-15,0 0-13 0,0 1-24 16,0 1 1-16,0 2-26 0,0-2-4 15,-18 14 5-15,6-9-21 16,12 2 1-16,0 0-14 0,-9 0-1 0,9 0 14 16,0 0-5-16,0-2-6 0,0-1 12 15,0 6-3 1,15-9-7-16,0 0-2 0,0-5 0 0,0 0-6 16,0 0 0-16,2 0 14 0,4 0-13 15,-9 0 12-15,6 0-9 0,9 0-2 16,-9-13 19-16,-9 13-5 15,3 0-16-15,2 0 17 0,-2 0-8 16,0 0 4-16,0 0-7 0,-3 0 3 16,3 0 5-16,3 0 7 15,-9 0 15-15,-3 15 11 0,3-2 1 16,-6 2 1-16,0-2 13 0,0 2 9 16,0 1 1-16,-15-1 5 15,-63 51 187 1,37-50-164-1,-49-5 60-15,73-11-143 16,2 0-6-16,0 0 5 0,6 0-11 16,-21-11-19-1,18-15-782 1,12 26-168-16</inkml:trace>
        </inkml:traceGroup>
      </inkml:traceGroup>
      <inkml:traceGroup>
        <inkml:annotationXML>
          <emma:emma xmlns:emma="http://www.w3.org/2003/04/emma" version="1.0">
            <emma:interpretation id="{D911DBA8-3756-4408-8E4B-A7D16BD6BA89}" emma:medium="tactile" emma:mode="ink">
              <msink:context xmlns:msink="http://schemas.microsoft.com/ink/2010/main" type="line" rotatedBoundingBox="15997,10195 20970,10575 20909,11370 15936,10991"/>
            </emma:interpretation>
          </emma:emma>
        </inkml:annotationXML>
        <inkml:traceGroup>
          <inkml:annotationXML>
            <emma:emma xmlns:emma="http://www.w3.org/2003/04/emma" version="1.0">
              <emma:interpretation id="{B1E2E769-0572-4FC4-8635-7C365567C767}" emma:medium="tactile" emma:mode="ink">
                <msink:context xmlns:msink="http://schemas.microsoft.com/ink/2010/main" type="inkWord" rotatedBoundingBox="15997,10195 16196,10211 16164,10635 15965,10620">
                  <msink:destinationLink direction="with" ref="{DA335FC9-3D36-499F-B876-7F1DBC91B195}"/>
                </msink:context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-126905.94">-11100 5263 2486 0,'-15'0'24'16,"3"0"41"-16,12 0 11 0,-9 13-9 15,0-3-13-15,-9 11 13 47,-20 92-28-31,38-113-30-16,0 0-20 16,0 0 14-1,0-27-19-15,11-4-48 16,1 10 39-16,-12-2 7 0,6-2 3 15,-6-1 6-15,0-27 5 16,0 25-1-16,0 1 14 0,0 7 7 16,0 2 12-16,0 2 3 0,0 3-4 15,0 4-17-15,0 3 8 0,0 2 10 16,0 4-11-16,0 0-7 16,0 0 4-16,0 16-9 0,0 1-3 15,0 0-2-15,15 17 1 0,-3-15 3 16,3 1 0-16,-3 1-6 15,3-1-4-15,0 0 8 0,-3 5 2 0,-1-4-7 16,-2 3 11-16,-3-2-8 16,3 14-3-16,-9-17 10 0,0-1 38 15,0-6 14-15,-18 0-11 0,4 0-21 16,-1-6-10-16,0 3-5 0,0 0 1 16,0-6-10-16,0 1 0 0,0 1-9 15,3-5-27-15,-17 0-227 16,17 0 8-16,0 0-244 0,-6 0-296 15</inkml:trace>
        </inkml:traceGroup>
        <inkml:traceGroup>
          <inkml:annotationXML>
            <emma:emma xmlns:emma="http://www.w3.org/2003/04/emma" version="1.0">
              <emma:interpretation id="{F7719087-287F-4B6D-BD3C-60F00041D0B7}" emma:medium="tactile" emma:mode="ink">
                <msink:context xmlns:msink="http://schemas.microsoft.com/ink/2010/main" type="inkWord" rotatedBoundingBox="16545,10463 17081,10504 17038,11075 16501,1103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-125937.48">-10672 5445 1954 0,'0'-7'78'0,"0"-1"33"16,0 2 24-16,0 2 114 16,6 4-44-16,-6 0-114 15,0 0-18-15,0 0-7 0,0 0-23 16,0 0 24-16,0 0 15 0,0 0 12 16,6 0 5-16,0 23-2 0,0-6-1 15,-6 4-20-15,3 2-18 0,0 4-23 16,0 6-10-16,0 0-8 0,0 3-7 15,0 0-2-15,3 36 7 16,-3-40-10-16,0 0-3 0,0-4-5 16,-3-6 8-16,6-2-7 0,-6-5 6 0,0-4-1 15,0-4-2-15,0 1 3 0,0-8-23 16,0 0-43-16,0-14-17 16,0 0-26-16,0-4 6 0,0-3-12 15,0-6-2-15,0-5 18 0,0-2 32 16,0-2 29-16,0-41-3 15,0 36 27-15,18 0 0 0,-6 6 2 16,3 3 12-16,-1 0-4 0,1 5 0 16,0 4 4-16,18-10-4 0,-18 20-2 15,-3 7 10-15,0 2-8 0,0 4 2 16,-4 0-3-16,-2 0 9 0,0 19 2 16,3-1-4-16,0 19-6 15,-6-14 4-15,0-2-2 0,-3 9 4 16,0-8 61-16,0 1-16 15,-15 20 11-15,0-23-44 16,-23 19 9-16,8-21-14 16,15-11-9-16,0-7-2 0,0 0-7 15,3 0-6-15,1 0-9 0,-4 0-54 16,-3-15-185-16,9 3 57 16,3 12-109-16,0-11-167 0,3 1-166 15</inkml:trace>
          <inkml:trace contextRef="#ctx0" brushRef="#br0" timeOffset="-125614.2">-10163 5412 2539 0,'0'-3'33'0,"0"3"54"0,0 0 35 0,0 13 26 15,0 0-4-15,0 22 82 16,-17-11-137-16,2 2-7 0,3 3-7 16,0 4 4-16,0 2-28 0,3-4-11 15,9 2-12-15,-9 1-12 0,9 24-8 16,0-31-15-16,0-5 1 15,0-3-5-15,12 0-75 0,0-6-87 16,0-1-54-16,3-6-57 0,0-1-55 16,-1-1-265-16</inkml:trace>
        </inkml:traceGroup>
        <inkml:traceGroup>
          <inkml:annotationXML>
            <emma:emma xmlns:emma="http://www.w3.org/2003/04/emma" version="1.0">
              <emma:interpretation id="{1ABA6237-12C5-4837-80FF-572D6D3D8CDA}" emma:medium="tactile" emma:mode="ink">
                <msink:context xmlns:msink="http://schemas.microsoft.com/ink/2010/main" type="inkWord" rotatedBoundingBox="17384,10429 20020,10630 19970,11277 17335,1107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-125074.63">-9847 5577 2591 0,'6'-11'66'0,"-6"5"34"16,0 2 29-16,0-1-16 0,0 5-9 15,0 0 23-15,0 0 0 0,0 0-25 16,0 30 25-16,0-18-64 0,0 5-22 16,0 1-13-1,0 26-4-15,0-21-14 0,0-1-3 0,0 0-1 16,0 0-3-16,0 0-4 0,0-4 4 15,0 14-4-15,12-21-3 16,-12 1-81 0,0-12-128-16,0 0 97 0,0 0 10 15,0-15 22-15,0-2 6 0,0-2 13 16,0-3 11-16,0-32 9 16,0 25 34-16,0 1 8 0,0-2-6 15,0 1 10-15,0 3 0 0,18 4 2 16,-6 3-2-16,-3-1 3 0,2 4 8 0,16-9 8 15,-15 14-7 1,6 2 10-16,-6 4 3 0,0 1 2 0,3 4 25 16,-3 0-15-16,-1 0-4 0,4 0-18 15,0 23 6-15,-3 2 53 0,-3-3-26 16,12 33 7-16,-12-24-44 16,0-3-5-16,-6 0 1 0,0-4 0 15,3 1 8-15,-6-3 2 0,0-5-2 16,0 0-3-16,0-3 2 0,-15 8 9 15,0-15-17-15,3-1-4 16,-3-4 3-16,-24-2-7 0,19 0 1 16,-4 0 8-16,0 0-10 0,3-11-12 15,3 11-36-15,0-13-68 16,7 13-62-16,-1 0-59 0,0-10-137 0,3 10-271 16</inkml:trace>
          <inkml:trace contextRef="#ctx0" brushRef="#br0" timeOffset="-124437.26">-9299 5449 2129 0,'0'-3'60'0,"0"3"21"16,0 0 105-16,0 0-79 15,0 0 15-15,0 0 8 0,0 0 8 16,0 13 2-16,0-3 6 0,0-10-11 16,0 12-3-16,0 1-8 0,0 3 5 15,0 0-34-15,0 3-32 0,0 1-9 16,0 2 39-1,0 113 174 17,0 39-214-32,0-164-58 15,0 0-8-15,0-4 5 0,0 0-33 16,0-3-108-16,0-2-142 0,0-1-106 16,0 0-70-16,0 0-263 0</inkml:trace>
          <inkml:trace contextRef="#ctx0" brushRef="#br0" timeOffset="-123695.14">-9023 5553 2396 0,'0'-7'49'0,"0"6"21"15,0 1 17-15,0 0 11 0,0 0 21 16,0 0 22-16,0 0 125 16,-11 16-135-16,11 0-8 0,-9-1-3 15,9 1-12-15,-9 7-36 0,0-3-31 16,9 2-1-16,-3 3-11 0,3-1-3 16,-3 27 11-16,3-26-27 0,0-1-8 15,0-2-1-15,0-4 3 0,0-2-7 16,0-3 0-16,0-4 2 0,0-4-7 15,0-4-118-15,0-1-4 16,0 0-29-16,0-14-3 0,0-1 9 16,0-4 28-16,0-2 14 0,0-3 37 15,0-2 22-15,0-3 19 0,9-32 9 16,0 7 45 0,-3 29 0-16,3-26 168 15,-3 30-48-15,-6 15-86 16,0 1-14-16,3 5-10 0,-1 0-9 15,-2 0 0-15,6 0-7 0,-6 0-5 16,6 0-1-16,9 37 2 0,-9-17-7 16,3 1-6-16,0 4 8 0,9 17-7 62,65 22-24-62,-65-87-9 16,-6 11 6-16,-3 0 2 0,3-4 0 15,3-1 19-15,-3-1-1 0,-3 0 2 16,0-3-2-16,2-1 10 0,-5 3-1 16,0-1 6-16,6-11 10 15,-12 16 24-15,3 5 5 0,0 4 13 16,0 6-20-16,-3 0-8 0,3 0 5 16,-3 0 30-16,0 0 6 0,0 0-12 15,0 12 24-15,0 5-36 0,0 2-20 16,0 2 0-16,0-2-10 15,0 6-4-15,0-4-5 0,0 3-9 0,0-2 3 16,12 1 1-16,-3 19-2 16,-9-25-8-16,0-1-1 0,9-5-49 15,-9 2-63-15,0-5-73 0,0-4-45 16,0-2-44-16,0-2-87 0,0 0-183 16</inkml:trace>
          <inkml:trace contextRef="#ctx0" brushRef="#br0" timeOffset="-120050.02">-8514 5754 578 0,'0'0'66'0,"0"0"16"16,0 0 11-16,0 0 9 0,0 0 31 0,0 0 21 15,0 0-41-15,0 0 17 0,0 0-46 16,0 0 6-16,0 0-20 0,0 0-7 16,0 0-19-16,0 0 4 0,0 0-7 15,0 0 24-15,0 0-42 16,0 0 21-16,0 0-5 16,0 0-9-16,0 0 9 0,0 0-2 15,0 0 2-15,0 0-1 0,0 0 9 16,0 0-12-16,0 0-15 0,0 0 11 15,0 0-15-15,0 0 5 0,0 0-11 0,0 0-3 16,0 0 3-16,0 0-5 16,0 0 8-16,0 0 11 0,0 0 17 15,0 0-29-15,0 0 1 0,0 0-5 16,0 0 7-16,0 0-13 0,0 0-1 16,0 0 2-1,0 0 23 1,0 0-30-16,0 0 5 0,0 0 4 15,0 0 1-15,0 0 16 16,0 0 18-16,0 0-40 16,0 0 0-16,0 0 7 0,0 0-7 15,0 0 6-15,0 0-8 0,0 0 12 0,0 0-16 16,0 0 6-16,0 0 16 16,0 0-19-16,0 0 30 15,0 0-7-15,0 0-4 0,0 0 2 16,0 0-6-16,0 0 9 0,0 0 3 15,0 0 0-15,0 0 6 0,0 0-8 16,0 0 9-16,0 0-6 0,0 0 4 16,0 0-1-16,0 0 15 0,0 0-8 15,0 0 4-15,0 0-4 16,0 0 43-16,0 0 1 0,0 0 11 16,0 11-1-16,0-11-17 0,0 12 3 15,0-12-10-15,0 11-4 0,0-1 2 0,0 12 4 16,0-12-46-16,0 4 1 15,0-2-12-15,0 2-7 0,0-3-1 16,0 0-6-16,0 0 10 0,0 2 1 16,0-5 0-16,0 5-5 15,0-8-6-15,15-2 7 0,-15 1-3 16,0-1-5-16,0-3-7 0,0 0-18 16,0 0-113-16,0 0-132 0,0 0-70 15,0 0-751-15</inkml:trace>
          <inkml:trace contextRef="#ctx0" brushRef="#br0" timeOffset="-119211.41">-8329 5428 1679 0,'0'-2'9'16,"0"-1"41"-16,0 0 47 0,0 3-7 16,-15-2 9-16,15 1-16 15,0 1 49-15,-18 0-70 0,18 0-13 16,0 0 0-16,0 0 8 0,0 0 0 0,0 0-8 15,0 0 6-15,0 0-10 16,0 0 26-16,0 0-32 0,0 0-9 16,0 0 5-16,0 0 0 0,0 0-3 15,0 0 5-15,0 0 12 0,0 0-5 16,0 0-11-16,0 28 65 16,18-20-49-16,-3 4-4 0,-3 5 13 15,0 0-13-15,0 1-4 0,0 1 34 16,3 1-23-16,-1 2-19 0,1 2 4 15,30 48 168 1,-30-48-171-16,-3-1 42 0,0 0-17 16,-3-5-25-16,0 4 40 0,-4-3-13 0,-5 0-19 15,0-2-17-15,0 0 4 16,0 2 5-16,0-2-7 0,0 4-8 0,-17-2-18 16,2 1 11-16,15 1-2 0,-15-1 0 15,6-4-7-15,9 0-9 16,-15 11 21-16,15-19-18 0,0 0 22 15,0-4-19-15,0-1 4 0,0-2 2 16,0 1-15-16,0-2 0 0,0 0-37 16,0 0-46-16,0 0-98 15,0 0-453-15,0 0 266 0,0 0-135 16,-21-10-323-16</inkml:trace>
          <inkml:trace contextRef="#ctx0" brushRef="#br0" timeOffset="-118342.12">-7835 5690 2408 0,'0'0'28'0,"0"0"30"0,0 0 3 16,0 0-10-16,0 0 16 16,0 0-54-16,0 0-5 0,9 0-7 15,3 0 6-15,-6 0 1 0,9 0-12 16,-3 0 12-16,0 0-5 0,3 0 2 15,20 0 0-15,-17 0-7 16,3 0 3-16,-6 0 1 0,3 0-14 0,-3 0-52 16,-1 0-61-16,-5 0-104 0,0 0-114 15,-3 0-173-15</inkml:trace>
          <inkml:trace contextRef="#ctx0" brushRef="#br0" timeOffset="-118109.26">-7793 5816 2381 0,'15'1'71'15,"-3"-1"38"-15,0 0 17 0,2 0-2 0,1 0-14 16,-3 0-37-16,6 0-24 0,0 0-21 15,3 0-10-15,17 0-5 16,-20 0-16-16,0 0-98 0,-3 0-99 16,-3 0-118-16,-6 0-300 0</inkml:trace>
          <inkml:trace contextRef="#ctx0" brushRef="#br0" timeOffset="-114936.6">-7240 5854 2536 0,'0'-2'36'0,"0"2"12"16,0 0-11-16,0 0-1 0,0 0-30 15,0 0 7-15,0 0-1 0,0 0-15 16,0 0 11-16,0 0-14 0,0 12 11 16,0-12-2-16,0 17-2 15,0-8 26-15,0 2 14 16,0-7-28-16,0 7 15 15,0-6 19-15,0-4-37 16,0 1 6-16,0 0-3 0,0-2 2 16,0 0-8-16,0 0-7 0,0 0 5 15,0 0-4-15,0 0-6 16,6-10 5-16,-6 10 0 0,0-11 0 16,9 2 0-16,-9 3 6 0,0-3 1 0,6 1 15 15,-6 0 26-15,0-5 46 16,0 6-60-16,0 3-11 0,0 4-2 15,0 0-6-15,0 0-8 0,0 0 2 16,-15 0-3-16,15 11 2 0,-11-11-7 16,2 12-4-16,3-3-6 15,6-9-26-15,0 8-34 16,0-8-120-16,0 7 51 0,0-7-44 16,0 0-50-16,0 0-139 0,0 0-187 15</inkml:trace>
        </inkml:traceGroup>
        <inkml:traceGroup>
          <inkml:annotationXML>
            <emma:emma xmlns:emma="http://www.w3.org/2003/04/emma" version="1.0">
              <emma:interpretation id="{2E33DC47-924C-4EB3-B4EE-0E4CEB97C93E}" emma:medium="tactile" emma:mode="ink">
                <msink:context xmlns:msink="http://schemas.microsoft.com/ink/2010/main" type="inkWord" rotatedBoundingBox="20198,10689 20957,10747 20926,11155 20166,11097"/>
              </emma:interpretation>
              <emma:one-of disjunction-type="recognition" id="oneOf24">
                <emma:interpretation id="interp32" emma:lang="" emma:confidence="0">
                  <emma:literal>03</emma:literal>
                </emma:interpretation>
                <emma:interpretation id="interp33" emma:lang="" emma:confidence="0">
                  <emma:literal>° 3</emma:literal>
                </emma:interpretation>
                <emma:interpretation id="interp34" emma:lang="" emma:confidence="0">
                  <emma:literal>o 3</emma:literal>
                </emma:interpretation>
                <emma:interpretation id="interp35" emma:lang="" emma:confidence="0">
                  <emma:literal>0 3</emma:literal>
                </emma:interpretation>
                <emma:interpretation id="interp36" emma:lang="" emma:confidence="0">
                  <emma:literal>O 3</emma:literal>
                </emma:interpretation>
              </emma:one-of>
            </emma:emma>
          </inkml:annotationXML>
          <inkml:trace contextRef="#ctx0" brushRef="#br0" timeOffset="-114397.65">-6897 5577 2482 0,'0'-3'91'0,"0"1"39"0,0 2 22 15,0 0 16-15,0 0-3 0,0 0-3 16,0 0-1-16,0 0-4 0,-21 0-28 16,9 15-4-16,12-4-14 15,-33 16 58-15,18-14-116 0,4-2-7 16,-1 5-25-16,3 0 8 0,3 3-9 15,-3 3-8-15,9 0-8 0,0-4 5 16,0 29-3-16,0-23 1 16,0-3-6-16,18 0-6 0,-3-4 8 0,2-1-8 15,-2-2-3-15,0-3 22 16,3-3-25-16,-3-2 13 0,18-6-45 16,-15 0 11-16,-7 0-12 0,1 0-18 15,3-14-11-15,3 2-2 16,9-21-69-16,-18 15 78 0,0 0 20 15,0 0 17-15,0-3 14 0,-3 2 8 16,-6-2 2-16,0 4-2 0,0 0 6 16,0-10-17-16,0 12 11 15,-12 3 4-15,-3 5-2 0,3-2 2 16,0 4 3-16,12-2-14 0,-15-1-58 16,6 5-67-16,-12 3-244 15,6 0 144-15,4 0-52 0,-1 0-129 0,0 0-179 16</inkml:trace>
          <inkml:trace contextRef="#ctx0" brushRef="#br0" timeOffset="-113744.88">-6635 5661 2161 0,'0'0'2'0,"0"0"26"0,0 0-20 16,0 0 1-16,0 0-4 0,15-15-5 16,-3 5 0-16,2 2 10 0,1-2-20 15,3 10 4-15,-3-8 9 0,6 8 7 16,-3 0-3-16,41 0 26 15,-53 0 3 1,3 0 48-16,-3 0-29 16,-3 0 6-1,6 13 94 1,-9 2-85-16,0-7-46 0,0 3-9 16,0 0 4-16,0 1-15 0,0 1 0 15,0 3 2-15,-15 0 2 0,-9 12-14 16,12-16 13-16,1-4-8 0,11 3 0 15,-6-3 4-15,-3-3-11 0,3-4 5 16,6 1-8-16,0-1 5 0,0-1 0 16,0 0-11-16,0 0 5 15,15 0 1-15,-4 0 2 0,1-11 5 16,3 11 7-16,0-9-11 0,3 9 4 16,0 0 7-16,18-11-7 15,-4 3-3 32,19 131 323-31,-51-108-241-16,-15-4 18 15,3 4 26-15,3-3-7 16,-12 13 61-16,6-15-117 16,-8 9 6-16,14-13-46 0,-6-1-9 15,6-2 8-15,-6 0-15 0,3 1 0 0,3-4-19 16,0 0-22-16,-3 0-40 0,0 0-44 15,7 0-56-15,-7 0-31 0,3 0-40 16,-3-14-83-16,3 4-214 0,0-1-156 16</inkml:trace>
        </inkml:traceGroup>
      </inkml:traceGroup>
    </inkml:traceGroup>
    <inkml:traceGroup>
      <inkml:annotationXML>
        <emma:emma xmlns:emma="http://www.w3.org/2003/04/emma" version="1.0">
          <emma:interpretation id="{B5ED5676-6486-4F15-AC6A-B316A753F629}" emma:medium="tactile" emma:mode="ink">
            <msink:context xmlns:msink="http://schemas.microsoft.com/ink/2010/main" type="paragraph" rotatedBoundingBox="15750,12266 33253,11825 33277,12782 15774,132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1E5975-6343-45EE-948E-FC34209962C7}" emma:medium="tactile" emma:mode="ink">
              <msink:context xmlns:msink="http://schemas.microsoft.com/ink/2010/main" type="line" rotatedBoundingBox="15750,12266 33253,11825 33277,12782 15774,13223"/>
            </emma:interpretation>
          </emma:emma>
        </inkml:annotationXML>
        <inkml:traceGroup>
          <inkml:annotationXML>
            <emma:emma xmlns:emma="http://www.w3.org/2003/04/emma" version="1.0">
              <emma:interpretation id="{428D52CE-A703-4007-9196-572F2E8B71FA}" emma:medium="tactile" emma:mode="ink">
                <msink:context xmlns:msink="http://schemas.microsoft.com/ink/2010/main" type="inkWord" rotatedBoundingBox="15752,12338 17841,12285 17857,12945 15768,12998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-202257.53">-11350 7298 1740 0,'0'-11'25'0,"0"0"-22"15,0 1 19-15,15 1 36 0,0-1-18 16,-1 0 4-16,25-6 0 16,-18 7-11-16,6 3 1 0,-6 6-6 15,-1 0-5-15,4 0 10 0,-6 0 4 16,0 0 34-16,-3 0-18 0,0 0 1 15,3 36 25-15,-13-16-27 16,-2-1 0-16,-3 3-2 0,0 2-10 0,0-3-17 16,0 1 3-16,-17 0-13 0,-4 0 5 15,0-3-5-15,-18 15-16 16,18-19 13-16,1-1-3 0,-1-3-12 16,3-3 9-16,0 1-7 0,3-3 6 15,0 0-2-15,0-1-4 0,-2 1-16 16,5-6-19-16,6 3-47 15,3-2-33-15,0 0-61 0,0-1-140 16,3 0-179-16</inkml:trace>
          <inkml:trace contextRef="#ctx0" brushRef="#br0" timeOffset="-202616.16">-11443 7369 2240 0,'0'0'28'0,"0"0"-8"0,0 0 48 16,0 8-42-16,0-8-6 15,0 0 6-15,0 7-12 0,0 0 8 16,0-3 23-16,0 4 5 0,0-1 20 15,0 1 0-15,0 13 100 16,0-10-80-16,0 2-11 0,0-1 0 16,0 4-10-16,0 2-5 0,0 3-21 15,0 0-15-15,0 2-7 0,0 30 15 16,0-27-32-16,0 0-3 0,0 3 4 16,0-3-5-16,0-1 6 15,0-2-13-15,0-3 1 0,0-1 6 16,0-5-2-16,12 10-11 0,-12-18-4 15,15-2-60-15,-15-2-52 0,0-2-32 16,9 0-44-16,-9 0-70 0,9 0-148 16,-9-12-242-16</inkml:trace>
          <inkml:trace contextRef="#ctx0" brushRef="#br0" timeOffset="-201876.15">-10788 7399 2439 0,'3'-11'35'0,"-3"3"37"0,0 2 35 15,0-3 3-15,0 3 2 0,0 3-30 16,-15-1 25-16,15 4-61 0,-11 0 8 15,11 0 11-15,-9 17-5 0,-3-2 6 16,3 1-5-16,0 3 0 0,3 3-14 16,-6 3 0-16,-6 30 39 15,9-26-62-15,3 2-2 0,3-1-16 16,0-1 1-16,0 1-5 0,3-2 5 16,0-3 1-16,0 0-2 0,0-3-9 15,15 14-1-15,-3-24-3 16,0-3-7-16,-3-1-61 0,-9 0-84 15,12-3-58-15,-3-3-47 0,-3-2-70 16,0 0-142-16,3 0-238 0</inkml:trace>
          <inkml:trace contextRef="#ctx0" brushRef="#br0" timeOffset="-201229.71">-10615 7439 2419 0,'0'-12'34'0,"0"1"30"16,0 1 29-16,0 3 0 16,0 0-11-16,0 4 5 0,0 3 9 15,0 0-8-15,0 12 57 0,0 3-84 16,0-1-12-16,0 6-13 0,0 1-10 16,0 4-10-16,0-2-6 0,0 3-4 15,0 0 2-15,0 1-3 16,12 24-3-16,-6-26-5 0,-6-1 7 15,9-6-1-15,-9 1 0 0,3-3-4 16,-3-4 3-16,6 1 2 0,-3-7-7 16,-3 0 7-16,3-3-9 15,-3-3 0-15,0 0 5 0,0 0-1 0,0-14-6 16,0-2-4-16,0-1-29 16,0-4 3-16,0-3 4 0,0-29-14 15,0 25 31-15,0 1 8 0,0-1 0 16,0 1 4-16,15 1 1 0,-15 1 0 15,11 3 9-15,-2 0-9 0,0 1 2 16,15-15 6-16,-9 22-6 16,-3 0-2-16,3 2 4 0,-3 2 6 15,3 3-7-15,-4 0 0 0,4 4 4 16,0 0 0-16,0 3-1 0,15 0 3 16,-15 15-5-16,0 0 2 0,0 0 3 15,-4 4-6-15,7 2 4 16,-6 2-9-16,0 1 2 0,0-1 1 15,3 0 10-15,-3 21-1 0,-6-22-7 16,-6-1 2-16,0-2 54 0,0-1-4 16,0-2-7-16,-18-2-6 0,3-1-6 15,0 2-15-15,0-4-2 16,-20 9 24-16,20-15-15 0,-3 4-6 16,0-8-3-16,0 3-5 0,0-4 2 15,3 0-9-15,0 0 1 0,1 0 3 16,-10 0-9-16,15 0 4 15,0 0 1-15,3-9-4 0,0 9-5 16,3-9-11-16,0 9-114 0,0-8-65 16,0 3-53-16,3-1-42 0,0-5-675 15</inkml:trace>
          <inkml:trace contextRef="#ctx0" brushRef="#br0" timeOffset="-200719.62">-10023 7208 2542 0,'-12'0'54'0,"12"0"23"16,-9 0 22-16,9 0 82 15,0 0-104-15,0 0-11 0,0 0 0 16,0 0 9-16,0 0 2 0,0 0 1 16,0 15 1-16,0-1-13 0,0 0-12 0,15 22 97 15,0-17-100-15,3 2 15 16,-3 2 15-16,0 1-19 0,-6 2-6 15,3 2 8-15,0-1 0 0,-3 0-33 16,-1 1-4-16,-2 28 3 16,0-31-30-16,0 0-2 0,-6-1 6 15,0-1 16-15,0 3-19 0,0-5-4 16,0-1 4-16,0 13-7 16,0-19 21-16,0-3-17 0,0-2 7 15,0 0 7-15,0-8-12 0,0 2 15 16,0-1-13-16,0 1-11 0,0-3-5 0,0 0-11 15,0 0-19 1,-18 0-172-16,18 0 48 0,-17 0-54 0,2 0-19 16,3 0-25-16,12 0-20 0,-12 0-54 15,12 0-163-15</inkml:trace>
          <inkml:trace contextRef="#ctx0" brushRef="#br0" timeOffset="-200449.19">-9621 7471 2402 0,'-9'0'18'0,"9"11"22"16,0-11 17-16,0 9-2 0,0-9-8 15,0 0-8-15,0 0-18 0,18 6-7 16,0-6-7-16,3 0 5 0,0 0-17 16,-1 0 5-16,1 0-3 15,0 0-37-15,-6 0-67 0,3 0-64 16,-3 0-117-16,3 0-668 0</inkml:trace>
          <inkml:trace contextRef="#ctx0" brushRef="#br0" timeOffset="-200242.86">-9597 7579 2182 0,'0'3'34'0,"0"2"28"0,0-2 26 16,0-2 17-16,0-1-3 0,0 0-11 16,15 0-14-16,0 0-18 0,-3 0-3 15,20 0 16-15,-14 0-54 0,0 0-10 16,0 0 5-16,3 0-10 0,0 0-8 15,-6 0-23-15,2 0-74 16,-5 0-77-16,-3 0-114 0,6 0-890 16</inkml:trace>
        </inkml:traceGroup>
        <inkml:traceGroup>
          <inkml:annotationXML>
            <emma:emma xmlns:emma="http://www.w3.org/2003/04/emma" version="1.0">
              <emma:interpretation id="{08069078-83B8-4EDE-9383-3CA4C51C6120}" emma:medium="tactile" emma:mode="ink">
                <msink:context xmlns:msink="http://schemas.microsoft.com/ink/2010/main" type="inkWord" rotatedBoundingBox="18374,12312 21114,12242 21133,13000 18393,13069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-199480.35">-8808 7248 2187 0,'0'-1'35'0,"-6"-2"35"16,6 1 24-16,-6 2-13 0,6 0-5 16,0 0 1-16,-3 0-32 15,3 0 20-15,0 0-4 0,-3 11 4 16,3 2-2-16,-3 4 0 0,3 2-10 16,0 3-13-16,0 4-4 0,0 32 11 15,0-27-36-15,0 3-2 16,12-3-3-16,-12 1-1 0,12-2 1 15,-12-3-8-15,15-2 1 0,-6 0-6 16,2-5-4-16,4 10-144 0,-9-19-9 16,3-5-95-16,-3-3-180 0,0-3-250 15</inkml:trace>
          <inkml:trace contextRef="#ctx0" brushRef="#br0" timeOffset="-199127.17">-8695 7258 1716 0,'0'-10'31'15,"18"-10"87"-15,-6 12-40 16,3-1 7-16,-4 0-7 0,1 2-30 0,3 3 1 16,-3-2-26-16,18 1 38 15,-18 4-58-15,0 1 15 0,0 0-16 16,0 0 1-16,-4 0 0 0,16 29 80 15,-18-14-49-15,0 0-3 16,-6 4-21-16,0 0-6 0,0 0 28 16,0 0-3-16,0 1-1 0,-15 1-11 15,0-4-7-15,4-1-5 0,-4-1 23 16,0-2 3-16,0-2-2 0,-3-3-17 16,0-2 0-16,3 0 1 15,-14-3 0-15,14-3-12 0,3 0-5 16,0 0-4-16,0 0 5 0,6 0-32 0,-3 0-72 15,3 0-59-15,3 0-93 0,-3 0-579 16,6 0 344-16</inkml:trace>
          <inkml:trace contextRef="#ctx0" brushRef="#br0" timeOffset="-198566.29">-8097 7212 2444 0,'0'0'104'16,"-12"0"-26"-16,12 0 1 16,-9 0-7-16,9 0-9 0,0 0-2 0,0 0-21 15,0 0 4-15,0 0 4 0,-15 0-2 16,1 15 41-16,2-2-36 16,0 0 19-16,-3 1 9 0,15 6-8 15,-18 2-12-15,9 0-7 0,-3 5 6 16,3-1 13-16,9 6-14 15,0 34 14-15,-18-33-8 0,18-1-11 16,0 2-21-16,0 0-16 0,0-2-6 16,0 0 0-16,0-3 2 0,15-2 14 15,9 28-7-15,-9-35-11 16,-6 1 10-16,6-4-14 0,-3-3-3 16,0-3 4-16,0 0-6 0,2-3 7 0,-2-1-1 15,-3 1-3-15,15 2-17 16,-15-5 4-16,-3-3-5 0,0-2-71 15,0 0-82-15,0 0-80 0,-6 0-58 16,0 0-56-16,0 0-149 0,0 0-266 16</inkml:trace>
          <inkml:trace contextRef="#ctx0" brushRef="#br0" timeOffset="-196478.34">-7874 7435 1821 0,'0'0'45'0,"0"0"38"0,0 4 20 0,0 1 18 16,0-2-7-16,9 2-7 0,-9 1-21 15,9 0-6-15,-9 4-13 0,6 1 9 16,-3 3-20-16,3 2-11 0,-6-1-8 15,6 23 3-15,-3-18-27 16,-3-1 6-16,3 1-12 0,-3-1 2 16,0-2-4-16,0-1 2 0,0-5 3 15,0 1-9-15,0-4 3 16,0 5 6-16,0-11-5 0,0-2-15 16,0 0-16-16,0 0-9 0,0 0 7 15,0 0-5-15,0-15-3 0,0-1-3 16,0-25-33-16,0 21 53 0,0-6 5 15,0 0-6-15,12 0 18 16,-3 3-2-16,0 0 1 0,3 0 1 16,12-13-2-16,-12 21 7 0,2 2 9 15,-2 4 6-15,0 2 2 0,3 1 1 16,-3 1-1-16,0 5 7 0,6 0 3 16,-3 0-5-16,0 0-15 0,-1 0 6 15,22 33 6-15,-21-17-1 16,3 0 10-16,-3 3-2 0,0-1 13 15,0 4-7-15,-7 0 9 0,1 3-14 16,-3-3 1-16,-3 1-4 0,-3 23 30 16,0-24-32-16,0-7 0 0,0-1-11 15,-15 2 1-15,-2-2-4 0,2-3 6 16,0-4 5-16,0 0-3 0,-3-2-3 16,-15-2 13-16,15-3-20 15,4 0-3-15,-1 0-4 0,3-15 1 16,0 15-5-16,3-12-18 0,-3 3-15 15,6 0-20-15,-9-7-107 16,12 11 45-16,-3-2-21 0,3-1-25 16,0 1-50-16,0 3-84 0,0-1-186 15,3 3-53-15</inkml:trace>
          <inkml:trace contextRef="#ctx0" brushRef="#br0" timeOffset="-195832.37">-7266 7334 2075 0,'0'-5'96'0,"0"3"21"15,0-3 7-15,0 2-10 0,0-2-20 16,0 3-11-16,0 1 0 0,0 0 2 15,0 1 31-15,0 0 194 16,0 0-131-16,0 12-20 0,0 0-29 16,0 2-36-16,0 3-24 0,0 1-9 15,0 2-19-15,0 4-3 0,0 1-6 16,0 30-12-16,0-30-11 0,0 1 2 16,0-2-6-16,0 1-8 0,0 0-2 15,0-4 4-15,0 0 4 0,0-2-4 16,0-2 0-16,0 11 13 15,12-18-14-15,-12-3-7 0,0-1-26 16,0 1-26-16,9-4-48 0,-9 2-45 16,0-4-44-16,0 1-12 0,5-2-19 15,1 0-271-15,-6 0 139 16,3 0-196-16,0-11-74 0</inkml:trace>
          <inkml:trace contextRef="#ctx0" brushRef="#br0" timeOffset="-195049.87">-7025 7355 2325 0,'0'-5'81'0,"0"3"39"0,0-1 6 15,0 2-8-15,0 1-13 0,0-3-24 16,0 1-21-16,0 2-6 0,0 0 42 15,0 0 107-15,0 0-113 0,0 16-3 16,0-1-13-16,0 3-12 0,0 2-16 16,0 3-20-16,0 2-4 0,0 2-4 15,0 1 2-15,0 32 0 16,0-34-19-16,0-4-3 0,0-1 7 16,12-2-4-16,0-4 7 0,-12-2-6 15,0-5-5-15,9-4 2 0,-1 2-11 16,1-5-99-16,-9-1 1 15,0 0-10-15,0-12-11 0,0-3 9 16,0-1 6-16,0 0 26 0,15-7 24 16,-15-2 5-16,24-33 8 0,-24 28 41 15,12 1 21-15,-12 1 0 0,12 2 31 16,-12 1 23-16,0 6 10 0,0 4 5 16,0 2-14-16,0 4-10 0,0 1-4 15,0 8-38-15,0 0 1 16,0 0 11-16,0 0 6 0,0 0 3 15,0 11-5-15,0 2-5 0,12-1 15 16,0 4-20-16,3 21 1 16,-3-18-19-16,2 5 9 0,1-3-7 0,-3-2 4 15,-6 2-3-15,9-6-2 16,-9 0 2-16,0-3-2 0,0-3-2 16,6 4 9-16,-9-11-15 0,3-1-10 15,-6-1-28-15,0 0-23 0,0 0 0 16,0 0-3-16,18-18 1 0,-18 0-4 15,12 0 18-15,-4-30 5 16,7 24 38-16,-3-2 32 0,-3 3 13 16,-9-1 29-16,12 5 24 0,-6 1 9 15,3 5-5-15,-3 2-16 0,-6 0 21 16,0 7-71-16,0 4-6 16,0 0 7-16,0 0 8 0,0 0 20 0,0 0 6 15,0 15 11-15,0 1-8 16,0-1-4-16,24 18 34 0,-24-11-49 15,9-3-6-15,0 1 0 0,-1 2-16 16,1 1 1-16,0-2-27 0,0 0 6 16,-3-1 7-16,3-3-12 0,6 13 25 15,-9-16-68-15,-3-6-56 16,0-1-73-16,-3-1-58 0,3-4-38 16,-3 1-3-16,0-2-38 0,0 0-76 15,0-1-205-15</inkml:trace>
          <inkml:trace contextRef="#ctx0" brushRef="#br0" timeOffset="-194777.8">-6397 7581 2547 0,'0'0'52'0,"0"0"13"0,0 0 193 15,0 0-74-15,0 0 10 16,0 0-9-16,0 15-12 0,0-4-29 0,0 0-26 16,0 3-36-16,0-2-10 0,0 3-34 15,15 15 20 1,-15-15-46-16,12 0 6 0,-12-2-10 0,0 1-30 16,0-4-44-16,0-1-57 0,0-3-61 15,0 2-45-15,0-3-34 0,0-5-359 16,0 0 106-16,0 0-228 15</inkml:trace>
          <inkml:trace contextRef="#ctx0" brushRef="#br0" timeOffset="-194237.84">-6293 7221 2362 0,'-3'-1'51'0,"0"-2"93"16,3 2-51-16,0 0-9 15,0 1 30-15,0 0 31 0,0 0 8 16,0 0-20-16,12 0-6 0,-12 0-4 15,15 0-4-15,6 22 73 16,-9-12-110-16,0 5-21 0,-4 3-9 0,7 1-5 16,-3 4-1-16,-3 3-32 0,3 3 8 15,0 1-6-15,-3 2-4 16,12 33-6-16,-15-33-6 0,3-2 12 16,-3-3-8-16,3-1 0 0,-3-2-18 15,-4-4 13-15,1-4-10 0,0-1-11 16,0-4-19-16,-3 14-279 15,0-21 134-15,0 0-27 16,0-1-24-16,-29 0-562 16,20-3-199-16</inkml:trace>
        </inkml:traceGroup>
        <inkml:traceGroup>
          <inkml:annotationXML>
            <emma:emma xmlns:emma="http://www.w3.org/2003/04/emma" version="1.0">
              <emma:interpretation id="{486157FF-5FDF-4171-BC0C-03E7D7EE4F28}" emma:medium="tactile" emma:mode="ink">
                <msink:context xmlns:msink="http://schemas.microsoft.com/ink/2010/main" type="inkWord" rotatedBoundingBox="21394,12286 22989,12246 23005,12863 21410,12903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-193542.24">-5754 7370 1928 0,'0'-11'34'0,"12"7"33"0,-3-6 16 16,3 4-6-16,-3-2-13 0,2 1 10 15,1 2-26-15,3 0-6 0,15 0 5 16,-15 2-36-16,0 0 13 16,-3 3-4-16,0 0 8 0,-6 0-10 15,-1 0-18-15,4 16 19 0,-6-6-13 16,0 5 0-16,-3 11 21 15,0-12-16-15,0 1-1 0,0-1 2 16,-15-2-14-16,15 0 17 0,-14-2-10 16,-1 1-3-16,3-2-10 0,-3-2 9 15,-18 5-6-15,12-7 5 16,3-2-27-16,-2-1-14 0,2-2-19 16,3 0-33-16,-3 0-38 0,6 0-112 0,0 0-179 15,6 0-133-15</inkml:trace>
          <inkml:trace contextRef="#ctx0" brushRef="#br0" timeOffset="-193864.57">-5796 7358 2443 0,'-6'-6'59'0,"6"-1"51"0,0 1 34 15,-6-5 230 1,6 7-243-16,0 3-68 16,0 1-39-16,0 0 37 0,0 0 19 15,0 0-7-15,0 29 63 16,0-12-79-16,0 2-17 0,9 3-17 16,-9 3-2-16,12 0-5 0,0 3-8 15,-3 0-4-15,-9 3-7 0,9-1-1 16,3 27-102-16,-6-32 1 15,0-1-41-15,-3-3-31 0,-3-6-21 0,3-2-5 16,3-2-27-16,-6-3-83 0,3-4-213 16</inkml:trace>
          <inkml:trace contextRef="#ctx0" brushRef="#br0" timeOffset="-192579.04">-5290 7176 2329 0,'3'0'61'0,"3"0"48"0,-6 0 14 0,0 0-13 15,0 0-14-15,0 0 32 16,0 0-68-16,0 0 18 0,0 15-2 16,-12 0-10-16,12 0 19 0,-15 1 11 15,3 4-18-15,12 1-10 0,0 4-5 16,-11 31 25-16,11-29-60 16,0 1 0-16,0 1-17 0,0-1-1 15,0 0-1-15,11-1-9 0,-11-3 0 16,12 0 1-16,12 21 8 15,-15-7-9-15,6-23 1 16,-12-2 8-16,3-3-16 0,-3-3-43 0,3-1-43 16,-3-4-47-16,0-2-45 15,3 0-37-15,-3 0-12 0,3 0-40 0,3 0-38 16,0-12-97-16,-1 1-92 0</inkml:trace>
          <inkml:trace contextRef="#ctx0" brushRef="#br0" timeOffset="-191828.41">-5046 7293 2279 0,'0'-4'59'0,"0"3"10"0,0 1 21 15,0 0 2-15,0 0 7 0,0 0 24 16,0 0 2-16,0 0-14 0,0 0-11 15,0 27 62-15,0-14-101 16,0-1-22-16,0 4-12 0,0 3-9 16,0-1-5-16,0 1-10 0,15 1 7 15,-15 3-2-15,12-3-5 0,-3 17 4 16,-3-21-6-16,-6-2 0 16,9-3-24-16,-9-2-11 0,0-4-14 15,0 0 5-15,0-5-17 0,0 0-15 0,12 0-7 16,0 0-95-16,-12-16 90 15,15-1-5-15,-6 1 14 0,-9-2 27 16,0-3 5-16,5 1 25 0,-5-6 10 16,0 0-4-16,0 1 27 15,0-20 56-15,0 26-2 0,0 3 9 16,0 3-1-16,0 3-16 0,0 5-22 16,0 1-11-16,0 2-9 0,0 0 33 15,0 2 54-15,0 0-48 16,0 0-15-16,18 17-10 0,-3-2-7 15,-3 2-11-15,-12 0 0 0,12 2-9 16,0 0 3-16,0-1-4 0,3 18 1 16,-9-18-3-16,0-4 5 0,0-3-7 15,3 0-14-15,-4-3-4 0,1-2-3 16,0-5-20-16,3-1-2 0,-3 0-14 16,12 0-79-16,-15-15 81 15,3 0 4-15,3 0-10 0,0-1 13 16,-3-3 0-16,3-3 9 0,-3-3 29 15,3-1 8-15,-3-4 5 16,6-22 48-16,-7 30 11 0,1 3 21 16,-3 4-11-16,0 4-22 0,-3 3 7 15,0 8 8-15,0 0 7 0,0 0 51 16,0 0-59-16,0 15-5 0,0 0-8 16,0 4 1-16,0 0 2 0,0 0-13 15,0 0-9-15,0 2-1 0,18 3-20 16,-9-3 0-16,9 23 15 15,-18-25-26-15,12 0 3 0,-6 0-1 16,-6-4-1-16,6 0-22 0,-6-5-30 16,0 1-43-16,0-3-38 0,0-1-34 15,0 0-202-15,0-4 144 16,0-3-88-16,0 0-170 0,0 0-111 16</inkml:trace>
          <inkml:trace contextRef="#ctx0" brushRef="#br0" timeOffset="-191498.47">-4471 7437 2373 0,'0'0'46'0,"3"0"45"0,0 0 43 15,0 0 207-15,0 0-154 0,-3 0 0 16,3 0-11-16,-3 11-16 0,3-11-33 16,0 13-41-16,3-4-28 0,-6 1-21 15,6 1-10-15,-1 10-2 16,-5-8-22-16,6-1 5 0,-3-1-12 16,-3 0-35-16,3-1-28 0,-3-3-60 15,0 0-58-15,3-1-27 0,-3-3-34 16,0 2-368-16,0-5 76 0,0 0-182 15</inkml:trace>
          <inkml:trace contextRef="#ctx0" brushRef="#br0" timeOffset="-191095.45">-4370 7124 2153 0,'-6'0'23'0,"6"0"26"0,0 0 40 15,0 0 30-15,0 0 92 16,0 13-57-16,0 0-78 15,0-3-6-15,0 3-3 0,15 1-4 16,-6 1-5-16,-9 0 2 0,12 0 19 16,0 5-1-16,-6 3-23 0,3 1-15 15,-1-2-7-15,1 5-5 0,3 0-12 16,-3-1-6-16,3 2 3 0,0-1-10 16,-3 0 0-16,3 1 2 0,0 24 4 15,-6-27-10-15,-3-4 4 0,-3-2 1 16,0 0 4-16,0-2-7 0,0-1-22 15,0-5-13-15,0 1-29 0,-18-4-24 16,6 8-120-16,6-10 69 16,6-3-29-16,-15 0-83 0,15-3-89 15,0 0-189-15,0 0-109 0</inkml:trace>
        </inkml:traceGroup>
        <inkml:traceGroup>
          <inkml:annotationXML>
            <emma:emma xmlns:emma="http://www.w3.org/2003/04/emma" version="1.0">
              <emma:interpretation id="{F66AFE14-88E2-4F0C-9AA4-3152A7B8F755}" emma:medium="tactile" emma:mode="ink">
                <msink:context xmlns:msink="http://schemas.microsoft.com/ink/2010/main" type="inkWord" rotatedBoundingBox="23240,12118 28073,11996 28092,12752 23259,12873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-190366.42">-3962 7332 2142 0,'0'-2'54'16,"0"0"58"-16,0-2 24 0,15 1 14 15,0 2-8-15,20-4 101 16,-14 5-160-16,3-2-34 0,0 1-18 16,0 1-7-16,-4 0-6 0,4 0-33 15,-3 0-60-15,0 0-55 0,-9 0-68 16,12 0-389-16,-12 0 35 16</inkml:trace>
          <inkml:trace contextRef="#ctx0" brushRef="#br0" timeOffset="-190662.04">-3882 7258 2087 0,'-9'-10'178'0,"3"3"-41"16,3 3-2-16,3-1-4 0,0 1-16 15,0 2-26-15,0 0 10 0,0 2-6 16,0 0-4-16,0 0 34 0,0 0 160 15,0 0-160-15,0 0-10 16,0 15-25-16,0-2-21 0,0 3-22 0,12 4-13 16,0-1-10-16,-12 4-8 15,12 3-5-15,-12 26 11 16,0-26-28-16,0-1-39 0,21-1-53 0,-21-6-61 16,0 0-33-16,0-4-12 0,12-3-10 15,-12-2-24-15,12-3-66 16,-12-3-830-16</inkml:trace>
          <inkml:trace contextRef="#ctx0" brushRef="#br0" timeOffset="-189916.02">-3462 7201 2467 0,'3'0'40'0,"3"0"35"15,-3 0 29-15,0 0 38 0,0 0 21 16,-3 0 0-16,0 0-4 0,0 11-28 15,0-1-15-15,0 16 37 16,15-9-110-16,-15 2-8 0,14 4-19 16,-2 2-7-16,0 3 7 0,0-1-8 15,3 4-1-15,-3-1-35 0,0 3-59 16,15 30-175-16,-24-35 100 16,6 0-20-16,-6-3-10 0,3-2 13 0,-6-7-13 15,5 8-501 1,1-24 80-16</inkml:trace>
          <inkml:trace contextRef="#ctx0" brushRef="#br0" timeOffset="-189592.71">-3307 7237 2313 0,'0'-8'40'0,"0"5"12"16,0-2-11-16,9 0-4 0,2-2-16 15,-5 1-13-15,6 4 7 0,0-3-9 0,3 1-11 16,12-2 6 0,-15 4 3-16,0 2-12 0,0 0 6 0,-3 0 9 15,2 0-14-15,-5 0 19 0,0 12 1 16,0 1-1-16,3 10 29 16,-9-7-31-16,0-2 15 0,0-1-10 15,0 0 11-15,-21-1-19 0,4 1 6 16,2-2-4-16,-3 0 4 0,3-1-7 15,-24 5 7-15,21-9-12 16,1 1-23-16,2-4-17 0,3 2-38 16,0-2-40-16,3-2-48 0,6 1-53 15,0-2-127-15,3 0-122 0</inkml:trace>
          <inkml:trace contextRef="#ctx0" brushRef="#br0" timeOffset="-189306.52">-2944 7157 2355 0,'0'0'70'16,"0"0"123"-16,0 0-65 0,0 0 14 15,0 0 1-15,0 11-4 16,0-2-20-16,-15 5-22 0,3-2-10 0,0 7-7 15,0 2 1-15,-15 28 23 16,21-23-70-16,6 1-8 0,-5-1-17 16,5 3 3-16,0-3-7 0,0-1 0 15,0-2-3-15,11 0-61 0,4-3-59 16,15 16-254-16,-18-22 140 16,3-1-24-16,-3-2-59 0,0-3-183 15,3-4-163-15</inkml:trace>
          <inkml:trace contextRef="#ctx0" brushRef="#br0" timeOffset="-188725.76">-2700 7232 2646 0,'0'0'51'16,"0"0"19"-16,0 0 19 0,0 0-19 15,0 0-15-15,0 0 29 0,0 0 9 16,0 16 61-16,0-8-93 0,0 3-6 16,0 3-18-16,0 0-3 0,0 4-16 15,0 1 0-15,0 2-5 16,0 1-5-16,15 3-5 0,-15 15 2 16,6-19 0-16,-6-4-2 0,0-2-44 15,0 0-14-15,0-7-19 0,0 1-16 16,0-3 4-16,0-4-21 0,0-1-11 15,0-1-86-15,0 0 124 16,0 0 33-16,0-17 8 0,0 1 13 16,0-1 17-16,0-2-7 0,0-2 6 15,0-2-8-15,0-2 16 16,0-25-9-16,0 24 8 0,0 2-5 0,0 3 2 16,0 2 11-16,0 2-8 0,18 4 21 15,-4 0 3-15,4 7 23 16,12-5 75-16,-12 7-56 0,0 4-21 15,-3 0 9-15,3 0 0 0,-7 0-1 16,4 15 1-16,3 0-8 0,-9 1-13 16,3 2-4-16,0 22 18 15,-6-16-33-15,-6-4 3 0,0 4 1 16,0-4 4-16,0-2 6 0,0 0-5 16,-18-1 4-16,0-1-11 0,3-4-3 15,-17 9 11-15,14-12-18 0,3-4 3 16,-9 0-5-16,9 0 0 0,-6-3-9 15,9-2-15-15,-5 4-17 0,2-4-18 16,-3 0-28-16,-6 0-155 16,15 0 83-16,3 0-70 0,-3 0-104 15,3 0-204-15</inkml:trace>
          <inkml:trace contextRef="#ctx0" brushRef="#br0" timeOffset="-188090.06">-2343 7088 1830 0,'9'-4'67'16,"-3"0"48"-16,6 4 44 0,0-3 9 15,-6 3 17-15,3 0 1 0,-6 0-25 16,6 0 144-16,-3 0-147 16,-1 11-14-16,-5 0-20 0,0 0-22 15,0 3-35-15,0-1-15 0,0 7-22 16,12 0-3-16,-12 8-12 0,9 26-5 16,-9-25-1-16,18 1-8 15,-12-3 3-15,-6-1-6 0,0-1 9 0,0-3-2 16,0-2-6-16,0-2-2 15,0-2-24-15,0 4-79 0,0-14 9 16,0-3-48-16,0 1-29 0,15-4-36 16,-15 0-57-16,0 0-50 0,0 0-100 15,0 0-122-15,0-10-41 16</inkml:trace>
          <inkml:trace contextRef="#ctx0" brushRef="#br0" timeOffset="-187343.37">-2069 7171 2389 0,'3'-4'62'0,"0"0"29"16,0 3 12-16,6 1-10 0,-9 0 21 0,6 0 41 16,-6 0 28-16,0 0 147 15,0 14-174-15,0 1-15 0,0-3-40 16,0 6-32-16,0-1-26 0,0 3-26 15,15 6-2-15,-3-1-10 0,-12 1-7 16,11 24 8-16,1-26 3 16,-12-2-11-16,9 0-30 0,-3-7 8 0,-6-2-12 15,6-2-7-15,0-5-15 16,0 0-8-16,0-2-148 16,-6-4 76-16,0 0 1 0,0 0-1 0,0 0 13 15,0-17 1-15,0-2 19 0,0 0 8 16,0-3 26-16,0-1 14 15,27-29-14-15,-27 25 52 0,9 1 28 16,-9 0 12-16,9 1-2 0,-9 5 10 16,9 0 11-16,-9 1 0 0,6 6 0 15,0 1 7-15,-3-8 25 16,2 12-27-16,-2 5-14 0,6 1 5 16,-9-1-18-16,6 3-6 0,-6 0 11 15,0 0 15-15,0 0 8 0,0 0-10 16,0 12 31-16,0 0-41 0,0-1-10 15,0 2-3-15,0 3-5 0,15 1-8 16,-15 2 3-16,18-3-4 0,0 3 0 16,-9-2-5-16,15 10-21 15,-12-17 13-15,2-1-4 0,-2-2-5 16,-3-4-10-16,3-3-20 0,-6 0-11 16,0 0-4-16,0 0-5 0,3-25-86 15,-6 10 89-15,6 0 19 16,-3-2 7-16,-6 1 19 0,6-4 15 0,0-3 10 15,-3-1 33-15,3-1 14 16,0 5 25-16,6-19 82 16,-12 22-91-16,6 5-4 0,-6 5 1 0,5 7 25 15,-5 0 12-15,0 0 3 0,0 0-2 16,0 11-5-16,0 4-15 0,0 18 19 16,0-11-52-16,0 0 22 15,9 2-10-15,-9 2-22 0,12 1-13 16,-12-1-9-16,12 2-6 0,-6-4-1 15,-6-1-2-15,15 18-114 16,-15-24 1-16,6-3-48 0,-6-3-41 16,0-3-18-16,0-3-36 0,0 0-71 0,0-4-151 15,0-1-180-15</inkml:trace>
          <inkml:trace contextRef="#ctx0" brushRef="#br0" timeOffset="-186935.07">-1527 7376 1988 0,'0'0'6'16,"0"0"-5"-16,0 0 9 0,0-10 2 0,0 0-7 16,18-1-2-16,-4 3-2 0,4-1-7 15,-6 1 3-15,9-1 19 0,-6 2 37 16,3 2 26-16,-6 0 5 0,3 0 10 15,-4 5 8-15,-5 0 2 0,9 0 111 16,-9 0-127-16,-6 14-22 16,6-4-6-16,-6 2-20 0,0 3-8 15,0 1-18-15,0-1-1 0,-21 3-12 16,9 0 4-16,-20 19 5 16,14-20-10-16,3-3-6 0,3 0-4 15,-3-3 4-15,3-1 0 0,6-3 6 16,0-1-5-16,0-2-1 0,-2 0 6 0,8 2 1 15,0-6 14 1,0 2 13-16,0 0 0 0,0-2 0 0,20 0-8 16,-8 0-3-16,3 0-6 0,3 0-2 15,-3 0-9-15,18 0-14 16,-16 0-40-16,-5 0-55 0,-3 0-47 16,3-10-47-16,-6 10-98 0,0-9-278 15</inkml:trace>
          <inkml:trace contextRef="#ctx0" brushRef="#br0" timeOffset="-186330.51">-1280 6928 2105 0,'0'-1'60'0,"0"-1"25"0,0 2-3 0,0 0 31 16,0 0 25-16,0 0 3 0,12 0 6 15,-6 14 121-15,-6-3-147 16,12 0-3-16,-7 0-13 0,10 2-22 16,-3 4 7-16,-6 2 0 0,9 6-27 15,-3 2-5-15,15 37 58 16,-15-32-76-16,3 2-7 0,-4-5-5 16,7 3-19-16,-9-3-1 0,3-2-4 15,-6-1 13-15,0 3-4 0,-6-3-7 16,0 26-8-16,0-29 10 15,-18 1-11-15,3-4 6 0,3-1-37 0,1-2-26 16,-1-4-9-16,3 0-36 0,-9-4-25 16,9-2-17-16,3 3-165 15,0-9 118-15,0 2-61 0,6-3-86 16,0 0-220-16,0 0-127 0</inkml:trace>
          <inkml:trace contextRef="#ctx0" brushRef="#br0" timeOffset="-185866.93">-971 7004 2171 0,'0'-7'40'0,"0"4"32"16,12-4 143-16,-3 7-100 0,-9 0 16 16,0 0 20-16,12 0 11 0,0 0 9 15,-12 0-19-15,0 19-25 0,6 4-30 16,-6 0-15-16,21 35 1 16,-15-24-62-16,0 2-12 0,6 0 6 15,-3 0 0-15,-4-3-17 0,7 2 11 16,-6-6-29-16,-3 1-43 0,0 20-173 15,-3-31 58-15,0-3-32 0,0-5-26 16,0-3-97-16,0-4-224 0,0-4-186 16</inkml:trace>
          <inkml:trace contextRef="#ctx0" brushRef="#br0" timeOffset="-185572.31">-855 7105 1932 0,'0'-20'51'16,"0"11"-1"-16,15-2-29 0,3 0 6 0,0 0 0 15,-3 1-19-15,3 2 7 0,9 1-17 16,-7 2 4-16,4 0 38 0,21 5 42 16,-30 0-37-16,-3 0 12 15,0 15-9-15,-12-3 3 0,0 3-16 16,0 3 0-16,0 0 2 0,0 3-13 15,0 3-6-15,-36 22 2 16,21-21-21-16,-6-6 10 0,9-1-2 16,-6-1-7-16,3-5-8 0,-2 1-19 0,-4-5-9 15,3 2-27-15,3-6-18 16,-12 0-195-16,15-2-1 0,6-2-211 16</inkml:trace>
          <inkml:trace contextRef="#ctx0" brushRef="#br0" timeOffset="-185250.4">-363 7107 2274 0,'0'-8'49'16,"0"0"43"-16,0 1 14 0,0 3-29 0,0 1-14 15,-12 2 9-15,-3 1 104 16,3 0-82-16,0 15 9 0,6 3 18 16,-3-1-12-16,-9 3-18 0,3 2-3 15,3 2 2-15,1 1-26 0,-4 6-16 16,-3 25-2-16,12-26-35 0,6 0 10 16,0-2-15-16,0 0 3 15,0 0-11-15,18-1 3 0,-3-2-39 16,2 0-38-16,-5-4-43 0,9 15-184 15,-9-26 117-15,-6 1-34 0,3-5-83 16,3-3-134-16,-6-3-182 0</inkml:trace>
          <inkml:trace contextRef="#ctx0" brushRef="#br0" timeOffset="-184493.58">-238 7212 2362 0,'0'0'73'0,"0"-3"9"0,0 3 5 0,0 0-12 15,0 0 24-15,0 0 17 0,0 0 18 16,0 0-8-16,0 13-5 16,0 13 93-16,0-9-144 0,0 2-10 15,0 0-19-15,0 1-2 0,0 2-20 16,0-3-6-16,0 2-6 0,0-2-4 15,0 17 2-15,0-23-3 16,0-1-39-16,0-2-17 0,0-2-12 16,11-5-18-16,-11 2-1 0,6-5-19 15,-6 0 6-15,12 0 6 0,3-13-58 16,-9 0 78-16,0 1 10 0,0-5 12 16,6-2 2-16,-3-2 28 15,3-2 1-15,-6-2 6 0,3-2 23 0,3 1 2 16,0-21 45-16,-7 23-9 15,1 5 15-15,-3 2 0 0,0 5 5 16,-3-1-5-16,3 6-6 0,-3 1 0 16,0-1-11-16,0 4-24 0,0 3-10 15,0 0-14-15,0 0 5 16,0 0 28-16,0 0 14 0,0 0 4 16,0 16-15-16,0-1-5 0,0 0-7 15,0 4-9-15,0 24 2 0,0-23-12 16,0 4 5-16,12-3-15 0,-12 0 10 15,12-2 2-15,-12-2-1 16,9-5 1-16,3-1-8 0,6 3-36 16,-12-12-23-16,3-2-30 0,3 0-15 15,0 0-11-15,-6 0-7 0,8-17 12 16,-2 1 8-16,-6 0 32 0,9-4 33 16,3-26-3-16,-12 20 40 15,3-3 13-15,-9 2 50 0,6-4 10 16,0 5 23-16,-6 0-8 0,0 2 4 15,0 5-5-15,6 2-8 0,-6-2 21 16,0 13-73-16,0 6 2 0,0 0 40 16,6 0 19-16,-6 0-8 0,0 13-13 15,6-1 0-15,-3 3-11 0,3 5-3 16,6 26 4-16,-7-20-24 16,1 1-20-16,-6 2 2 0,6-2-3 15,-6 2-5-15,3-2 0 0,-3-2 2 16,6-5-8-16,-6 2-43 15,0 11-154-15,0-22 26 16,0-1-34-16,0-6-32 0,0 1-67 0,0-5-147 16,0 0-254-16</inkml:trace>
          <inkml:trace contextRef="#ctx0" brushRef="#br0" timeOffset="-184064.43">259 7393 1488 0,'0'-9'40'0,"0"0"56"0,0 0 32 15,12 9-17-15,-1-10-8 0,-11 0-40 16,9 3 12-16,3-2-12 0,15-6 70 16,-15 10-78-16,0-1 7 0,3 2 10 15,-3 0-5-15,0 2 9 0,3 1-12 16,-4 1 5-16,-5 0-8 0,3 0 12 15,3 14 38-15,-12-14-75 16,0 17-1-16,0-1-8 0,0 1-12 16,0 1-3-16,0-3-2 0,-15 2-8 15,15 1-5-15,-12-3 7 0,1 15-2 16,-4-17 1-16,9-4-5 16,-6 0-18-16,6-2 5 0,0 1-5 15,-3-4 7-15,3 3-2 0,-6-3 4 16,6 1 7-16,-15 5-11 0,15-8 4 15,0 3 9-15,0-2-2 0,0 3 17 16,6-4 4-16,0 1 2 0,0-1-10 16,18-2 4-16,21 0-3 15,-18 0-11-15,3 0-24 0,2 0-40 16,1 0-45-16,-3-14-37 0,-3 3-86 16,-3 1-121-16,-3-1-258 0</inkml:trace>
          <inkml:trace contextRef="#ctx0" brushRef="#br0" timeOffset="-183715.69">684 6891 2007 0,'-12'0'185'15,"12"0"-47"-15,0 0 12 0,0 0 3 16,0 12-14-16,0 4-1 0,0 3 4 16,0 3-23-16,0 3-7 0,18 6 13 15,15 32 140-15,-21-30-141 0,3-2-31 16,3-1-33-16,-9 2-16 0,3 0-4 16,5-5-16-16,-8 2 0 0,3-1-18 15,6 0 0-15,-3 25 2 16,-9-29-1-16,0-2-5 0,0 0-7 15,-6-1 12-15,0-1-11 0,0-3 8 16,0 1-35-16,-12-1-37 0,0-2-42 16,-9 10-254-16,9-16 115 15,12-2-53-15,-6-2-98 0,-3-1-299 16</inkml:trace>
        </inkml:traceGroup>
        <inkml:traceGroup>
          <inkml:annotationXML>
            <emma:emma xmlns:emma="http://www.w3.org/2003/04/emma" version="1.0">
              <emma:interpretation id="{19BDF1C6-A48F-450D-BF8D-AA320A9BBBA2}" emma:medium="tactile" emma:mode="ink">
                <msink:context xmlns:msink="http://schemas.microsoft.com/ink/2010/main" type="inkWord" rotatedBoundingBox="28468,12140 28520,12138 28530,12517 28478,12519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-182798.43">1259 7014 2468 0,'0'0'37'0,"0"0"50"15,0 0 18-15,0 0 30 0,0 0 1 16,0 13 9-16,0-2-5 0,0 12 93 15,0-8-145-15,9 4-23 16,-9 0-16-16,12 4-21 0,-12 3-14 16,12 2 1-16,-12-3-10 0,9 2 2 15,-9-2-10-15,11 22-33 0,-11-28-38 16,6-2-45-16,-6-4-25 0,0-4-24 16,0-1-26-16,0-4-19 0,0 1-58 15,0-3-221-15</inkml:trace>
        </inkml:traceGroup>
        <inkml:traceGroup>
          <inkml:annotationXML>
            <emma:emma xmlns:emma="http://www.w3.org/2003/04/emma" version="1.0">
              <emma:interpretation id="{6BC1C304-EA40-4607-852A-8F887DD06DC8}" emma:medium="tactile" emma:mode="ink">
                <msink:context xmlns:msink="http://schemas.microsoft.com/ink/2010/main" type="inkWord" rotatedBoundingBox="28894,11935 33253,11825 33277,12782 28918,12892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-181946.5">1687 6942 2377 0,'0'-3'49'0,"6"0"33"0,-6 3 54 15,6 0 30-15,-6 0 21 0,9 14 202 16,-3 0-230-16,-6 0-12 0,6 5-3 16,6 2-32-16,-6 1 14 0,0 3-36 15,-3 1-27-15,3 3-28 0,6 32 5 16,-6-29-30-16,0 3 2 16,0-6-18-16,-3-2 10 0,-3 1 4 15,6-1-19-15,-6-4 14 0,0-5-21 16,6-1-20-16,-6 4-19 15,0-15 3-15,0-6-26 0,0 0-38 16,0 0 0-16,0 0-7 0,0-16-7 16,0-1 14-16,0-4 11 0,6-3 3 15,-6-30-63-15,6 23 98 0,-6-2 33 16,8-3 9-16,-2-3 10 0,-6 3 4 16,6-2-2-16,0 0 13 0,0 4-3 15,6 0-1-15,3-27 4 16,-3 37 0-16,-6 2 4 0,3 4 11 15,3 2 6-15,0-2 0 0,3 10 5 16,-4-2 2-16,7 5 8 0,-9-1 3 16,24 2 51-16,-15 4-46 0,-6 0 0 15,-3 0-9-15,3 16 0 16,-1-1-3-16,-5 3-6 0,-6 0-5 16,6 2-6-16,-6 1-1 0,0 16 31 15,-17-14-37-15,17 1 3 0,-18-5-6 16,-3-2 1-16,3 0-6 0,-3-2 5 15,6 0 1-15,-3-5-6 0,-14 6-66 16,20-13 7-16,0-1-13 16,-3 0-30-16,9-2-16 0,0 0-5 15,0 0-20-15,6 0-41 0,0 0-45 16,0 0-46-16,0-13-518 16,0 5 327-16</inkml:trace>
          <inkml:trace contextRef="#ctx0" brushRef="#br0" timeOffset="-181643.43">2327 6921 2606 0,'0'-4'83'15,"0"0"160"-15,0 4-114 16,0 0-14-16,0 0-12 15,-26 12 189 1,-25 35-90-16,33-25-142 16,3 5-20-16,3 2-13 0,-2 1 2 0,2 6-12 15,6-2-2-15,0 1 3 0,6-3-17 16,0 3 6-16,0-3-4 0,0-4-3 16,0-3 11-16,18-2-40 0,-4-4-33 15,4-5-53-15,-3 0-56 0,9 0-248 16,-9-10 157-16,-3-3-90 15,-6-1-177-15,9 0-154 0</inkml:trace>
          <inkml:trace contextRef="#ctx0" brushRef="#br0" timeOffset="-181078.42">2426 7116 2288 0,'0'-9'74'0,"0"1"13"15,0 4 7-15,0-3 54 16,0 7-54-16,0 0 24 0,0 0-7 16,0 0-15-16,0 0-8 0,0 17-9 15,0-1-6-15,0 0-9 0,0 4-18 16,18 24 23-16,-18-23-39 0,0 2 0 16,0 0-5-16,0 1-12 0,0-1-7 15,0-1-2-15,0-3 1 16,0 0 3-16,0-2-22 0,0 6-49 15,0-15 18-15,0-3-28 0,0-4-25 16,0-1-8-16,0 0 7 0,0 0 9 16,0-15-2-16,0-3 5 0,0-2-9 15,0-24-53-15,0 19 91 16,0-3 16-16,0-2 17 0,0 3 15 16,14-2 13-16,-14 3-2 0,18 0 1 15,-6 4 19-15,-3 2 14 16,21-14 51-16,-21 19-32 0,3 5-10 0,0 2 5 15,3 1-7-15,-4 3-6 16,4 0 24-16,-3 4-7 0,0 0-1 0,6 0 34 16,-9 19-53-16,-9-1 3 15,6 1-3-15,0 3 3 0,-6 2-8 16,0-2 3-16,0 5 2 0,0-2 2 16,0 0-13-16,-33 21 12 15,21-26-27-15,0-1-2 0,3-4-3 16,-3-3 6-16,-5 0-9 0,8-1-3 15,-3 0-16-15,0-4-24 0,6 0-6 16,-21 0-96-16,15-3 60 0,-3-1-14 16,3-2 5-16,0-1 0 15,-2 0-36-15,2 0-18 0,6 0-85 16,6 0-68-16,-3 0-169 0</inkml:trace>
          <inkml:trace contextRef="#ctx0" brushRef="#br0" timeOffset="-180710.51">2911 6970 2415 0,'0'-1'59'0,"-9"1"30"0,9 0 10 15,0 0 18-15,-12 0 28 0,12 0 17 16,0 13 3-16,-6 2 136 0,6-2-177 16,-6 2-16-16,6 6-35 15,0 2-13-15,0 1-17 0,0 2-29 0,0 3-3 16,0 0 0-16,0 6-4 15,0 21-2-15,0-29 5 0,0-2-22 16,0-3-50-16,0-4-44 0,0-2-68 16,0-3-39-16,0-2-26 0,0-3-16 15,0-2-75-15,0-3-651 16,0-3 390-16</inkml:trace>
          <inkml:trace contextRef="#ctx0" brushRef="#br0" timeOffset="-179914.1">3048 7021 2464 0,'0'-5'62'16,"0"2"34"-16,0 0-1 0,0 1 63 16,0 2-91-16,0 0 39 15,0 0 9-15,0 0-10 0,0 0-9 16,0 17 8-16,0 0 8 0,0-2-19 15,0 5-20-15,-9 23 30 16,9-19-63-16,0 3-24 0,0-2 2 0,0 0 1 16,0-1-19-16,0-2 13 15,0-1-10-15,0-5-1 0,15 0-2 0,9 4-53 16,-10-14-10-16,-2-6-30 16,0 0-17-16,0 0-17 0,-3 0-2 15,3-16 6-15,3-1 12 0,-3-1 21 16,-6-3 25-16,15-27-16 15,-9-7 41-15,-7 24 40 16,-5-46 98 0,0 22 59-16,0 44-92 15,0 1-4-15,0 1-1 0,0 3-14 0,0-2-10 16,0 1-20-16,0 0-9 0,0 4-3 16,0 3-1-16,0 0-3 0,0 0 1 15,0 0-3-15,0 0 0 0,0 13 2 16,0-13 5-16,0 12 0 15,0 1-3-15,0 12-2 0,0-11 7 16,0 4-12-16,15-3 6 0,-9 1-1 16,-6-1 1-16,12-1-1 0,-12-3 3 15,6-2-3-15,0-1-1 0,0-1-54 16,-3-7-10-16,3 0-9 16,0 0 2-16,0 0-13 0,0-13 3 0,6 13 23 15,-3-19 23-15,3 0 13 16,-1 2 28-16,4-23 55 15,-3 16-18-15,-6 1 4 0,-6-2 24 0,6 0 9 16,-6 2 5-16,3 3-2 0,-3 6-18 16,3 0-21-16,-3 3-13 0,0 3 17 15,0 8 39-15,0 0 30 16,0 0-30-16,0 0-2 0,0 14-6 16,0-2-23-16,9 6 3 0,3 2-15 15,-12 2 2-15,21 32 5 16,-9-24-48-16,-6 0 4 0,-6 0 5 15,6 0-15-15,-6-2-3 0,12-1 18 0,-9-4-17 16,2 0 15-16,-5-4-21 16,6 13-10-16,-6-21 1 0,6 1 6 15,-6-5-13-15,0 1-13 0,0 0 8 16,0-1-24-16,0-1-31 0,0 1-33 16,0 2-228-16,0-4 120 15,0 0-44-15,0-4-48 0,0 4-177 16,0-5-201-16</inkml:trace>
          <inkml:trace contextRef="#ctx0" brushRef="#br0" timeOffset="-179258.76">3652 7237 2218 0,'0'0'40'0,"-12"0"12"15,12 0-12-15,0 0-5 16,-12 0-18-16,12 0-14 0,0 0 13 0,0 0-6 15,0 0-5-15,0 0 2 16,12-5-16-16,3 0 10 0,-3 5-1 16,6-5 6-16,-9 4-5 0,9-3-14 15,2 0 16-15,-8 4 7 0,3 0 4 16,15 0 32-16,-15 0-23 16,-9 0 5-16,0 0-3 0,0 0 13 15,-6 0-8-15,0 0-6 0,0 15-12 16,0-4 1-16,0-1-10 0,-18 9 13 15,18-8-6-15,-15-2-11 0,-3-1 4 16,12 0-12-16,-9-1-13 0,3-3-1 16,6 1 2-16,-5-2-14 0,2 2-21 15,9-4 29-15,0 0 6 16,0-1 1-16,0 0 11 0,0 0 2 16,0 0-13-16,14 0 22 0,-2 0 5 15,0 0 9-15,15 0 19 16,-9 0-9-16,-9 0 3 0,3 0 12 15,0 0 5-15,0 0-1 0,-12 0-16 16,9 10 8-16,-9 1-19 0,0 2 15 16,0 8 28-16,0-10-31 0,-15 0-6 15,3 0-1-15,-6 0-8 0,-3 0-7 16,3 2 1-16,-3-5 3 0,3 1 0 16,-2-1-2-16,-13 1 7 15,21-5-13-15,3-2-10 0,3-2-7 16,-6 0-25-16,6 0-44 0,-6 0-58 15,6 0-46-15,-3 0-126 0,4-12-263 16</inkml:trace>
          <inkml:trace contextRef="#ctx0" brushRef="#br0" timeOffset="-178076.47">3878 6830 2064 0,'0'-3'53'0,"0"2"9"0,-9 1 1 0,9 0 1 15,0 0 48-15,0 0-67 16,0 0 20-16,0 0 20 0,0 0 6 16,0 0 19-16,0 0-8 0,0 0 12 15,0 0 5-15,0 12-12 0,0 6 83 16,12-4-107-16,0 2-5 15,-12-2-11-15,15 5-7 0,-6 4 0 16,6 3-12-16,0 3 3 0,3 3-17 16,-3-1-7-16,8 39 12 0,-5-33-32 15,-9-1 10-15,3-2-2 0,-6-3-6 16,3 1-5-16,-3-2-2 0,-3-1 1 16,-3-1-17-16,0 0 20 15,0 22 1-15,0-24-14 0,-12-5-1 16,-6 3 20-16,18-4-14 0,0 0 6 15,-15-2 3-15,15 0-1 0,-18-6-10 16,12-1-28-16,6 4-105 16,0-9 39-16,0-2-46 0,0-4-55 15,0 0-44-15,0 0-32 0,0 0-38 16,0 0-115-16,0-12-221 0</inkml:trace>
          <inkml:trace contextRef="#ctx0" brushRef="#br0" timeOffset="-177269.67">4301 6888 2564 0,'0'-2'83'0,"0"-1"34"0,0 3 22 16,0 0-5-16,0 0-25 0,0 0-33 15,0 0-8-15,0 0 53 16,0 0 116-16,0 13-129 0,0-13-15 16,0 21-24-16,0 2-23 0,0 5-10 15,0 1-4-15,0 3-7 0,0 4-11 16,0 34-8-16,0-36 1 16,0 0-12-16,0-5 7 0,0 1-31 15,0-7-46-15,0-1-62 0,15-6-71 16,-6 0-46-16,-9-6-15 0,21 5-466 15,-9-13 109-15</inkml:trace>
          <inkml:trace contextRef="#ctx0" brushRef="#br0" timeOffset="-176873.74">4358 6953 2088 0,'0'-19'21'16,"0"2"29"-16,0 2-4 0,14 1-8 15,-2 3 16-15,6 1-22 0,-3 0 0 16,9 5-13-16,-3 0 7 16,20 0 28-16,-23 5-12 0,0 0 13 15,-3 0-4-15,-3 0 9 0,0 15-20 0,-6 5 7 16,-6 1-10-16,0 0-13 0,-12 28 40 16,-6-23-40-16,3-3 3 15,-3 0-17-15,0-2 3 0,-2-3-3 16,2-2-6-16,-3-4-6 0,6 0 0 15,-3-5 10-15,-9 4-40 16,15-11-13-16,1 0-16 0,5 0-15 0,-3 0-36 16,3 0-19-16,0 0-45 15,0-11-39-15,3 11-139 0,3-10-128 16</inkml:trace>
          <inkml:trace contextRef="#ctx0" brushRef="#br0" timeOffset="-176620.09">4858 6914 2075 0,'0'-5'91'0,"0"0"27"0,0 4 19 0,-12 1 21 16,-3 0-1-16,3 0 3 0,3 22-1 15,-3 2-4-15,0-1 14 0,-12 37 93 16,15-27-163-16,-2-3-5 16,8 4-34-16,0-5-15 0,3 4-8 15,0-3-7-15,0-3-18 0,0-2-5 16,0-2-3-16,0 21 9 16,0-25-44-16,11-3-42 0,1-1-23 15,-3-3-28-15,3-2-25 0,-6-2 6 0,0-2-15 16,6-3 2-16,-3 0-162 15,-3-3 150-15,0 0-74 0,0 0-63 16,0 0-138-16,3-13 25 0,-3-2-5 16</inkml:trace>
          <inkml:trace contextRef="#ctx0" brushRef="#br0" timeOffset="-175652.66">4947 7095 2187 0,'0'-16'73'16,"0"2"37"-16,0 1 20 0,0 4 14 15,0-1-21-15,0 2-27 0,0 4-24 16,0 0-15-16,0 1-28 0,0 1 53 16,0 2 9-16,0 0 12 0,0 0-3 15,0 0 6-15,0 17-5 0,0-3-24 16,0 6-9-16,0 1-21 0,0 0-20 16,0 26 8-16,0-22-27 15,0 1 0-15,0-3-1 0,0-1-11 16,12-2 9-16,-3 0-3 0,9-5-40 15,-6-3-19-15,-4 2-14 0,19-1-121 16,-15-13 82-16,0 0-1 16,-3 0 3-16,0 0 6 0,0-14 6 15,-3-2 12-15,0-2 22 0,0 1 21 16,3-28-33-16,-3 20 50 16,0-2 13-16,-1-1-1 0,4 0 15 15,6-20 28-15,-12 22 7 0,3 5 21 16,0 0 3-16,-6 4 2 0,6 2-5 15,-3 3-14-15,3 1-18 0,-6 2-9 16,3 3-11-16,0 2-4 0,-3 2-1 16,0 2-2-16,0 0 0 0,0 0 17 15,0 0 35-15,0 15-17 16,0-1 5-16,0 3-15 0,0 4-9 16,0 1-1-16,0 3-1 0,0-2-3 0,12 7 1 15,6-5-7-15,-3 27-4 16,3-32 5-16,-7 0-3 0,-2-4-8 15,3-3-13-15,0-6-17 0,-12 0-31 16,9-2-17-16,3-5-17 0,-3 0-1 16,9 0-68-16,-12-16 86 15,3-4 31-15,6 1 8 0,-12-2 21 16,3 0 6-16,-1-5 38 0,1 1 22 16,-3 0 22-16,-3-22 79 15,0 27-80-15,0 4 2 0,0 4-13 16,0 1-12-16,0 6-7 0,0 1-18 0,0 4-1 15,15 0-3-15,-15 0-5 16,15 0-2-16,0 0 2 16,-3 0-6-16,-12 0-1 0,0 0 4 0,0 0-2 15,0 0 0-15,0 12 5 0,0 0 2 16,0 1 4-16,0 16 5 16,0-14-15-16,0 1-2 0,0-3-1 15,0 0 3-15,0-2-1 0,0-1-1 16,0-1 4-16,0-3-8 0,0-1 5 15,0 5-1-15,0-8-1 16,0 1 9-16,0-3-2 0,0 0 12 16,0 0-3-16,0 0 2 0,0 0-5 0,0 0-4 15,0 0-1-15,0 0 0 16,0 0-3-16,0 0-5 0,0 0 10 16,0 0 2-16,0 0 0 0,0 0 5 15,0 0 3-15,0 0 6 0,0 13 2 16,0 0 29-16,0-1-30 15,-12 0 1-15,12-4-7 0,-15 3 6 16,15 2-12-16,0-2 15 0,0 3-14 16,0-1 2-16,0 8-7 15,0-10-1-15,0-3-6 0,0-2 0 16,0-2 2-16,0 0-7 0,0-3-9 0,0-1-16 16,0 2-45-16,0-2-53 15,0 0-199-15,0 0 137 0,0 0-27 16,0-12-75-16,0 2-218 0,0-1-144 15</inkml:trace>
          <inkml:trace contextRef="#ctx0" brushRef="#br0" timeOffset="-174405.9">5608 7248 1886 0,'-12'-5'104'0,"6"1"-23"0,0 2 11 16,-3-3-20-16,3 0-22 0,0 0-9 16,6 4-16-16,-3-2-22 0,3 2-5 15,0 0 14-15,0 1-5 16,0 0-15-16,15 0 3 0,0 0 5 16,-15 0 3-16,12 0 11 0,0 0-20 15,3 0 7-15,2 0 23 0,-5 0-17 16,6 0 24-16,-9 0-21 15,-3 0 3-15,0 0 0 0,-3 0-3 0,-3 0 5 16,0 0-4-16,0 0-3 0,0 10 4 16,0-10-10-16,0 17 12 15,0-11-3-15,0 3-5 0,0-2-2 16,0 2-1-16,0-2 8 0,0 0-8 16,0 0 0-16,-15 1 1 15,15-2 1-15,-24 5-19 0,9-8 23 16,15-1-14-16,-9 2 6 0,1-3-10 15,8-1-17-15,-6 2 8 0,3-2 8 16,-3 0-9-16,6 0 24 16,0 0-15-16,15 0 8 0,-15 0 2 15,17 0 2-15,-2 0-5 0,3 0 11 0,-3 0 1 16,-3 0 5-16,0 0-1 16,6 13 16-16,-9-13-10 0,-3 8 1 15,0 3 5-15,-6-4-11 0,0 4-1 16,0 0-10-16,0 0 8 0,0 3 11 15,0-3 12-15,0 15 40 16,-15-16-35-16,3-1-1 0,0-2-10 16,-3-2 2-16,3 1 0 0,-3-1-13 15,0-4-8-15,0 1-3 0,4-1-3 16,-10-1 6-16,21 0-23 16,0 0-42-16,0 0-31 0,0 0-24 15,0 0-35-15,0 0-34 0,0-12-105 0,0 1-196 16,0 0-68-1</inkml:trace>
          <inkml:trace contextRef="#ctx0" brushRef="#br0" timeOffset="-173899.36">5959 6826 2380 0,'-9'-4'52'0,"9"2"18"16,-12-2 15-16,12 4-15 0,0-3-12 15,0 1-16-15,0 2-10 0,0 0 0 16,0 0 11-16,0 0 42 0,0 0 30 16,0 0 5-16,0 0-5 0,0 0 2 15,12 27 96-15,-12-12-124 16,9 5-18-16,-3 3-1 0,0 2 9 0,0 3 17 16,0 3-6-16,0 2-26 0,0 3-3 15,6 35 7-15,-3-35-45 16,-4-1-10-16,4-2 18 0,0 1-8 15,-3-3-29-15,0 1 26 0,-3-2-1 16,3 3 6-16,-6-3-2 0,0 24-22 16,0-29-8-16,0-2 12 15,0-2 10-15,-15 1-5 0,3-3-6 16,12 0-2-16,-12-4-49 0,1-3-17 16,11-1-32-16,-9 2-199 0,3-8 84 15,6-4-24-15,0 1-18 0,0 0-31 16,0-2-59-16,0 0-148 0,0 0-194 15</inkml:trace>
        </inkml:traceGroup>
      </inkml:traceGroup>
    </inkml:traceGroup>
    <inkml:traceGroup>
      <inkml:annotationXML>
        <emma:emma xmlns:emma="http://www.w3.org/2003/04/emma" version="1.0">
          <emma:interpretation id="{4E0D46C2-2A81-43D5-BA0B-98A75A4443A3}" emma:medium="tactile" emma:mode="ink">
            <msink:context xmlns:msink="http://schemas.microsoft.com/ink/2010/main" type="paragraph" rotatedBoundingBox="15656,14299 28906,14059 28923,14974 15672,152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DF9CA0-12F9-44FE-9304-AFB2EEC760FF}" emma:medium="tactile" emma:mode="ink">
              <msink:context xmlns:msink="http://schemas.microsoft.com/ink/2010/main" type="line" rotatedBoundingBox="15656,14299 28906,14059 28923,14974 15672,15214"/>
            </emma:interpretation>
          </emma:emma>
        </inkml:annotationXML>
        <inkml:traceGroup>
          <inkml:annotationXML>
            <emma:emma xmlns:emma="http://www.w3.org/2003/04/emma" version="1.0">
              <emma:interpretation id="{37F237A2-0AA8-45E8-9A52-8200D6A049FA}" emma:medium="tactile" emma:mode="ink">
                <msink:context xmlns:msink="http://schemas.microsoft.com/ink/2010/main" type="inkWord" rotatedBoundingBox="15656,14299 17203,14271 17217,15039 15670,15067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9772.49">-11502 9376 873 0,'0'0'8'0,"0"12"5"15,0-8-21-15,0 1 3 0,0-5 32 16,0 4-9-16,0-2-12 0,0 2-14 16,0-3 11-16,0 5-12 15,0-4 31-15,0-2-8 0,0 2 38 16,0 2 2-16,0-4-10 15,0 0 70-15,0 0 3 16,0 0-34-16,0 0-76 16,0 0 6-16,0 0-13 0,0 0-16 15,0 0 30-15,-15-15-18 0,15 3-17 16,0 5 26-16,0 7-25 0,0-8 30 16,-15 0 27-16,15 1 39 0,0 0 17 15,0-5 74 1,0 7-110-16,0 2 0 0,0-1 4 0,0 0 2 15,0 3 11-15,0-3 1 0,0 4-6 16,0 0-26-16,-15 0-9 0,15 0 28 16,0 0-47-16,0 0 24 15,0 0 28-15,0 0-16 0,0 16 0 16,0-2 16-16,0 3-13 0,0 6-8 16,0 0 3-16,0 33 13 15,0-27-46-15,0 3 3 0,0 4 27 16,0-5 4-16,15 1-5 0,0 3-10 0,-15-3-7 15,12 1-13-15,3-1-1 16,3 26 16-16,-9-31-19 0,-9-3-4 16,9-4-4-16,-1-8-1 0,-2 1 4 15,-6-2-2-15,0-5 7 0,0-3 13 16,0-3-7-16,0 0-1 16,0 0-29-16,0-18-5 0,0 0-30 15,0-2-9-15,0-9-5 0,0-2 9 16,0-2 5-16,0-6 2 0,-11-37-26 15,11 39 47-15,-12-2 13 16,12 2 9-16,0 1-8 0,0 1 8 0,0 6-5 16,0-1 0-16,0 0 14 0,15 4-11 15,17-11 17-15,-20 22-18 16,3 4 5-16,0 1 22 0,0 6-7 16,3-3 2-16,-3 3-5 0,-4-1-9 15,1 5 22-15,3 0 0 0,15 0 26 16,-18 0-27-16,0 16 7 15,3 4-7-15,-6 1 11 0,0 3-1 16,-6 6-8-16,2 5 3 0,-5-1-2 16,0-3 8-16,0 32 34 0,-20-31-34 15,5-4 1-15,-3-7 10 16,6-6 3-16,-6 3-3 0,3-3-2 0,-6-4-10 16,4-1-12-16,-1-10-10 15,-12 0 6-15,15 0-12 0,-3 0-8 16,0-12-12-16,6-1-18 0,1 1-15 15,-1 3-30-15,3 0-25 0,0 9-37 16,3-9-224-16,6 9 139 16,0 0-22-16,0 0-98 0,0 0-113 15,0 0-57-15</inkml:trace>
          <inkml:trace contextRef="#ctx0" brushRef="#br0" timeOffset="11448.92">-10886 9334 2552 0,'0'-7'39'0,"0"0"50"0,0 1 46 16,0 0 33-16,0-2 2 0,-12 3-26 15,12 3-48-15,-30-2 18 0,19 4-67 16,-1 0 20-16,0 21-4 0,0 3 9 15,0 6-17-15,-3 1 13 0,0 9-13 16,6-1-16-16,-9 47 29 16,18-42-61-16,0-4 8 0,0-4-15 15,0 2 3-15,0-9 0 0,21 1 0 16,-9-9-50-16,3 1-83 0,0-7-91 16,12 10-328-16,-12-16 220 15,-1-2-126-15,-2-7-258 0</inkml:trace>
          <inkml:trace contextRef="#ctx0" brushRef="#br0" timeOffset="11456.9">-10701 9441 2627 0,'0'-14'34'0,"0"1"24"15,0 2 36-15,0 3 14 0,0-3 80 16,0 10-120-16,0 1-5 15,0 0 36-15,0 0 5 0,0 0-1 0,0 20-13 16,0-1-20-16,0 0 3 16,0 3-20-16,0 28 17 15,0-19-57-15,0 0-7 0,12 2 4 16,-12-5-4-16,11 4-2 0,1-2-3 0,-6-3 9 16,0-3-6-16,3-3 8 0,0 8-2 15,-9-19-4-15,0-3 10 16,0-3-7-16,0-4-47 0,0 0-39 15,0 0-2-15,0-17-10 0,0 1-9 16,-18-4 2-16,-6-36-25 16,13 21 86-16,-1 2 14 0,3-6 9 15,9 2-1-15,-6 1 11 0,6 0-1 16,0 4 1-16,0-1-5 0,0 4 8 16,33-20 0-16,-16 27-1 0,-2 2 10 15,21-10 47-15,-21 19-29 16,0 0-3-16,0 1 2 15,2 10 14-15,-5 0 4 0,0 0-9 0,3 0-8 16,0 0-2-16,3 20 1 0,0 1-6 16,0 1-6-16,-1 3 10 0,1 4 9 15,-3 3 10-15,-3 2 0 0,3 34 51 16,-15-32-36-16,0-7 23 16,0 5-18-16,0-6 11 0,-15-1-24 15,0-4 16-15,-3 1-32 0,4-3 1 16,-4-2-11-16,-12 13 4 15,12-20-28-15,6-1 21 0,0-3-18 0,0-8 6 16,3 0-1-16,-3 0 2 0,7 0-13 16,-4 0-21-16,0 0-50 0,-3 0-242 15,6-10 75-15,0 10-35 16,3-10-22-16,-3 10-18 0,6 0-36 16,-6-10-158-16,6 10-117 0</inkml:trace>
          <inkml:trace contextRef="#ctx0" brushRef="#br0" timeOffset="11461.44">-10237 9166 2320 0,'0'-5'81'0,"0"2"24"0,0-1 5 16,0 3 29-16,0-1-11 16,0 1 83-16,0 1-136 0,0 0-24 15,0 0-16-15,0 0 60 0,0 0 41 16,0 0 7-16,0 0 1 0,0 14-7 15,18 11 51-15,-6-7-119 16,6 0 5-16,-3 2-3 0,5 3-27 16,-2 4 2-16,3 5 12 0,-3 4-11 15,0 2-20-15,-3 3-9 0,5 48 31 16,-11-48-47-16,0 2-1 0,-3-4 14 16,0-4-18-16,0-1 15 0,0-5-7 15,0-4-19-15,-6-3 27 16,0-1-19-16,0 11 14 0,0-21 4 15,0-5-12-15,0 1-6 0,0-3 2 16,0 2 12-16,0-4-39 0,0-2-29 16,0 0-52-16,0 0-78 0,0 0-323 15,0 0 214-15,0 0-58 16,0 0-648 0</inkml:trace>
        </inkml:traceGroup>
        <inkml:traceGroup>
          <inkml:annotationXML>
            <emma:emma xmlns:emma="http://www.w3.org/2003/04/emma" version="1.0">
              <emma:interpretation id="{D886D41A-289E-40A7-8529-3A16105EE64A}" emma:medium="tactile" emma:mode="ink">
                <msink:context xmlns:msink="http://schemas.microsoft.com/ink/2010/main" type="inkWord" rotatedBoundingBox="17529,14466 17905,14459 17910,14700 17534,14707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1844.66">-9677 9571 2593 0,'0'4'60'0,"0"0"60"15,12-3 57-15,2-1 17 0,13 0 189 16,-9 0-208-16,0 0-38 16,6-11-34-16,0 0-33 0,-1 11-18 15,1-9-6-15,0 9-17 0,0-11-8 16,0 11-4-16,17 0-10 0,-26 0-55 15,0 0-81-15,-3 0-100 16,-6 0-67-16,0 0-54 0,0 0-99 0,-6 0-303 16</inkml:trace>
          <inkml:trace contextRef="#ctx0" brushRef="#br0" timeOffset="11522.11">-9627 9371 2462 0,'-6'0'36'0,"3"0"19"0,0 5 76 15,3-5 48 1,0 0 103-16,12 0 58 16,0 0-180-16,0 0-23 0,6 0-27 15,0 0-27-15,3 0-25 0,-1 0-21 16,4 0-21-16,0 0 3 0,3 0-9 15,0-10 3-15,-4 0-34 0,1 10-70 16,-6-9-84-16,3 2-61 0,-9 1-22 16,6 6-264-16,-15 0 129 15,-3 0-285-15</inkml:trace>
        </inkml:traceGroup>
        <inkml:traceGroup>
          <inkml:annotationXML>
            <emma:emma xmlns:emma="http://www.w3.org/2003/04/emma" version="1.0">
              <emma:interpretation id="{0CAF9A0B-D8CB-447D-B07A-E6BA7BC1FBC7}" emma:medium="tactile" emma:mode="ink">
                <msink:context xmlns:msink="http://schemas.microsoft.com/ink/2010/main" type="inkWord" rotatedBoundingBox="18509,14340 21553,14285 21568,15107 18524,15162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7127.77">-7463 9192 2864 0,'0'0'141'16,"0"0"-3"-16,0 0-15 0,0 0 77 16,0 0-85-16,0 0-7 15,0 23 94-15,0 7-59 16,0 5-23-16,0-13-48 0,0 1-8 15,0 4-19-15,0 1-5 0,0 33-5 16,0-31-15-16,0 2 7 16,12-7-3-16,-12 7-11 0,12-11-18 15,-3 6 18-15,0-6-14 0,0-1 7 16,0-1-11-16,15 11 18 16,-13-21-10-16,4 3 0 0,0-4-10 0,0-1 11 15,-3-3-4-15,3 0-25 0,-3-4-26 16,0 1-13-16,0 2-67 0,3-3-258 15,-10 0 110-15,-2 0-39 16,0 0-40-16,-3 0-114 0,6 0-232 16</inkml:trace>
          <inkml:trace contextRef="#ctx0" brushRef="#br0" timeOffset="17533.86">-7076 9520 2483 0,'0'0'99'15,"0"0"13"-15,0 8 2 0,0-8-13 16,0 0-27-16,0 0-14 0,0 10-8 15,0-10-7-15,0 7-11 0,0 8 6 16,0-6-30-16,0-3-3 0,0 2-8 16,0-1-1-16,0-1 1 0,0-2 0 15,0 0 1-15,0-4 1 0,0 0 1 16,12 0 6-16,-3 0-7 16,-9 0-10-16,0 0 1 0,0 0 10 15,0 0-6-15,0 0-10 16,0 0 13-16,0 0-13 0,0 0 0 15,0 0 8-15,0 0-2 0,-15 0-13 16,3 0-20-16,-3 0-10 0,3 0-32 16,-5 0-168-16,8 0 50 15,3 0-123-15,6 0-209 0</inkml:trace>
          <inkml:trace contextRef="#ctx0" brushRef="#br0" timeOffset="17802.03">-6882 9278 2423 0,'-15'6'45'16,"15"-6"-33"-16,0 0 12 0,0 0 6 15,0 0-11-15,15 0-13 0,6 0-2 0,-4 0-3 16,10 0 9-16,-3-10-13 0,33-7 12 16,-34 10-42-16,-2 1-34 15,-3 6-38-15,-6-8-63 0,3 2-59 16,-6 6-73-16,-3 0-73 0,-3 0-53 16</inkml:trace>
          <inkml:trace contextRef="#ctx0" brushRef="#br0" timeOffset="18284.85">-6838 9322 2148 0,'0'8'35'0,"-6"-2"41"16,0 2 5-16,0-4-5 0,4 4-20 15,-1 0-28-15,-6 0-3 0,3 2-4 16,-3 11-4-16,6-10-13 15,3 2-7-15,0-4 6 0,0-2-7 16,0 3-6-16,18 0 1 0,-4-6-11 16,4 3 14-16,-3-3-15 0,21 0-19 15,-15-4 19-15,3 0 11 0,-1-15 19 16,-2 15-12-16,-3-11 5 0,24-9 18 16,-27 20 11-16,-3 0 2 15,2-9 28-15,-5 9-5 0,3 0-1 16,0 0 0-16,-3 0-4 0,-3 0 0 15,3 0-2-15,-3 0-2 0,0 14 0 16,0-1-3-16,3 18 54 16,-3-16-50-16,-6 1 12 0,0 3 10 0,0 0 29 15,0 1 10-15,0-1 14 16,-15 1 0-16,-18 18 115 0,18-21-148 16,-6-3-17-16,-2-1-6 0,5-1-30 15,-6-12 3-15,0 0-13 0,6 0-11 16,-3 0-9-16,4 0-2 0,-1 0-7 15,0 0-12-15,-9 0-130 16,15-12 0-16,6 12-62 16,-6-13-271-16,9 13 216 0,3 0-33 15,0-12-64-15,0 12-165 0,0 0-131 16</inkml:trace>
          <inkml:trace contextRef="#ctx0" brushRef="#br0" timeOffset="18672.37">-6409 9184 2329 0,'12'0'69'0,"0"0"68"15,0 0 200-15,0 0-138 0,-3 14 21 16,-1-3-9-16,1 1-17 0,0 3-15 16,3 0-14-16,-3 4-39 0,3 5-33 15,3 2-9-15,3 1-33 16,-3 8-5-16,17 36-3 0,-17-32-30 16,-3-4 8-16,15 40-12 15,-18-38 9-15,6 66 1 16,-15-38-18-16,0-35-6 15,0-2 17-15,-27 21-55 16,12-13-73-16,3-11-108 16,-12-12-141-1,18-9-103-15,1-4 210 0,5 0-30 0,-6 0-52 16,3 0-199-16,3-14-124 0</inkml:trace>
          <inkml:trace contextRef="#ctx0" brushRef="#br0" timeOffset="19223.09">-5930 9505 2444 0,'0'0'42'0,"0"0"43"0,0 0 35 0,0 0 9 15,27 0 135-15,-9-13-153 16,0 13-24-16,6-10-39 0,-1 0-14 16,1 2-16-16,0-3-8 0,21-5-153 15,-25 6-16-15,-5 1-39 16,0 5-86-16,-3-3-267 0,0 5-199 15</inkml:trace>
          <inkml:trace contextRef="#ctx0" brushRef="#br0" timeOffset="19009.84">-5826 9311 2370 0,'3'-6'110'0,"0"5"-33"16,0-1 71-16,-3 2-22 16,0 0 13-1,12 50 400 1,-9-25-445-16,0-7-62 0,-3-1-8 16,3 2-7-16,0 3-8 0,0-1-2 15,0 8-4-15,3-5 3 16,9 23 6-16,-9-27-9 0,0-1-9 0,3 0-46 15,-6-7-46-15,3-1-46 0,-3 2-45 16,0-2-27-16,0-3-46 0,-3-2-130 16</inkml:trace>
          <inkml:trace contextRef="#ctx0" brushRef="#br0" timeOffset="15355.03">-8695 9583 1633 0,'6'0'37'0,"-6"0"45"0,0 0 20 16,0 0 67-16,0 0-81 15,0 0-10-15,0 0-6 0,0 0 6 0,0 0 2 16,0 0-7-16,0 0 0 0,0 0-13 15,0 0 43-15,0 0-57 16,0 0 20-16,0 0-6 0,0 0-5 16,0 0-24-16,0 0-14 0,0 15 3 15,0-5-11-15,0 0-1 0,0 1-7 16,0-11-4-16,0 0 0 16,0 0 11-16,15 0-2 0,-6 14-4 15,3-14-4-15,-3 0 0 0,-9 0 0 16,11 0-9-16,10 0-9 15,-12 0 15-15,-3-17 2 0,-6 4 4 16,0 13-8-16,0-13 17 0,0 13 4 0,0 0-1 16,0-9 2-16,0 9-9 15,-12 0 9-15,12 0-9 0,-12 0-8 16,0 0 10-16,6 0-7 0,-5 0-1 16,2 0 2-16,3 0 5 0,-3 0-7 15,0 11-44-15,3-11-33 16,6 0-54-16,0 0-73 0,0 0-68 15,0 0-139-15,0 0-170 0</inkml:trace>
          <inkml:trace contextRef="#ctx0" brushRef="#br0" timeOffset="15950.27">-8311 9251 2565 0,'0'0'33'0,"0"0"134"31,-27 42 321-15,-15 36-33 0,34-63-405-16,-1 0-17 15,-12 44 66-15,21-41-66 16,0 0-15-16,0-5 0 0,0 2-8 16,15 0 12-16,-3-2-13 0,-1-1 3 15,7-1 1-15,0 0-8 0,3-6-1 16,-3 2 6-16,27 0-8 15,-25-7 5-15,4 0-1 0,-6 0-6 0,3 0-5 16,-6 0-1-16,-3-15-11 16,-3-4 6-16,5-14-14 0,-8 13 19 15,-6-2-1-15,0 0-5 0,0 1 9 16,0-1 1-16,0 7 0 0,-17-6 0 16,2 8 6-16,-18-11-15 15,15 14-7-15,-3 6-9 0,3-2-27 16,1 3-31-16,-1 3-41 0,3 0-41 15,-3 0-25-15,3 0-36 0,3 0-56 16,3 0-115-16,3 0-234 16</inkml:trace>
          <inkml:trace contextRef="#ctx0" brushRef="#br0" timeOffset="16502.46">-8034 9278 2124 0,'0'0'47'0,"0"0"43"0,-12 6 4 16,12-6-18-16,0 0-16 0,0 0-8 15,0 0-22-15,0 0-8 0,0 0 5 16,0 0-4-16,0 0-11 0,15-14-8 15,-3 14 11-15,5-12-11 0,-5 2 15 16,27 10 27-16,-27-8-37 16,0 8 20-16,3 0 1 0,-3 0-14 15,0 0-3-15,14 0 19 16,-8 15 2-16,-12-6-24 16,0 1 8-16,0 0 2 0,0 1 1 15,0 4 9-15,0 26 58 16,-6-27-51-16,-15 24 31 15,0-13-48 1,3-16-16-16,0 0 3 0,3-2 2 16,-2-1-6-16,5-1-6 0,6-2 4 0,-9 4-5 15,9-7 8-15,0 0-12 0,0 0 9 16,0 0 1-16,0 0-5 16,0 0 1-16,18-11 0 0,-4 11-1 15,-5-15 6-15,3 15-5 0,3 0 3 16,9 0 11-16,-12 0 3 15,0 0-2-15,0 0 10 0,-3 16-3 16,0-2 10-16,-4 0 13 0,4 5 14 16,-6 1 12-16,-3 0 18 0,0 14 94 15,0-19-94-15,0-2-12 16,-15 0-5-16,1-3-11 0,2-3-22 0,0-4-5 16,-3 0-6-16,-3-3-21 0,0 0 0 15,-21 0 6-15,25 0-15 16,-1 0 4-16,0 0-47 0,0 0-63 15,3 0-72-15,3 0-86 0,0 0-62 16,3 0-86-16,-3 0-298 0</inkml:trace>
        </inkml:traceGroup>
        <inkml:traceGroup>
          <inkml:annotationXML>
            <emma:emma xmlns:emma="http://www.w3.org/2003/04/emma" version="1.0">
              <emma:interpretation id="{CC679C00-893C-4077-BEAA-73953DF86FC5}" emma:medium="tactile" emma:mode="ink">
                <msink:context xmlns:msink="http://schemas.microsoft.com/ink/2010/main" type="inkWord" rotatedBoundingBox="22047,14211 23111,14192 23121,14697 22056,14717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9962.9">-5156 9418 2692 0,'0'0'80'16,"0"0"221"-16,0 0-115 0,0 0-15 16,0 0-34-16,0 0-38 15,0 0 66-15,0 17-132 16,0 7-25-16,0-24-8 16,0 15-1-16,0-7 6 0,0 2-13 15,0-10 11-15,0 0-8 0,0 0 15 16,0 0-8-16,12 0 2 15,3 0-27-15,-3 0 3 0,0 0 1 16,3 0-5-16,-6 0 11 0,-1-13 3 0,-2 1 2 16,-6 12 6-1,0-26-27-15,0 21 9 16,0-1-22-16,-26 0-29 16,-4 6-102-1,21 0 14-15,-3 0 44 16,12 0-417-1,0 0 120-15,0 0 41 0,0 0-124 16</inkml:trace>
          <inkml:trace contextRef="#ctx0" brushRef="#br0" timeOffset="20386.42">-4790 9195 2720 0,'0'-1'82'0,"0"-1"54"0,0-3 520 31,0 5-359-31,0 0-102 16,0 0-97-16,0 0 29 15,-12 85 59 1,12-41-151-1,0-19-37-15,0 1 8 0,0-1-14 0,0 1 21 16,33 27-7-16,-18-25-12 16,3-7 7-16,3-2 3 15,23 6-36-15,13-17-80 47,47-128-536-47,-101 96 606 31,-36-120-53-31,1 115 89 16,17 18-1-16,-6 3 5 0,3 2 1 16,-3 6-6-16,-3 0-5 0,1 0-32 15,2 15-44-15,0-3-40 0,-3 0-50 16,9-1-34-16</inkml:trace>
          <inkml:trace contextRef="#ctx0" brushRef="#br0" timeOffset="20602.81">-4373 9196 2636 0,'0'0'54'0,"0"12"34"15,0-12 33-15,0 9 198 16,0-9-151-16,0 23 340 15,0-15-444 1,0 22 40-16,0-24-95 16,12 14-1-16,3-5-2 15,-6-9-6-15,0-2 2 0,0-3-2 16,0 4 5-16,32 4-190 16,1-9-252-1,-27 0 243-15,0 0-30 0,-3 0-19 16,2-24-363-16,-8 24 91 15,0-12-75-15</inkml:trace>
          <inkml:trace contextRef="#ctx0" brushRef="#br0" timeOffset="20847.7">-4174 9098 2462 0,'0'-10'97'16,"0"1"43"-16,0 6 23 0,-6-2 6 15,6 5-7-15,0-3 286 16,0 3-234-16,0 0-47 15,0 60 230 1,6 37-287 0,9-38-86-16,-6-27-14 0,0-1-7 31,18 118-29-31,-24-110 28 0,6-25-41 16,-9-3-47-16,6-2-79 0,-6-6-74 15,6-3-952 1</inkml:trace>
        </inkml:traceGroup>
        <inkml:traceGroup>
          <inkml:annotationXML>
            <emma:emma xmlns:emma="http://www.w3.org/2003/04/emma" version="1.0">
              <emma:interpretation id="{53095042-1544-4380-A690-5801F30A2280}" emma:medium="tactile" emma:mode="ink">
                <msink:context xmlns:msink="http://schemas.microsoft.com/ink/2010/main" type="inkWord" rotatedBoundingBox="23403,14158 24847,14132 24858,14736 23414,14762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1582.14">-3337 9361 3375 0,'0'0'202'0,"-9"0"-19"0,9 11 29 16,-30 20-71 0,24-18-138-1,6-5 9-15,-3 1-21 0,3-1 7 16,0 3 0-16,0-3-2 0,0-1-25 15,0-7-16-15,12 0-21 0,3 0-6 16,-9 0 3-16,6 0 9 0,0 0 6 16,3 0 16-16,-9 0 15 0,0-13 12 15,0 1-10-15,-6-8-65 0,0 10 37 16,0 1-24 0,-15-6-435-16,6 9 336 15,-24 6-887-15</inkml:trace>
          <inkml:trace contextRef="#ctx0" brushRef="#br0" timeOffset="22323.14">-3087 9176 2476 0,'0'0'41'16,"0"0"31"-16,0 0 0 0,0 0-4 16,0 0 15-16,0-8-67 15,0 8-5-15,0 0-8 16,0-12-9-16,9-1 16 16,9 9-7-16,-6-3-2 0,-3 3 2 15,8-2 0-15,-2 2 14 16,21-3 5-16,-15 3-10 0,-9 4 18 0,3 0 16 15,3 0-3-15,-1 0 47 16,-8 0-51-16,-3 15-9 16,-6-2-12-16,0-1 2 0,0 1-10 0,0 0-1 15,0 1-4-15,-15 2 1 0,3-5-9 16,1 3 3-16,-7-3-2 0,3 1 5 16,0 1-1-16,3-7-14 0,0 4-6 15,0-6-8-15,-3 7-30 16,9-6 22-16,6-3 9 0,0-2 0 15,0 0 22-15,0 0-5 16,42 0 8 0,-12 0 0-16,-15 0 2 15,59 0-6 1,-14 0 70 0,-40 25-26-16,-8 0-5 15,-12-13-12-15,0 40 112 16,-26-20 2-16,14-16-61 15,-6-1-1-15,3-2-8 16,-24 11 19-16,15-14-64 0,4-5-8 16,-1-1-7-16,-18-1 12 15,21-3-29-15,6 0-61 0,3 0-52 16,-3 0-62-16,7-14-37 0,-1 3-30 0,3 1-58 16,0-10-690-1</inkml:trace>
          <inkml:trace contextRef="#ctx0" brushRef="#br0" timeOffset="22654.95">-2647 9016 2863 0,'0'-3'68'0,"0"2"57"16,0 1 60-16,0 0 40 0,0 0 12 0,0 0-41 16,12 0-28-16,0 0-38 0,3 0-31 15,6 25 22-15,-3-10-88 16,-3 4 3-16,3 2-23 16,53 90 13-16,-53-82-23 15,15 32 22-15,-21-34-42 16,2 5 6-16,-2 0 0 0,-9 0 25 15,3-6 4-15,6 1-13 0,-12 0-7 16,0-7-7-16,0 2-50 0,0 2-232 16,0-15 10-16,-21 0-89 0,3-4-46 15,1 1-197 1</inkml:trace>
          <inkml:trace contextRef="#ctx0" brushRef="#br0" timeOffset="21218.09">-3787 9062 2737 0,'0'-2'111'15,"0"0"522"1,0 2-420-16,0 26-26 16,0-14-98-16,0 3 5 0,0 3-33 15,0 28 26-15,0-21-74 16,-11 66 29-16,11-60-51 15,0 3 16-15,0 32 9 16,0-35-28-16,0-1 17 0,0-4-12 16,0-4 8-16,8 18 21 15,4-28-25-15,15 12 11 0,-3-12-33 16,-3 2-164 0,-3-14-148-16,-6 0 124 0,2 0-36 15,-2 0-13-15,-3 0-2 0,0 0-47 16,12 0-652-16</inkml:trace>
        </inkml:traceGroup>
        <inkml:traceGroup>
          <inkml:annotationXML>
            <emma:emma xmlns:emma="http://www.w3.org/2003/04/emma" version="1.0">
              <emma:interpretation id="{CBB4C874-D914-4090-8CA3-035D5261DF58}" emma:medium="tactile" emma:mode="ink">
                <msink:context xmlns:msink="http://schemas.microsoft.com/ink/2010/main" type="inkWord" rotatedBoundingBox="25311,14211 27080,14179 27089,14684 25321,14716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3236.39">-1896 9259 2536 0,'0'0'56'0,"0"0"65"16,0 0 43-16,0 0 6 0,0 0-8 16,59 0 289-1,-41 0-419-15,21 0-27 16,-18 0-82-16,-1 0-96 0,4 0-87 15,-12-8-90-15,3 8-216 0,3 0-275 16</inkml:trace>
          <inkml:trace contextRef="#ctx0" brushRef="#br0" timeOffset="23049.99">-1810 9084 3428 0,'0'0'110'0,"0"0"58"0,0 0 15 16,0 0-65-16,0 0 107 15,0 12-153-15,0-4-21 0,0 1 6 16,0 57 2-1,42 2-37-15,-28-47-25 16,-2 4 6-16,-3-2-4 0,3 2-13 16,-6-1-60-16,6-3-63 0,-6-4-78 15,3 2-55-15,-3-4-29 0,-6 0-2 16,6-8-55-16,-6-7-201 0,0 0-222 16</inkml:trace>
          <inkml:trace contextRef="#ctx0" brushRef="#br0" timeOffset="23855.95">-1346 9416 2945 0,'0'11'69'0,"0"-11"66"15,0 14 33-15,0-2-22 0,0-12-51 16,0 7-28-16,0 4-18 0,0 0-22 16,0 7 9-16,0-11-28 15,0 8 4-15,0-9-6 16,0-1 0-16,18-3-1 0,-9 1-3 15,9-3-4-15,-6 1-5 0,3-1-16 0,-3 0-7 16,-6 0-7-16,5-13 3 0,-11-2 0 16,0 4 2-16,0 11-2 0,0-12 10 15,0-2 3-15,0 7 1 0,-17-1-6 16,-10 2-35-16,15-1 10 16,6 7-18-16,-9 0-14 0,15 0-11 15,-12 0-8-15,6 0-27 0,6 0-31 16,0 0-22-16,0 0-64 0,0 0-569 15,0 0 286-15</inkml:trace>
          <inkml:trace contextRef="#ctx0" brushRef="#br0" timeOffset="24289.49">-872 9238 2658 0,'-9'-10'401'15,"-3"3"24"1,12 5-225-16,0 0 101 16,-18 2-83-1,-9 13-124-15,27 2-49 0,-15-3-33 0,3 3 4 16,0 2-8-16,3 4 18 0,9-1-23 15,-6 32 9-15,6-3-13 16,15 20 6 0,9-47-6-16,15 7-14 15,-12-20 17-15,-1-5 6 0,-5 3-6 16,3-7-32-16,3 0-18 0,-9-15 2 16,3 0-29-16,-4-2 21 15,4-19-77-15,-9 12 87 0,0 3-5 16,-12-22-54-16,0 19 67 0,0 3 3 15,0-3 6-15,-18 4-5 0,3-2-15 16,-2 5-27-16,-10 3-30 0,9 3-30 16,0 0-26-16,3 3-15 0,-9 5-19 15,9 1-37-15,1 0-93 0,8 1-155 16,-6 1-125-16</inkml:trace>
          <inkml:trace contextRef="#ctx0" brushRef="#br0" timeOffset="24561.14">-480 9192 2637 0,'0'0'48'0,"0"0"6"0,0 0-7 15,0 0-10-15,0 0-19 0,12 0 0 16,3 0-15-16,3-13-3 0,15-10-14 16,-6 14-23-16,-9-2-24 15,2 4-20-15,1 7-30 0,-3-7-51 16,0 7-69-16,-3 0-86 0,-9 0-61 0,6 0-69 16</inkml:trace>
          <inkml:trace contextRef="#ctx0" brushRef="#br0" timeOffset="24985.69">-453 9184 2097 0,'0'3'7'16,"-6"2"50"-16,6-2 44 0,-3 2-8 15,3 31 110 1,0-25-197-16,0 11 22 15,0-7-21-15,0-4-3 0,0 4 8 16,21-5-10-16,-9 0-2 0,-3 1 7 16,9-5-2-16,-6-1-12 0,3-1 15 15,3-4-1-15,8 0-7 0,-8 0 3 16,3 0-9-16,24 0 2 16,-25 0-3-16,4-15 11 0,-9 15-7 15,3 0 32-15,3 0 45 16,-15 0-32-16,6 0 7 0,-12 0-15 15,3 17-10-15,0-4-6 0,-3-1-3 16,0 2 6-16,0 3 20 0,0-3 5 0,0 1 9 16,-12-2 5-16,-6 3-6 0,9-3-2 15,-21 12 37-15,15-13-68 16,-3-3-5-16,-2-5-4 16,-19 6-5-16,21-1 1 15,-9-9-8-15,1 0-49 16,8 0-149-16,12 0 42 0,0 0-56 15,-3 0-594-15,3 0 112 16</inkml:trace>
        </inkml:traceGroup>
        <inkml:traceGroup>
          <inkml:annotationXML>
            <emma:emma xmlns:emma="http://www.w3.org/2003/04/emma" version="1.0">
              <emma:interpretation id="{ADBC25D8-75D8-450B-A127-3B51E6E1B249}" emma:medium="tactile" emma:mode="ink">
                <msink:context xmlns:msink="http://schemas.microsoft.com/ink/2010/main" type="inkWord" rotatedBoundingBox="27455,14118 28907,14091 28919,14757 27467,14783"/>
              </emma:interpretation>
              <emma:one-of disjunction-type="recognition" id="oneOf37">
                <emma:interpretation id="interp49" emma:lang="" emma:confidence="0">
                  <emma:literal>21</emma:literal>
                </emma:interpretation>
                <emma:interpretation id="interp50" emma:lang="" emma:confidence="0">
                  <emma:literal>2</emma:literal>
                </emma:interpretation>
                <emma:interpretation id="interp51" emma:lang="" emma:confidence="0">
                  <emma:literal>2)</emma:literal>
                </emma:interpretation>
                <emma:interpretation id="interp52" emma:lang="" emma:confidence="0">
                  <emma:literal>"</emma:literal>
                </emma:interpretation>
                <emma:interpretation id="interp53" emma:lang="" emma:confidence="0">
                  <emma:literal>24</emma:literal>
                </emma:interpretation>
              </emma:one-of>
            </emma:emma>
          </inkml:annotationXML>
          <inkml:trace contextRef="#ctx0" brushRef="#br0" timeOffset="28145.58">994 9238 2056 0,'0'0'118'15,"0"0"-52"-15,0 0 19 0,15-21-17 16,-9 13-55 0,6 2-10-16,-3-2-12 0,2 8 18 15,1-6 5-15,3 2 16 16,30 0 53-16,-6-1-1 15,-22 5-40 1,55 24 349-16,-72-12-317 16,6 12 64-16,-6-9-86 15,0 2-16-15,0-1-17 0,0 2-4 16,0 0 6-16,0 3 3 0,0-4 3 16,-12-1-1-16,-6-2-1 15,-3 16 6-15,15-17-19 0,-6-1-5 16,3-1-3-16,-8 2-3 0,2 2-3 0,3-5-1 15,-6 1 2-15,3 2 1 16,-12 9-3-16,15-9-3 0,0-2 7 16,12-11-1-16,0 0 7 0,0 0-1 15,18 0-2-15,-3 0 7 0,9 0 36 16,3 0 28-16,32 0 97 16,-26-11-123-16,3-2-3 0,-3 3-22 15,-7 0 6-15,1 10-12 0,0 0-10 16,-3 0 2-16,-3 0-3 0,-4 0-5 15,4 0-29-15,-15 0-57 16,0 0-90-16,-6 0-331 16,0 0-748-1</inkml:trace>
          <inkml:trace contextRef="#ctx0" brushRef="#br0" timeOffset="28549.04">1494 8971 3030 0,'0'-1'82'0,"0"1"51"15,0 0 29-15,0 0-21 0,0 0 10 16,0 0-6-16,0 0 92 16,0 14-159-16,0-3-26 0,12 3-3 15,3 1-10-15,-3 9-9 0,6-1 37 16,-4 4-24-16,4 4-20 0,3 0 10 16,12 34 17-16,-15-33-35 15,-3 2 19-15,-3 0-6 0,-1-3-13 16,-5 1-8-16,-6-2-9 0,6 4 6 0,-6-7 1 15,0 25 22 1,0-29-40-16,0-5 12 0,0 1-3 0,0-6 1 16,0-4-12-16,0-3-66 0,0-6-88 15,0 0-117-15,0 0-99 0,0 0-31 16,0 0-606-16,-12 0 188 16</inkml:trace>
          <inkml:trace contextRef="#ctx0" brushRef="#br0" timeOffset="26476.87">360 9009 2259 0,'-6'-4'64'16,"0"3"35"-16,0-2 27 0,0-2 16 15,0 1 111-15,0 3-26 16,-3 1 25-16,3 0-108 15,0 0-12-15,0 13-18 0,0-1 7 16,-8 14 109-16,8-8-139 0,0 3 8 16,0 1-29-16,0 6-11 0,3 2-2 15,3 1-13-15,0 5-23 0,0 2 7 16,0-2-19-16,32 44 14 16,-23-44-21-16,3-1 14 0,6 1-9 15,9 18-7-15,-15-30-2 16,21 14 25-16,-7-14-36 15,7-10 22-15,-21-4-26 16,-3-10 14-16,3 0 12 0,0 0 13 16,-12 0-34-16,0 0 12 0,0 0-9 15,0 0 13-15,0 0-9 0,0 0-2 16,0 0 9-16,0 0 14 0,0 0-7 16,0 0-22-16,0 0 7 15,0 0-5-15,0 0 17 0,0 0 8 16,0 0-24-16,0 0 15 0,0 0-7 15,0 0 13-15,0 0-26 0,0 0 41 16,0 0-31-16,0 0-7 16,0 0 17-16,0 0-14 15,0 0 30-15,0 0-28 0,0 0 3 16,0 0 11-16,0 0-14 16,0 0-1-16,0 0 27 0,0 0-30 15,0 0 11-15,0 0 5 16,0 0-18-16,0 0 32 0,0 0-33 15,0 0 9-15,0 0 6 0,0 0 6 16,0 0 1-16,0 0-8 0,0 0-4 16,0 0-8-16,0 0 16 15,0 0 0-15,0 0-14 0,0 0 10 16,0 0 12-16,0 0-18 0,0 0 10 16,0 0-19-16,0 0 29 15,0 0-16-15,0 0-12 0,0 0 17 16,0 0 15-16,0 0-33 0,0 0 23 0,0 0 1 15,0 0-5-15,0 0-7 16,0 0 6-16,0 0-4 0,0 0-14 16,0 0 10-16,0 0 12 0,0 0-10 15,0 0-15-15,0 0 32 16,0 0-14-16,0 0 3 16,0 0 2-16,0 0-16 0,0 0 15 15,0 0-4-15,0 0-5 16,0 0-2-16,0 0 13 15,0 0-8-15,0 0 19 0,0 0-5 16,0 0-27-16,0 0 2 0,0 0 31 16,0 0-24-16,0 0 12 0,0 0-3 15,0 0-5-15,0 0-14 16,0 0 7-16,0 0 10 16,0 0 0-16,0 0 18 0,0 0-32 15,0 0 6-15,0 0 31 0,0 0-17 16,0 0-19-16,0 0 21 0,0 0-8 15,0 0-15-15,0 0 6 0,0 0 18 16,0 0-21-16,0 0 20 0,0 0-17 16,0 0 23-16,0 0-14 0,0 0-13 0,0 0 21 15,0 0-10-15,0 0 3 16,0 0-1-16,0 0-4 0,0 0 3 16,0 0 1-16,0 0 7 0,0 0-6 15,0 0-9-15,0 0-2 0,0 0 8 16,0 0-5-16,0 0-10 15,0 0-1-15,0 0-13 0,0 0 7 16,0 0 13-16,0 0 6 0,0 0-6 16,0 0 10-16,0 0 13 15,0 0-18-15,0 0-10 0,0 0 18 16,0 0 4-16,0 0-6 0,0 0-3 0,0 0-6 16,0 0 19-16,0 0-1 15,0 0-6-15,0 0-18 0,0 0-6 16,0 0 29-16,0 0 0 0,0 0-13 15,0 0 14-15,0 0-30 16,0 0 15-16,0 0 10 0,0 0 4 16,0 0-18-16,0 0-6 0,0 0 15 15,0 0 20-15,0 0-16 0,0 0-19 16,0 0-23-16,0 0-49 0,0 0-81 16,0 0-106-16,0 0-82 15,-12 0-456-15,12 0 143 0</inkml:trace>
          <inkml:trace contextRef="#ctx0" brushRef="#br0" timeOffset="27585.46">800 9438 3193 0,'0'0'126'0,"0"0"76"16,-17 0 15-16,17 0-45 0,0 0-52 15,-15 15 19-15,3-15-112 16,12 0-16-16,0 0-11 0,0 0 2 16,0 0 5-16,0 14 3 0,0-14-22 15,0 12 2-15,0-12-38 0,15 11-82 16,8-11 20 0,16 0 21-16,-18 0 70 15,-21 0 17-15,0 0 7 16,0 0-1-16,0 0-2 0,0 0 3 15,0-16-2-15,0 6-5 16,0 0-2-16,0 10 8 16,-15-6-4-1,-47 0-623 17,62 6 248-32,0 0 226 0,0 0-1 15,0 0-60-15,0 0-128 16,0 0-555-16</inkml:trace>
        </inkml:traceGroup>
      </inkml:traceGroup>
    </inkml:traceGroup>
    <inkml:traceGroup>
      <inkml:annotationXML>
        <emma:emma xmlns:emma="http://www.w3.org/2003/04/emma" version="1.0">
          <emma:interpretation id="{73FDE653-91A4-4F36-919A-655CF2FFAD99}" emma:medium="tactile" emma:mode="ink">
            <msink:context xmlns:msink="http://schemas.microsoft.com/ink/2010/main" type="paragraph" rotatedBoundingBox="15646,16084 22067,15969 22089,17180 15668,17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1450BE-8D5E-4624-B7C9-8A174C759110}" emma:medium="tactile" emma:mode="ink">
              <msink:context xmlns:msink="http://schemas.microsoft.com/ink/2010/main" type="line" rotatedBoundingBox="15646,16084 22067,15969 22089,17180 15668,17294"/>
            </emma:interpretation>
          </emma:emma>
        </inkml:annotationXML>
        <inkml:traceGroup>
          <inkml:annotationXML>
            <emma:emma xmlns:emma="http://www.w3.org/2003/04/emma" version="1.0">
              <emma:interpretation id="{EF0979A4-D791-4248-BF68-19DBA161034D}" emma:medium="tactile" emma:mode="ink">
                <msink:context xmlns:msink="http://schemas.microsoft.com/ink/2010/main" type="inkWord" rotatedBoundingBox="15651,16351 16057,16344 16066,16852 15660,16859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0190.04">-11556 11332 2542 0,'0'0'52'16,"0"0"29"-16,0 0 12 15,0 0 76-15,0 0-99 0,0 0-6 16,0 0 3-16,0 0 59 0,0 0 17 15,0 14 121-15,0-2-131 0,0 3-10 16,0 0-22-16,0 1-27 16,0 2 24-16,15 3-31 0,0 0-7 0,0 2-28 15,-3 1-5-15,3 1-7 0,0 1-10 16,-3-3-6-16,2 0 1 0,-5 0-2 16,3-4-3-16,-6 1 8 0,6-3-24 15,-6-5 22-15,3-1-8 0,-3-3 14 16,-6-2-17-16,0 1 4 15,0-7-47-15,0 0-32 0,0 0-25 16,0 0-1-16,0-13 11 0,0 1-9 16,0-4 4-16,-15-3-2 0,-9-25-44 15,12 18 98-15,12-3 21 16,-9 1 6-16,9-4 8 0,0 1 5 16,0 1 1-16,0 1 5 0,0 1-3 0,21 5 9 15,12-27 4-15,-15 30 17 16,-3 2-2-16,3 4 2 0,0-3-8 15,-4 8 5-15,1-3 15 0,3 6 18 16,-3 1 2-16,-3 5-12 0,15 0 21 16,-15 15-39-16,-3-3-8 15,-1 4 6-15,4 0-10 0,-3 4 4 16,-3-1 15-16,0-2-5 0,0-1 12 16,-6-3 10-16,0 21 17 15,0-23-35-15,0-1 3 0,-18-1-2 16,-6 1-4-16,4-2-4 0,-1 1 1 0,0-1-8 15,-3-1-6-15,3-1-9 16,-20 8-16-16,23-10 9 0,0 0-1 16,0-2 8-16,3-1-46 0,3 3-66 15,6-4-71-15,-6 0-61 0,6 0-45 16,6 0-271-16,0 0 271 16,0 0-82-16,0 0-170 0,0 0-68 15</inkml:trace>
        </inkml:traceGroup>
        <inkml:traceGroup>
          <inkml:annotationXML>
            <emma:emma xmlns:emma="http://www.w3.org/2003/04/emma" version="1.0">
              <emma:interpretation id="{A141F86C-57A2-448E-BB93-5BA226A99217}" emma:medium="tactile" emma:mode="ink">
                <msink:context xmlns:msink="http://schemas.microsoft.com/ink/2010/main" type="inkWord" rotatedBoundingBox="16387,16234 19059,16187 19071,16835 16399,16882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0531.8">-10820 11282 2436 0,'11'-4'58'0,"1"1"47"15,-3 0 40-15,-3 2 25 0,-3 1 16 16,-3 0 197-16,0 0-186 16,0 0-28-16,0 0-27 0,0 0-27 0,0 0-10 15,0 0 17-15,0 11-19 0,-12-1-23 16,12 5-17-16,-9 24 15 16,9-14-58-16,0 2-10 0,0 1-4 15,0 4-6-15,0 0 16 0,0 1-9 16,0-1-10-16,0 0 12 0,15-3-2 15,3 23-17-15,-6-32 9 16,-3-2-49-16,6-1-81 0,0-6-92 16,-3-2-85-16,3-1-61 0,-1-5-21 15,1-3-49-15,0 0-182 16</inkml:trace>
          <inkml:trace contextRef="#ctx0" brushRef="#br0" timeOffset="31134.7">-10505 11396 2790 0,'0'-8'61'0,"0"3"15"15,0 1 23-15,0 2 6 0,0-1-3 16,0 3 28-16,0 0 47 0,0 0 18 16,0 0-29-16,0 14 84 15,0-3-172-15,9 0-32 0,0 5-14 16,0-1-12-16,-3 3-6 0,0-1-14 15,0 3 1-15,0-1 8 0,0-3-9 16,6 19 10-16,-6-21-7 0,-4-4-30 16,1-2-12-16,0-4-19 0,0 0-22 15,0-2-54-15,-3-2-27 0,0 0 8 16,0 0 7-16,0-28-125 16,-14 13 155-16,14-3 20 0,-15-3 21 15,6-4 18-15,9-1 24 0,0-3 11 16,0 1 11-16,0-2 0 0,0-26 10 15,0 32 7-15,15 2 18 16,14-9 49-16,-17 19-28 16,0 0 15-16,0 8 11 0,0-3 1 0,0 3-1 15,0 4-5-15,0 0 11 16,47 0 158-16,-41 0-191 16,21 15 39-16,-21 1-52 15,2 2-3-15,1-1-6 0,-3 1-4 16,-3 3 4-16,-3 1-3 0,0-2 13 15,-3 5-1-15,-9 0-2 0,0 24 33 16,0-26-30-16,0-3 10 16,-15 1 1-16,-6-5-31 0,6-1 6 15,-3-1 2-15,3-3-6 0,-5-3 1 16,-1-2 15-16,-18 4 2 0,18-8-19 16,6 0-14-16,0-2 4 0,1 0 5 15,5 0-5-15,0 0-16 0,3 0-48 16,-3 0-52-16,6 0-50 0,-6-9-297 15,9-1 196-15,-3 10-14 16,3-8-34-16,0 1-67 0,0-1-185 16,0 3-71-16</inkml:trace>
          <inkml:trace contextRef="#ctx0" brushRef="#br0" timeOffset="31565.7">-9987 11094 2409 0,'0'0'46'0,"0"0"73"0,12 0 49 15,-3 0 224-15,-3 0-168 0,3 0 24 16,-3 10-15-16,3-10-28 0,0 17-45 16,2-7-19-16,7 9-39 0,-3-6-18 15,27 23 34-15,-24-15-69 16,6 2-7-16,-4 0-33 0,7 3 0 16,-3 0 4-16,3-1-10 0,-3 0 13 15,-4 3-26-15,1-2 21 0,15 26 14 16,-24-26-7-16,0-5-14 15,-6 2-9-15,-6-2 15 0,0-3 4 16,0 1-26-16,0-3 8 0,0 0 17 16,0-1-52-16,-12 10-48 15,-3-14-15-15,15-1-61 0,-15-6-94 0,15 3-58 16,-9-3-24-16,9-2-20 0,0-2-49 16,0 0-185-16,0 0-159 0</inkml:trace>
          <inkml:trace contextRef="#ctx0" brushRef="#br0" timeOffset="31937.67">-9279 11227 2656 0,'0'0'60'0,"0"8"46"16,0-4 33-16,0-4 40 0,0 0 224 15,0 0-241-15,0 0-26 16,15 0-49-16,-3 0-23 0,0 0-13 0,6 0-24 15,0 0-11-15,0 0-10 0,20 0-1 16,-17 0-9-16,-3 0-38 16,0 0-37-16,-3 0-59 0,0 0-53 15,-3 0-24-15,-3 0-14 0,0 0-14 16,-3 0-22-16,2 0-410 16,-8 0 184-16,0 0-15 0</inkml:trace>
          <inkml:trace contextRef="#ctx0" brushRef="#br0" timeOffset="32202.19">-9204 11373 2088 0,'0'4'85'0,"0"2"49"16,0-1 41-16,0-1 33 0,0-2 32 16,0 0 42-16,0 0 10 0,0-1-9 15,24 2 177-15,-12-3-313 16,0 0-22-16,2 0-32 0,4 0-20 15,0 0-24-15,3 0 1 0,-3 0-18 16,6 0-8-16,-1 0-13 0,28 0 22 16,-30 0-40-16,3 0 20 0,-6 0-3 15,-1-12-22-15,-5 12 3 16,0 0-29-16,-6 0-54 0,-3 0-58 16,0 0-113-16,0 0-488 0,-3 0 335 15,0 0-112-15,0 0-271 0</inkml:trace>
          <inkml:trace contextRef="#ctx0" brushRef="#br0" timeOffset="69446">-8630 11094 1442 0,'-3'9'117'0,"-3"-2"13"15,6 0-15-15,-5 1-4 0,5 2-1 16,-3 0-32-16,3 0 6 0,0-4-23 16,0 14 65-16,0-9-76 0,0-1 22 15,0 0-6-15,0 1 13 16,0 4-2-16,0-3 0 0,0 3-1 0,0 2 6 16,0 1 3-16,0 21 66 15,0-16-83-15,11-3-4 0,-11 2-16 16,9-3-6-16,-9 1-17 0,12-1-1 15,-3-2-3-15,-9-2-10 0,12-1-2 16,6 14 10-16,-9-13-14 16,3-4-3-16,0-1-3 0,-3 1 4 15,6-1-3-15,-4-1-1 16,7-1 8-16,18 3-12 0,-18-6 11 0,0-4-8 16,0 1 1-16,-4-2 0 15,1 0 1-15,0 0 0 0,-3 0-3 16,3 0 4-16,-6 0-3 0,0 0 5 0,-3-13-6 15,15 3 5-15,-12-1-3 16,0 1 1-16,-3-1 4 0,5 2 0 16,-2-3-4-16,3 1-1 0,-6-1 0 15,3-2 1-15,6-12-10 16,-9 11 13-16,0 3-7 0,0 0 5 16,0-1-1-16,0 2 4 0,-3-1-2 15,6 2 1-15,-6 1 4 0,3 1 17 16,-6-13 45-16,0 12-30 0,0-2-9 15,0 1-8-15,0-2 6 16,0 1-6-16,-15-4-8 0,15 0-6 0,-15 2-1 16,6-2-12-16,-18-11 2 15,15 15 7-15,3 2-2 0,-6 1-4 16,4 0 3-16,-1-2 5 0,-3 4-10 16,3 0-2-16,-3 0 13 0,3-1-10 15,-18-1 3-15,18-1 1 16,-3 7-7-16,1-3 11 0,-1 4-9 15,3-2 2-15,-6 2 6 0,6-4-9 16,-3 5 11-16,0 0-4 0,-12 0-10 16,13 0 6-16,2 0-9 15,3 0-4-15,0 0-14 0,0 0-27 0,-3 0-34 16,0 0-34-16,3 14-26 0,-15 17-246 16,6-13 122-16,4 6-213 15,-1-1-255-15</inkml:trace>
        </inkml:traceGroup>
        <inkml:traceGroup>
          <inkml:annotationXML>
            <emma:emma xmlns:emma="http://www.w3.org/2003/04/emma" version="1.0">
              <emma:interpretation id="{A56F2B48-E2E1-4C64-8D89-CCA1653EC790}" emma:medium="tactile" emma:mode="ink">
                <msink:context xmlns:msink="http://schemas.microsoft.com/ink/2010/main" type="inkWord" rotatedBoundingBox="19451,16016 22067,15969 22089,17180 19472,17226">
                  <msink:destinationLink direction="with" ref="{A03ABCAA-8B2D-4F65-B3DE-83D90432FC92}"/>
                </msink:context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72044.93">-6448 10966 2393 0,'-12'0'20'15,"0"13"17"-15,7-13 9 0,-4 0 5 16,0 0-15-16,3 0-10 0,-3 0-5 16,3 0-9-16,6 0-5 15,0 0 5-15,0-11 1 0,0 4 8 16,15 7 5-16,3-10 1 0,-7 4-11 16,4-2 0-16,0 3 8 15,18-5 6-15,-21 3-18 0,6 4-6 16,-3-2 1-16,2 5-5 0,1 0 2 15,-3 0-10-15,-3 0 10 0,-3 0 1 16,12 0 26-16,-15 19-7 0,-6-3 5 16,0 0-2-16,0-2-4 15,0 5-3-15,0 4 5 0,-18 2-13 0,6-5-3 16,12 4-2-16,-27 21 6 16,15-22-11-16,0-4 2 0,-2-5-9 15,2 4 11-15,0-4-7 0,0-3-14 16,0-3-2-16,6-2 3 0,3-1 7 15,3-5-13-15,0 0 11 16,0 0-2-16,15-16 8 16,0 2-3-16,0 1 9 0,0 1-7 0,2-1 5 15,1 1-1-15,0 1 2 0,21 1 21 16,-21 5-13-16,0 5 14 16,-1 0 22-16,-2 0-9 0,3 0-10 0,0 15-7 15,0-3-2-15,0 5-10 0,0 6-2 16,8 22 6-16,-17-15-9 15,-3-4 1-15,0 3-5 0,-6-2 8 16,0 2 14-16,0-3 30 0,0 0 36 16,-21-5 22-16,-11 21 143 15,14-27-114-15,0-2 9 0,-6-5-22 0,0 1-5 16,-2-7-29-16,-1-2-19 16,-6 0-17-16,3 0-28 0,3 0-7 15,-35-23-2-15,35 12-18 0,3 2-12 16,3-2-17-16,4 11-47 0,2-10-47 15,0 4-85-15,3-3-78 0,6 3-27 16,-3 6-14-16,3-4-445 16,6-3 58-16</inkml:trace>
          <inkml:trace contextRef="#ctx0" brushRef="#br0" timeOffset="72783.56">-5814 11207 2910 0,'-3'-4'30'0,"0"0"27"16,0-1 93-16,3 3-73 16,0-3 6-16,0 2 11 0,15-4-16 15,3 6-21-15,0-5-20 0,9 2-8 16,-3-3-8-16,5 3-9 0,34-12 5 15,-30 8-19-15,-7 2-3 16,1 2-4-16,0 0-11 0,-6 1-31 0,-3 3-62 16,-3 0-75-16,-1 0-60 0,-2 0-84 15,6 0-893-15</inkml:trace>
          <inkml:trace contextRef="#ctx0" brushRef="#br0" timeOffset="72517.98">-5808 10923 2651 0,'-9'-3'33'16,"3"-2"31"-16,0 2 14 0,3-3-2 0,0 5-20 15,3-3-17-15,0-1-12 0,0 1-10 16,0-2-3-16,33-5-8 16,-15 9 3-16,3-3-3 0,3-3-9 15,0 2 7-15,-7 6-2 0,4 0 3 16,-3 0 7-16,0 0 32 0,-3 0 32 15,3 0 153-15,-12 19-111 16,0 0 14-16,-3 1-2 0,-3 3 4 16,0 4-32-16,0 7-5 0,0 2-23 15,0 0-29-15,0 5 4 0,-15 41-17 16,15-44-26-16,-9-1 6 16,9-2 7-16,-12 0-11 0,12-4-14 0,0-4 9 15,0-2-11-15,0 1 11 16,0-5 2-16,0 21-1 0,0-27-15 15,0-1-7-15,0 0-60 0,0-5-62 16,0-3-97-16,0 0-78 0,0-4-46 16,0-2-83-16,0 0-317 15</inkml:trace>
          <inkml:trace contextRef="#ctx0" brushRef="#br0" timeOffset="70128.06">-7668 11459 2346 0,'-12'11'46'16,"6"-11"-10"-16,3 11-16 0,0-2 2 15,3-9-10-15,0 10-8 0,0-5 2 16,0 1-5-16,0-1-4 15,0 2-35-15,0-4 21 0,15 1-6 0,-6-4 6 16,3 0 8 0,3 0 4-16,-6 0 16 0,-3-14 4 15,-6 3 22-15,5 0 16 0,-2 11 17 0,-3-13-3 16,0 2-3-16,0 4-7 0,0-1-4 16,0 4-20-16,0 4 1 0,0-6-18 15,-11 6-7-15,11 0 0 0,-30 0-7 16,15 0-8-16,0 13-22 15,3-2-29-15,0 0-41 0,0-1-49 16,3 0-72-16,0-10-197 0,3 8-208 16</inkml:trace>
          <inkml:trace contextRef="#ctx0" brushRef="#br0" timeOffset="71176.53">-7165 11001 2197 0,'0'-7'58'0,"0"4"33"0,0-1 2 16,0 3 6-16,-15 1 7 0,3 0 2 15,12 0-2-15,-24 0 82 16,15 0-109-16,3 0-6 0,-3 0 14 16,4 0-3-16,-1 15 10 0,0-15 4 0,3 16 0 15,-3-5 11-15,0 8 5 16,-6 17 55-16,6-20-98 0,0 6-13 15,0 2-17-15,0-2 1 0,3 4-6 16,0 0-14-16,0 1 2 0,3-1 1 16,0 1-14-16,0 26 18 15,0-23-25-15,15-7-15 0,-3-1 14 16,3 0 1-16,0-2-12 0,0 1 21 16,2-4-15-16,4-1 0 0,33 5 5 15,-30-10-14-15,2-4 14 16,-2-6 3-16,3-1-11 0,6 0 8 0,-6 0 5 15,-4 0-9-15,4-19-13 16,-3 1-3-16,27-18 16 0,-31 16 4 16,-5 1-9-16,-3-4 3 0,3 0 11 15,-6 3-13-15,-6-2 5 0,3 0-8 16,-6 2 7-16,0-2 2 0,0-22 16 16,-12 25-32-16,-6-3 14 15,3 3 10-15,-3 2-14 0,1 2 5 16,-7-3 10-16,3 3-13 0,-3 2 7 15,0-1 2-15,-23-10-3 16,23 15-6-16,0 2 0 0,0 2 3 16,0 0-23-16,4-1-80 0,2 2-71 15,0-2-77-15,3 1-46 0,0 1-22 16,-6-1-320-16,15 5 184 0,-3 0-193 16</inkml:trace>
          <inkml:trace contextRef="#ctx0" brushRef="#br0" timeOffset="75241.85">-5290 11485 2779 0,'-9'-4'56'0,"9"3"19"16,-12 0 12-16,6-2 9 0,6 2-6 0,-3 1 4 16,3 0-4-16,0 0 9 0,0 0 5 15,0 0 53-15,0 15-78 16,12-5 17-16,-12 2 6 0,0 3 5 16,15 0-26-16,-15 21 52 15,0-16-67-15,0 3-24 0,0 0 9 16,0 3-30-16,-15-1 13 0,0 0-20 15,1-2-5-15,2 4 6 0,3 1-1 16,0-1-12-16,9-2-9 0,-9 2 9 16,9 22 15-16,0-26-21 15,0-4-13-15,0-2 23 0,0-3-7 0,0 1-8 16,0-4 7-16,15-2-25 0,-15-3-41 16,12-1-18-16,-12 8-177 15,9-13 92-15,-9 0-36 0,0 0-18 16,0 0-20-16,0 0-11 0,0 0-20 15,0 0-66-15,0 0-120 0,0 0-104 16</inkml:trace>
          <inkml:trace contextRef="#ctx0" brushRef="#br0" timeOffset="75610.02">-5126 11805 2507 0,'0'-1'66'16,"0"1"24"-16,0 0 22 15,0 0 139-15,-12 0-114 0,-3 0 7 16,15 0-18-16,0 0-17 0,-15 0-7 16,3 0-21-16,12 0-9 0,-15 11-2 15,-11 10 58-15,14-10-67 0,-6 2-8 16,3 0-8-16,0 0-2 15,3 1-8-15,-3 3-16 0,3-2 5 0,1-5-13 16,-1 6 12-16,0 10-28 16,12-16 11-16,0 0 3 0,0-1-5 15,0-3-1-15,0-2-9 0,0 0 6 16,0-4-7-16,0 0 12 0,0 0-18 16,0 0-49-16,0 0-5 15,0 0-62-15,0 0-71 0,0 0-51 16,0 0-43-16,0 0-20 0,0 0-57 15,0 0-157-15,0 0-159 0</inkml:trace>
        </inkml:traceGroup>
      </inkml:traceGroup>
    </inkml:traceGroup>
    <inkml:traceGroup>
      <inkml:annotationXML>
        <emma:emma xmlns:emma="http://www.w3.org/2003/04/emma" version="1.0">
          <emma:interpretation id="{B9B6056C-EC62-4F3C-9817-4805BC10D8FE}" emma:medium="tactile" emma:mode="ink">
            <msink:context xmlns:msink="http://schemas.microsoft.com/ink/2010/main" type="paragraph" rotatedBoundingBox="14320,17720 30421,18004 30401,19139 14300,18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6DE9DD-D36F-40C7-B17B-9B6918A8ADD7}" emma:medium="tactile" emma:mode="ink">
              <msink:context xmlns:msink="http://schemas.microsoft.com/ink/2010/main" type="line" rotatedBoundingBox="14320,17720 30421,18004 30401,19139 14300,18856"/>
            </emma:interpretation>
          </emma:emma>
        </inkml:annotationXML>
        <inkml:traceGroup>
          <inkml:annotationXML>
            <emma:emma xmlns:emma="http://www.w3.org/2003/04/emma" version="1.0">
              <emma:interpretation id="{85A1F81C-59DC-45BA-BC90-2771766A9EEC}" emma:medium="tactile" emma:mode="ink">
                <msink:context xmlns:msink="http://schemas.microsoft.com/ink/2010/main" type="inkWord" rotatedBoundingBox="14318,17835 16558,17874 16540,18895 14300,18856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1" timeOffset="-89314.28">-12014 13084 3059 0,'-30'-51'119'16,"18"31"17"-16,3 6 16 16,-3 6-8-16,6-1-26 0,-2 9-10 15,8 0 0-15,0 0-26 0,0 15-24 16,0 2-14-16,0 30-9 15,0-18-21-15,0 1-3 0,14 1-6 0,-2 1-10 16,0-2 7-16,-3-2-5 16,0-4-1-16,0 1 5 0,0-6-12 15,-9 10-92-15,0-21-14 0,0 0-48 16,0-5-13-16,0-3 11 0,0 0 33 16,-15 0 25-16,0-19 21 0,3 0 23 15,0-1 29-15,0-34-5 16,12 27 32-16,0-4 6 0,0 0 17 15,0 1 18-15,0-2 22 0,21 1 17 0,0 1 9 16,6-1 14-16,32-29 104 16,-23 32-107-16,0 3-13 0,3 6-2 15,-1 7-7-15,-2 4-1 0,3 8-7 16,-7 0-10-16,-2 20-17 16,-6 7-9-16,9 43 1 0,-18-31-16 15,-15 5 33-15,0 0 9 0,0 5 6 16,-21 0 3-16,0 2 3 0,-6-4-8 15,-6-3-8-15,-5-4-26 0,-46 30 2 16,43-43-21-16,2-1-8 16,0-9-2-16,10-5-23 0,2-1-67 0,6-11-92 15,3 0-95-15,6 0-45 16,0-23 2-16,9-28-274 16,3 23 217-16,0-3-207 0</inkml:trace>
          <inkml:trace contextRef="#ctx0" brushRef="#br1" timeOffset="-89012.43">-11541 12838 2629 0,'0'-7'44'0,"0"-1"27"0,0 2 29 16,0 0 32-16,0-2 16 0,15 5 0 0,0 3 20 15,-3 0-1-15,9 0-20 0,0 0-27 16,38 38 54-16,-26-14-114 16,6 3-9-16,2 3-2 0,4 6 2 15,-6 6-21-15,-4 3 12 0,-5 6-11 16,-6 3-15-16,-3 6-3 0,0 60 14 16,-21-60-14-16,0-1-22 15,0-4 22-15,-24-3-12 0,6-7 1 16,-6-6-86-16,0-3-117 0,3-4-143 0,1-10-100 15,2-2-128-15,3-7-392 16</inkml:trace>
          <inkml:trace contextRef="#ctx0" brushRef="#br1" timeOffset="-88783.16">-10990 13238 3021 0,'0'10'10'16,"21"-10"3"-16,-3 0 3 0,5 0 1 0,4 0-5 16,0 0-12-16,41-14-33 15,-29 1-84-15,0 1-89 0,-3 12-231 16,-4-11-363-16</inkml:trace>
          <inkml:trace contextRef="#ctx0" brushRef="#br1" timeOffset="-88601.46">-10868 13444 3072 0,'0'7'53'0,"0"-7"22"15,12 0-9-15,9 0-25 0,0 0-16 16,8-17-30-16,4 1-103 0,9 2-133 16,-4 1-150-16</inkml:trace>
          <inkml:trace contextRef="#ctx0" brushRef="#br1" timeOffset="-90067.57">-12684 12859 2966 0,'0'-6'14'16,"0"6"-6"-16,-12 0 1 0,12 0 9 15,-18 0 20-15,9 17 15 0,9 2 3 0,-11 1-10 16,5 2-6-16,6 5-8 0,0 37 17 15,0-29-30-15,0 1 0 16,0 1-4-16,0-1-7 0,12 0-1 16,-12-1-4-16,14-3-2 0,-2-2 2 15,-12-3-2-15,9 9 3 16,-9-24-6-16,0-5 2 0,0-7-1 16,0 0-8-16,0 0 3 0,0-21 4 15,0 1-9-15,-18-7-3 0,1-3-3 16,-13-40-23-16,15 32 28 0,15-2 3 15,-9-5 3-15,9 3 3 0,0-1-1 16,0 2 2-16,0 0 0 0,15 4 5 16,24-34 19-16,-16 42-2 15,1 2 2-15,3 7 1 0,3 6 2 16,-6 4 0-16,-1 10-6 0,-2 0-4 16,0 18-3-16,0 0-2 0,6 31 1 15,-18-23-5-15,-3 1 3 16,-6 3-2-16,0-2 1 0,0-1-1 15,-15-2 0-15,-9 1-3 0,0-2 3 16,-9 1-9-16,-32 19 4 0,26-24-5 16,0-1 3-16,-2-2-2 0,8-1-26 15,-3-4-56-15,12-1-63 0,1-2-56 16,2-3-34-16,9-2-51 0,12-2-731 16</inkml:trace>
          <inkml:trace contextRef="#ctx0" brushRef="#br1" timeOffset="-89802.67">-12300 12842 2666 0,'3'-5'33'0,"-3"-1"27"15,3 2 7-15,-3 4 14 0,0 0 175 16,-15 15-83-16,15 2 16 0,-18 7 6 15,4 2-19-15,-1 7-48 0,6 5-35 16,-3 6-30-16,12 4-16 0,-9 55 3 16,9-54-41-16,0 1-4 15,0 2-13-15,0-4-9 0,21-4-39 16,0-3-68-16,5-7-109 0,-2-1-69 16,3-5-41-16,29 12-546 15,-29-31 116-15</inkml:trace>
        </inkml:traceGroup>
        <inkml:traceGroup>
          <inkml:annotationXML>
            <emma:emma xmlns:emma="http://www.w3.org/2003/04/emma" version="1.0">
              <emma:interpretation id="{14ADE5CA-B0D7-4360-9282-3CF5200B55F2}" emma:medium="tactile" emma:mode="ink">
                <msink:context xmlns:msink="http://schemas.microsoft.com/ink/2010/main" type="inkWord" rotatedBoundingBox="16919,18035 20299,18095 20284,18956 16904,18897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1" timeOffset="-84915.77">-8085 13243 2946 0,'0'-6'35'0,"0"1"33"0,-12 1 12 15,12 4 7-15,-15 0 9 0,15 0 4 16,0 10-3-16,0 6-18 0,0 30 16 16,0-16-64-16,0 6-15 15,0-3 2-15,0 2-5 0,0-1-6 16,9 1-4-16,-9-7-2 0,15-6-3 16,-3-2-4-16,-12 12-83 0,0-20-34 15,0-12-62-15,0 0-12 0,0 0 15 16,0 0 22-16,0-23 25 0,0-1 20 15,-15-7 38-15,15-1 32 16,-18-38-6-16,18 34 64 0,0-2 19 16,0 2 33-16,0 0 22 15,0 7 8-15,0 0 9 0,0 3 16 0,0 2 10 16,21 6 0-16,15-12 103 16,-9 21-141-16,-4 3-10 0,7 6-14 15,24 0 9-15,-27 0-60 16,-1 12-3-16,4 2-7 0,-3 2-2 15,-3 1-1-15,-6 3-7 0,-1 3 5 16,-2 3-4-16,-6 5-5 0,-9 0 4 0,0 4 4 16,0-6 1-16,-21 3 5 0,-2-4-7 15,-28 19 1-15,27-28-5 16,-3-3-1-16,-2-3-28 0,2-6-57 16,3-6-56-16,3-1-58 0,3 0-45 15,1 0-44-15,5-12-189 0</inkml:trace>
          <inkml:trace contextRef="#ctx0" brushRef="#br1" timeOffset="-84629.06">-7519 12978 3121 0,'0'-3'9'0,"-12"-2"81"16,12 5 37-16,0 0 35 0,0 0-6 16,0 13-34-16,15 1-27 0,3 7-27 15,-1 0-22-15,7 6-14 0,27 37 6 16,-27-23-22-16,2-5-9 16,-5 5-3-16,0 2-3 0,-3 4 0 15,-6 0-3-15,-3 5 3 0,-3 0 0 16,-6-8-23-16,0 1-32 0,0-4-65 0,-21 0-72 15,6-6-70-15,-3-8-57 0,0-8-94 16,0-7-401-16</inkml:trace>
          <inkml:trace contextRef="#ctx0" brushRef="#br1" timeOffset="-84065.84">-7132 13247 3104 0,'-3'0'2'0,"3"0"18"0,0 0 54 15,0 0 102-15,15 0-127 16,2 0-22-16,4 0-24 0,3 0-83 16,9 0-126-16,0 0-83 0,2-10-145 15,1 10-285-15</inkml:trace>
          <inkml:trace contextRef="#ctx0" brushRef="#br1" timeOffset="-84279.98">-7028 12999 3554 0,'0'0'48'0,"0"0"23"0,0 0 19 0,0 0-14 16,0 0-15-16,0 0 0 0,0 36 47 15,0-13-79-15,0 5-8 16,0 4-8-16,0 5-3 0,15 6-11 16,0-3-36-16,-3 5-69 0,2-1-87 15,-2-5-67-15,6 32-350 16,-6-40 191-16,-3-4-330 0</inkml:trace>
          <inkml:trace contextRef="#ctx0" brushRef="#br1" timeOffset="-87558.98">-10201 13080 2567 0,'0'0'36'16,"0"0"24"-16,0 0 30 0,0 0 39 15,0 0 38-15,0 14 2 0,0 2-24 0,0 1-38 16,0 6-35-16,0 9-20 0,15 45-5 16,-15-29-31-16,12 2-2 15,-12 3-11-15,8 0-3 0,-8-2 6 16,9-4-5-16,-9-3 1 0,6-4-5 16,-6-6-8-16,0-7-17 0,3-1-30 15,6 8-174-15,-9-34 84 16,0 0 17-16,0 0 9 0,0-24 25 15,-18-5 25-15,6-7 16 0,-5-8 16 16,2-10 15-16,0 0 10 0,3-6 10 16,0 1 20-16,3-1 19 0,9 4 8 15,0-1 2-15,0 6 13 0,0 1 12 0,0 4 20 16,15 8 6-16,12-27 76 16,-6 40-89-16,-4 6-13 0,7 3-1 15,-3 7-23-15,3 9-12 0,3 0-6 16,-3 0-6-16,-1 20-14 0,-2 3-1 15,12 32 9-15,-21-24-12 16,-12 3-3-16,0 3 1 0,0 0-1 16,-15-1 0-16,-6-1 3 0,-3 1-12 15,-8-4-18-15,2-3-43 0,-39 12-155 16,34-27 69-16,2-6-45 16,0-5-53-16,9 1-150 0,0-4-238 0</inkml:trace>
          <inkml:trace contextRef="#ctx0" brushRef="#br1" timeOffset="-87297.11">-9549 12931 3000 0,'0'0'23'0,"-15"0"58"0,-6 14 68 15,-3 0 32-15,0 5-1 0,-23 28 129 16,23-15-197-16,0 4-55 16,3 8-4-16,3 4-21 0,3 4-17 0,7 1-3 15,-1 2-3-15,9 2-8 0,0 3-18 16,14 48-149-16,10-62-43 16,-3-2-80-16,6-7-43 0,0-3-28 15,-1-4-208-15,4-8-243 0</inkml:trace>
          <inkml:trace contextRef="#ctx0" brushRef="#br1" timeOffset="-85930.3">-9356 13188 2710 0,'0'-2'54'0,"0"1"29"0,0 1 25 16,0 0 18-16,-12 0-2 0,12 17-22 15,-9-1-26-15,0 3-25 0,9 3-21 16,-9 37 8-16,6-26-31 16,3 0-1-16,0 0-2 0,0-2 5 15,0-4-7-15,0-2-2 0,0-3-5 16,15-7-3-16,-6 12-32 16,-9-21 4-16,0-3-25 0,0 2-21 15,0-5-8-15,0 0 7 0,0-16 20 0,0-4 18 16,0-4 16-16,0-1 11 0,0-34 12 15,0 24 24-15,0 6 30 16,-9-1 27-16,9 5 10 0,0 9 3 16,-9 0-12-16,9 6-7 0,0 1-14 15,0 4 5-15,0 5 75 16,0 0-90-16,0 0-8 0,12 14-15 16,-3-2-10-16,3 3-8 0,0-2 0 15,0 0 2-15,3-1-6 0,0 1 8 16,11 9-13-16,-11-14 5 0,-3-2-1 15,-3-2 1-15,0-4-4 0,0 0-10 16,0 0-12-16,-3 0-12 0,3-20-9 16,0-2-2-16,6-27-24 15,-6 22 51-15,-3-5 7 0,-3-2 4 16,3 2 14-16,-4 0 7 0,1 2 25 16,-3 3 14-16,0 2 24 0,0-12 94 15,0 26-91-15,0 3-5 16,0 2-24-16,0 4-3 0,0 2-6 15,0 0 10-15,0 0-3 0,0 13-15 16,0 2-20-16,24 25 13 16,-9-19-12-16,-6 3 5 0,6 5-21 0,-3 3 12 15,0-1-10-15,6 1 4 0,-3-2-13 16,-4-1-21-16,1-2-66 0,9 19-312 16,-15-30 100-16,0-5-70 15,-3-2-215-15,-3-3-317 0</inkml:trace>
          <inkml:trace contextRef="#ctx0" brushRef="#br1" timeOffset="-85837.71">-8847 13188 2921 0,'6'-2'15'0,"-3"2"35"0,-3 0 37 15,3 0 21-15,-3 16-2 16,0 15 64-16,0-12-118 0,0 3-4 15,0 4-22-15,0 3-6 0,0-3-12 16,0 0 5-16,12 3-9 0,-12-4-14 16,0 22-124-16,0-25-47 15,0-1-91-15,0 0-118 0,0-5-338 16</inkml:trace>
          <inkml:trace contextRef="#ctx0" brushRef="#br1" timeOffset="-85384.95">-8519 13490 2737 0,'-3'0'55'0,"-3"0"23"15,3 0 11-15,-3-15-5 0,0-1-14 16,-3-1-24-16,-3-4-18 0,0 2-7 16,6 1-9-16,-9-30-3 15,12 22-15-15,3-2 7 0,0 0-3 16,0 2 1-16,15 0 3 0,0 0-1 15,3 1-4-15,0 4 2 0,0 2 1 16,14-2 22-16,-17 13 12 16,0 3 23-16,-3 5 17 0,-6 0 5 0,6 14-8 15,-3 2-12-15,0 4-25 16,0 3-5-16,2 3-14 0,7 36-4 16,-9-30-4-16,-6 0-9 0,6 0 1 15,-3 0-13-15,0-2-36 0,-3-5-74 16,0-1-68-16,0-4-53 0,0-3-57 15,3 8-665-15,-3-18 291 16</inkml:trace>
        </inkml:traceGroup>
        <inkml:traceGroup>
          <inkml:annotationXML>
            <emma:emma xmlns:emma="http://www.w3.org/2003/04/emma" version="1.0">
              <emma:interpretation id="{8587E2DD-B6FD-479F-8994-109DB760FF9E}" emma:medium="tactile" emma:mode="ink">
                <msink:context xmlns:msink="http://schemas.microsoft.com/ink/2010/main" type="inkWord" rotatedBoundingBox="20742,17833 25709,17921 25693,18855 20726,18768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1" timeOffset="-82620.92">-5290 13179 3113 0,'-21'-32'47'0,"1"5"91"16,-4 1 84-16,3 6 20 0,3 3-37 0,-3 6-54 16,-6-4 54-16,27 15-132 15,0 0-21-15,0 19-12 0,0 3-16 16,0 5-10-16,0 4 3 0,0 7-16 15,12 3 0-15,-12 4-4 0,12-1 9 16,-12 39-19-16,0-47 7 16,0-3 4-16,0-5-22 0,0-8-42 15,0-2-71-15,0-8-71 0,0-10-33 16,0 0 9-16,0-15 34 0,0-37-47 16,0 16 170-16,0-5 23 15,15-5 24-15,0 0 38 0,-3 3 50 0,0 1 43 16,-3 8 37-16,0 2 12 0,6 6-7 15,-4-3 134-15,-5 29-127 16,3 0-12-16,3 0-12 0,-6 21-40 16,0 0-26-16,0 4-41 0,0 3 14 15,6 0-30-15,3 3 3 16,21 29 15-16,-13-38-30 0,1-1-11 16,3-3-10-16,-3-4-69 0,-3-3-35 15,-1-11-33-15,4 0-15 0,-6 0 1 16,15-30-131-1,-3-22 127-15,-24 20 136 0,-3-4 21 16,-3-4 41-16,0 2 42 0,0 2 34 0,0 0 26 16,0 6 3-16,0 3 2 0,0 6-22 15,0 8-7-15,0 6 13 0,0 7 49 16,0 0-20-16,0 0-20 0,0 16-43 16,0-2 6-16,11 5-23 0,7 3-25 15,9 26-11-15,-9-21-4 16,0 3-6-16,0 0-9 0,0 2-32 15,2-2-38-15,-2 0-111 0,0-1-146 16,-3-6-120-16,3 1-69 0</inkml:trace>
          <inkml:trace contextRef="#ctx0" brushRef="#br1" timeOffset="-82232.73">-4647 13345 2844 0,'-12'0'-1'0,"12"0"-2"16,-6 0 5-16,6 0 0 0,0 0-4 15,0 0 3-15,0-30 4 16,12 15-8-16,9 0 5 0,-3 0 2 0,9-3-4 16,-3 0-2-16,-1 2 2 0,7 0 0 15,-3 2 1-15,0 2 14 16,23-3 28-16,-29 15 2 0,-3 0 36 15,-6 0 19-15,-3 0 1 0,-6 16 2 16,-3 3-10-16,0 3-11 0,0 1-9 16,-39 29 13-16,21-25-62 15,-9 2-9-15,1 0-9 0,2 1-1 16,-6 0 0-16,3-1-1 0,3 1-7 16,1-5 2-16,2-1-8 0,-3 12-4 15,18-28 11-15,6-1 4 0,0-4-3 16,0-3-2-16,21 0 3 15,3-13 0-15,0-1 0 0,5 14-6 16,4 0-30-16,30-27-226 0,-34 18 30 16,-2 9-76-16,0-11-295 0</inkml:trace>
          <inkml:trace contextRef="#ctx0" brushRef="#br1" timeOffset="-81809.09">-4001 13374 2282 0,'-12'8'28'0,"12"-1"20"16,0 2 17-16,0-5 5 0,0 1-6 15,-12-5 25-15,12 0-68 16,0 0-12-16,0 0-6 0,0 0-8 15,0-17-14-15,0 0-17 0,0-5-21 16,0 0 14-16,0-7 8 0,6-43 2 16,-6 32 29-16,12-1 13 15,-3 4 11-15,3-2 11 0,0 1 3 0,3 2 17 16,0 6 26-16,3 2 13 16,-1 5 12-16,28-12 129 0,-18 21-93 15,-3 5 3-15,5 4-2 0,1 5-13 16,3 0-29-16,0 0 1 0,5 15-31 15,-5 0-7-15,0 8-11 16,26 34 2-16,-35-25-31 0,-6 4-20 16,-3 2 3-16,-3-2 2 0,-12 2-6 15,0 1 2-15,0-3-4 0,0-6-37 16,-12 22-212-16,-6-29 13 16,6-6-58-16,3-3-78 0,9-5-259 0</inkml:trace>
          <inkml:trace contextRef="#ctx0" brushRef="#br1" timeOffset="-81268.64">-3066 12925 3268 0,'-12'0'27'15,"3"0"42"-15,-3 0 45 0,-6 13 28 0,9-1 11 16,-12 20 166-16,15-15-198 16,6 5-34-16,0 3-32 0,0 1-13 15,0 4-17-15,0 3-15 0,0-2 15 16,0 1-31-16,0 29 17 16,12-35 0-16,-12-1-15 0,0-5 2 15,0-5 3-15,0-3-28 0,0-3-50 16,0-5-52-16,0-4-27 0,0 0-27 15,-12-15-105-15,12-2 189 16,-6-2 26-16,6-2 15 0,0-7 20 16,0-4 13-16,0 1 16 0,0-3 5 0,0-2 17 15,15-2 23-15,21-32 77 16,-15 36-38-16,-6 5 12 0,9 2 17 16,2 5 12-16,1 3-10 0,3 4-16 15,6 6-20-15,2 2-6 0,4 7-7 16,44 0 10-16,-41 20-58 15,-6 2-3-15,-1 7 1 0,1 0 5 16,-12 3-2-16,-12 4-1 0,-6 1-15 16,-9 2 18-16,0 36 0 15,-24-40-9-15,-9-4 18 0,0-2-8 16,1-4-13-16,-1-4 20 0,-3-3-21 0,0-6-10 16,1 1 3-16,5-9-32 0,-27-4-209 15,28 0 5-15,14-11-53 16,-6-1-24-16,9-3-22 0,6-2-124 15,6-2-289-15</inkml:trace>
          <inkml:trace contextRef="#ctx0" brushRef="#br1" timeOffset="-83458.82">-6460 13094 3079 0,'6'-12'61'16,"-3"2"6"-16,0 4 14 0,-3 6 49 15,3 0 45-15,0 0 17 0,3 20-15 16,-3 4-40-16,0 4-39 0,12 39 26 16,-9-24-100-16,0 4 1 0,0-1-1 15,0-2-12-15,3 0-16 16,0-2-5-16,0-1-15 0,0-3-26 16,-1-10-72-16,4 12-333 0,-12-24 176 15,0-16 7-15,0 0 33 0,-14 0 43 16,-1-20 47-16,0-5 54 0,-3-5 31 15,0-3 20-15,0-4 23 16,-9-46 64-16,15 40 4 0,7 1 11 16,5 2 9-16,0 0 14 0,0 1 16 15,11 3 6-15,10 2 13 0,0 1 17 16,3 3 11-16,35-29 115 16,-29 35-166-16,3 5-15 0,3 4-11 0,-1 3-12 15,-2 6-15-15,0 6-14 16,-3 0-11-16,-7 18-5 0,10 21-1 15,-27-14 3-15,-6 2-15 0,0 4-1 16,-24 0 4-16,-2-1-33 0,-1-3-52 16,-9 3-60-16,6-9-58 0,-11 3-25 15,-31 9-290-15,45-24 14 16,4-3-296-16</inkml:trace>
          <inkml:trace contextRef="#ctx0" brushRef="#br1" timeOffset="-83186.58">-5698 13033 2942 0,'-23'-9'21'0,"-25"-9"127"16,24 9-16-16,3 3 13 15,3 0-32-15,4 1-24 0,-1 5 6 16,6 0-7-16,0 0-1 0,9 22-13 15,-6 0-16-15,0 40 1 16,3-22-48-16,3 5 8 0,0 2-9 16,0-1-3-16,0 0-3 0,0 3-1 0,0-2-3 15,0-3-25-15,0-5-85 16,21 30-370-16,-3-39 154 0,-3-4-48 16,5-6-187-16,4-7-187 0</inkml:trace>
          <inkml:trace contextRef="#ctx0" brushRef="#br1" timeOffset="-80904.91">-2304 12781 3113 0,'0'0'40'0,"0"0"38"0,0 0 21 15,0 0 249-15,0 0-104 16,0 15 5-16,15 0-59 0,-15 4-72 0,23 4-26 15,4 5-12-15,-9 4-29 0,9 7-43 16,0 4 4-16,23 52 12 16,-17-48-17-16,-12 3-7 0,3 1 4 15,-9 2-12-15,2-1 5 0,-2-4 19 16,-3 1-15-16,-12 1-17 0,0-3-22 16,-21 35-126-16,4-48-27 15,-4-10-105-15,0-4-64 0,3-6-36 16,-3-6-74-16,3-8-360 0</inkml:trace>
          <inkml:trace contextRef="#ctx0" brushRef="#br1" timeOffset="-80440">-1754 13265 3068 0,'0'-2'57'0,"15"-2"23"0,-3 0-8 0,6-2-26 15,0 2-16-15,3-3-21 0,6 3-56 16,-1-1-71-16,7 2-93 0,42-5-668 16</inkml:trace>
          <inkml:trace contextRef="#ctx0" brushRef="#br1" timeOffset="-80618.89">-1572 12986 3121 0,'-12'-4'27'15,"12"0"6"-15,0 1 22 0,-9 3 68 16,9 0 241-16,0 0-196 0,0 20-18 16,0 3-26-16,0 1-37 0,0 5-34 15,0 2-32-15,0 4-2 0,0 3-4 16,0 0-16-16,0 42-60 15,0-44-79-15,0-3-111 0,9-2-93 16,-9-3-66-16,6-4-124 0,-6-5-373 16</inkml:trace>
        </inkml:traceGroup>
        <inkml:traceGroup>
          <inkml:annotationXML>
            <emma:emma xmlns:emma="http://www.w3.org/2003/04/emma" version="1.0">
              <emma:interpretation id="{31BD8CA1-8CF4-4F60-B12A-155EE40F43FF}" emma:medium="tactile" emma:mode="ink">
                <msink:context xmlns:msink="http://schemas.microsoft.com/ink/2010/main" type="inkWord" rotatedBoundingBox="26208,18078 28949,18126 28934,18975 26193,18927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1" timeOffset="-78852.73">143 13263 2856 0,'0'0'81'0,"0"0"71"15,0-11 72-15,0 2 255 16,0 3-275-16,0-2-7 0,0 8-42 16,0 0-34-16,0 0-43 0,0 0-29 15,0 0-15-15,0 0 3 0,0 0-10 16,0 33-41-16,0-14 39 16,0 2-17-16,0 3-22 0,0 1 33 15,0-2-20-15,0 5 10 0,0-1-12 16,0-2-4-16,0-4-10 0,12 11-12 15,-1-14-15-15,-11-6-7 16,6-3-11-16,3-9-3 0,-9 0 16 0,6 0-3 16,-6-13 19-16,0-4 19 0,6-7 11 15,-6-34-9-15,0 25 7 16,0-2 3-16,0 3 1 0,6 0 13 16,-6 4 13-16,6 3-7 0,-6 5-1 15,0 4-8-15,6 5 4 16,-3 11 62-16,3 0-29 0,-6 16-19 15,0 3 13-15,6 2-26 0,-6 0-5 16,0 2 1-16,6 2 9 0,-6 3-22 16,12 25-6-16,-6-32 10 0,3-5 4 15,3-2 2-15,2-2-32 16,-2-5-24-16,6-7-26 0,-3 0-16 0,-3-17-19 16,6 0-3-16,15-26-75 15,-18 16 126-15,-4-2 27 0,1-3 9 16,-9 1 16-16,3-3 23 0,0-1 18 15,0 7 17-15,-6-1 18 0,6 3 7 16,6-10 80-16,-12 26-83 16,3 1 5-16,3 6-12 0,0 3 1 15,0 0-12-15,0 0 0 0,-6 18 4 16,6-1-37-16,0 5 0 0,9 31 19 16,-3-22-11-16,-7 4-18 15,1 1-8-15,-3 1-9 0,3 4 4 0,0-4 18 16,0-1-10-16,0 0-13 0,0-3-11 15,-3 17-26-15,3-31-25 16,-6-5-55-16,0-7-127 0,6-3-130 16,-6-4-67-16,0 0-70 0,0-15-343 15</inkml:trace>
          <inkml:trace contextRef="#ctx0" brushRef="#br1" timeOffset="-78238.73">789 13435 3011 0,'-12'0'22'16,"3"0"9"-16,-3 0 17 0,12 0-9 15,-12 0-13-15,3-14 9 16,9 1-26-16,0 1-7 0,0 1 2 0,0 0-3 16,21 7 6-16,0 4-7 15,2-10 0-15,-2 4-2 0,-3 0 2 16,30 3 3-16,-24-1 7 0,-4 1-1 16,-2 3-1-16,-3 0 8 0,-3 0-6 15,0 0 9-15,-6 0 6 0,3 0 9 16,-9 28 22-16,0-13-38 15,0-5-9-15,0 5-2 0,-9-3-6 16,9 4 6-16,-18-5-4 0,0 1-9 16,3-2 0-16,3 1 4 0,-2 0-5 15,14-8 4-15,-12 2 0 0,6-4-3 16,0 1-4-16,6-2 5 16,0 0 5-16,0 0-3 0,0 0-2 15,18 0 2-15,14-11 6 0,-17 2 0 16,9 9 22-16,-3 0 22 0,-3 0-2 15,3 0 0-15,8 0-10 0,-2 17-10 16,0 2-2-16,0 2-14 0,23 31 1 16,-32-25-8-16,-9 1 4 15,-9 5 18-15,0-4 28 0,0-4 33 16,0-4 10-16,-21 2-1 0,-3-7 4 16,4-2-17-16,-7-3-21 0,-6-5-32 15,3 0-1-15,-2-1-15 0,-1-5-4 0,6 0-4 16,-6 0-5-16,9 0-32 0,-2-12-49 15,11-6-55-15,-3 1-66 0,12-1-60 16,-6 1-43-16,12 2-38 0,0-1-97 16,0 1-324-16</inkml:trace>
          <inkml:trace contextRef="#ctx0" brushRef="#br1" timeOffset="-77834.76">1461 13787 3126 0,'-21'0'40'0,"4"0"30"0,-4 0 18 16,9 0-9-16,0-12-26 0,3-1-16 16,9 2-10-16,-12-1-3 0,12-2-14 15,0 2-3-15,0 1 0 0,0-5 0 16,0-1-11-16,0-29 4 15,15 20 1-15,-15-1-3 0,12-6-1 16,-6-3 0-16,6 0 2 0,-3 0 1 16,-3 2 0-16,6-2 7 0,5 3 6 15,16-20 38-15,-12 32-8 0,0 6 12 16,3 0 23-16,2 6 17 0,-8 5 7 16,3 4 10-16,-3 0-5 0,-3 0 6 15,3 0-26-15,8 38-7 16,-20-12-50-16,6-1-10 0,-9 3-10 15,3 3-12-15,0 5 7 0,-6 0 5 16,6 3-7-16,-6-3-27 0,0-1-8 16,0 31-218-16,0-38-13 15,0-7-95-15,0-5-41 0,0-3-69 0,0-5-349 16</inkml:trace>
          <inkml:trace contextRef="#ctx0" brushRef="#br1" timeOffset="-79886.07">-992 12993 3406 0,'-11'-8'42'0,"11"1"15"0,0 3 24 16,0 4 229-16,0 0-129 16,0 17-13-16,0 2-47 0,0 6-22 15,0 6-19-15,0 8-16 0,11 2-15 0,-2 5-19 16,3 3-2-16,0 1-7 0,-6 4-8 16,21 51-8-1,-15-57 8-15,3-3-31 0,-3-5-21 0,3-4-54 16,-4-5-82-16,7-6-49 0,-15-9-57 15,-3-16-11-15,0 0 24 0,0 0 60 16,0-12 56-16,0-7 47 0,-21-8 37 16,7-9 22-16,-25-54 12 15,15 44 53-15,9-3 23 0,3 0 32 16,0 1 11-16,0-1 10 0,12 5 0 16,0 4 0-16,0 1-3 0,0 3-9 15,36-21 84-15,-9 34-67 16,6 6 10-16,5 1-16 0,1 7-27 0,6 2-18 15,-1 7-4-15,-2 0-20 0,-3 0-2 16,-6 19 6-16,17 23-18 16,-32-16-1-16,-6-1-18 0,-12 5 8 15,0-3 9-15,0 8 3 0,-24-8-15 16,-3 1 1-16,3-2 12 0,-8-4-18 16,-40 16-4-16,34-25-26 0,-1-4-81 15,6-3-47-15,0-6-55 16,7 0-43-16,2 0-32 0,3 0-34 15,3 0-113-15,3-32-813 0</inkml:trace>
          <inkml:trace contextRef="#ctx0" brushRef="#br1" timeOffset="-79611.21">-363 12997 2997 0,'6'-8'72'16,"-1"1"79"-16,-5 0 49 0,0 1 11 16,0 1 177-16,0 5-222 0,-11 0-21 15,11 0-43-15,-18 21-26 0,3 2-18 16,-3 4-21-16,6 7-6 16,3 2 3-16,-3 9-6 0,-3 52-20 15,9-44-1-15,0 4-14 0,0 3 14 16,6-6-9-16,0 1 3 0,0-2-7 15,15 38-29-15,3-55-77 16,0-3-109-16,9-10-136 0,-6-2-73 16,8-2-44-16,4-7-251 0</inkml:trace>
        </inkml:traceGroup>
        <inkml:traceGroup>
          <inkml:annotationXML>
            <emma:emma xmlns:emma="http://www.w3.org/2003/04/emma" version="1.0">
              <emma:interpretation id="{D9C01BBA-1B74-4060-A0AC-535FEEEE9633}" emma:medium="tactile" emma:mode="ink">
                <msink:context xmlns:msink="http://schemas.microsoft.com/ink/2010/main" type="inkWord" rotatedBoundingBox="29179,18204 30417,18226 30403,19067 29164,19045"/>
              </emma:interpretation>
              <emma:one-of disjunction-type="recognition" id="oneOf45">
                <emma:interpretation id="interp61" emma:lang="" emma:confidence="0">
                  <emma:literal>P)</emma:literal>
                </emma:interpretation>
                <emma:interpretation id="interp62" emma:lang="" emma:confidence="0">
                  <emma:literal>n )</emma:literal>
                </emma:interpretation>
                <emma:interpretation id="interp63" emma:lang="" emma:confidence="0">
                  <emma:literal>P}</emma:literal>
                </emma:interpretation>
                <emma:interpretation id="interp64" emma:lang="" emma:confidence="0">
                  <emma:literal>n ,</emma:literal>
                </emma:interpretation>
                <emma:interpretation id="interp65" emma:lang="" emma:confidence="0">
                  <emma:literal>n '</emma:literal>
                </emma:interpretation>
              </emma:one-of>
            </emma:emma>
          </inkml:annotationXML>
          <inkml:trace contextRef="#ctx0" brushRef="#br1" timeOffset="-77313.77">1985 13374 3310 0,'0'-17'88'0,"0"5"54"15,-12-13 166-15,3 18-193 16,9 1-25-16,0 6 18 0,0 0-6 16,0 0-18-16,0 19-28 0,0 0-19 15,0 6-15-15,0 7 16 16,27 48 9-16,-12-37-38 0,-3-1-8 0,0 0 1 15,3 3 7-15,3-2-9 0,-1-6 3 16,-8-5-13-16,3-7 18 0,3-3-13 16,-9-7-15-16,0-5-51 0,-6-10-33 15,0 0-27-15,-21-16-12 0,21-3-3 16,-12-3 0-16,-3-6-5 0,15-3-7 16,-12-5 17-16,12-9 30 0,0 1 37 15,0-3 29-15,0-3 36 0,15 1 34 16,3 4 24-16,27-32 117 15,-18 46-66-15,-6 6 16 0,8 4 22 16,-2 6 18-16,-6 4 4 0,3 3-1 16,3 3-10-16,-1 5-51 0,37 0 27 15,-30 20-83-15,-7 1-12 0,7-1-13 16,0 6-12-16,-9 3-9 0,-4 4 17 16,1 1-18-16,-9 4 12 0,-6-2 11 15,-6 31-21-15,0-35 10 16,-18-4 5-16,3-6-22 0,-5-2 24 15,-4-5-28-15,3-4 15 0,-3-6 0 16,-3-5-8-16,1 0 17 0,-19 0-10 16,24-12-31-16,-3 12-15 15,9-15-70-15,-2 2-54 0,5 1-92 16,6 3-61-16,6 0-22 0,0 2-13 16,0 1-100-16</inkml:trace>
          <inkml:trace contextRef="#ctx0" brushRef="#br1" timeOffset="-76860.58">3006 13101 2922 0,'-6'-2'28'0,"0"0"30"16,6 2 90-16,-6 0 89 0,6 0 320 16,0 13-318-16,0 3-32 15,0-1-31-15,0 6-4 0,0 0-16 16,18 3-16-16,-3 7 16 0,3 4-54 16,3 2 9-16,23 43-9 15,-20-36-66-15,-3 0-23 0,-6 4 5 16,-3-1-12-16,0 0-23 0,-6-1 27 15,-6-3-9-15,0 0 9 0,0-1-23 16,0-6 0-16,-18-7-39 0,3-3-41 0,3-7-19 16,12-1-16-16,-18-8-19 0,18-2-41 15,-3-8-84-15,3 0-126 0,0 0-53 16,0-13-20-16,0 0-84 0,0-2-316 16</inkml:trace>
        </inkml:traceGroup>
      </inkml:traceGroup>
    </inkml:traceGroup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5:14.51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F13128-3B0F-4BB0-A908-A8BDE293F8D4}" emma:medium="tactile" emma:mode="ink">
          <msink:context xmlns:msink="http://schemas.microsoft.com/ink/2010/main" type="inkDrawing" rotatedBoundingBox="15364,4706 23727,3896 24232,9110 15869,9919" hotPoints="23743,4986 23484,9277 15773,8813 16032,4521" semanticType="enclosure" shapeName="Rectangle">
            <msink:sourceLink direction="with" ref="{1B41C355-523A-4972-AFBE-2FEA2519C484}"/>
            <msink:sourceLink direction="with" ref="{6FDC26C6-846E-4397-878A-38D76A2029E6}"/>
            <msink:sourceLink direction="with" ref="{F66D2E27-3EE9-4840-ADD5-17A1435268D4}"/>
            <msink:destinationLink direction="with" ref="{7A0BC692-7FCE-40F4-BE1D-1647CB8312BE}"/>
            <msink:destinationLink direction="with" ref="{A9F891A0-2A33-4380-B765-DBFE3BF9CD65}"/>
          </msink:context>
        </emma:interpretation>
      </emma:emma>
    </inkml:annotationXML>
    <inkml:trace contextRef="#ctx0" brushRef="#br0">135 104 656 0,'3'-7'37'0,"-1"-2"35"15,1 1 45-15,0 2-11 0,0-2-4 16,3-1 21-16,-3 1-17 0,6-9 47 16,-3 10-105-16,-3-1 22 0,3 4 2 15,0-3 1-15,0 1 23 0,3 6-11 16,0 0 5-16,-3 0-10 0,-3 0-23 15,3 0 43-15,-3 0-50 16,0 0 1-16,-3 0-5 0,0 0-12 16,0 0-5-16,0 0-8 0,0 0-5 15,0 0-9-15,0 0-6 0,0 0 13 16,0 0-11-16,0 0 39 16,0 0 0-16,0 0-14 0,0 0-8 15,0 13-1-15,0-1 3 0,0 3-15 0,0 2 6 16,0 20 17-1,0-17-15-15,0-1-5 0,0 5 3 0,0-1-8 16,0 0 2-16,0-2 8 0,0 1-11 16,0 1 2-16,0 0 4 15,0 17-2-15,0-18-2 0,15-1 0 16,-15-3 8-16,0 1 8 0,0-2 4 16,12 3-1-16,-12-4-14 0,0 4 2 15,0 14 5-15,0-17-18 16,0 0 3-16,0 0-5 0,0 0 5 15,0 1 1-15,0 0 0 0,0 0 0 0,0 1 29 16,-9 1-8-16,9 20 7 16,0-21-22-16,0 2 0 0,0-2-5 15,-12 2-1-15,12-1-2 0,0 0 4 16,0 0-2-16,0 1 0 0,0 2 2 16,0 20 8-16,0-22-6 15,0-2-4-15,0 2 13 0,0 3 4 16,0 0 2-16,0-3-2 0,0 3-1 15,0-1-3-15,0 7 0 16,0 25 10-16,0-33-3 0,0 3 5 16,0 1-7-16,0 0 3 0,-15 0-7 0,3-4-3 15,12 2-7-15,-15 0-5 0,-6 29 7 16,21-29-9 0,-9 1 3-16,9 0 5 0,-12 2 2 0,6-1 1 15,3 1 3-15,3-1-4 0,0 0 1 16,0 0 1-16,0 25-2 15,0-27-2-15,0 1-7 0,0-2 4 16,-14 0-2-16,14 1 2 0,0-1 1 16,0 0-4-16,0-1 1 0,0 3-1 15,0 22 4-15,0-22-2 16,-15 0-5-16,15-1 2 0,-18 1 3 16,3-1-11-16,15 3 3 0,-15-1 3 0,3 0 3 15,12 1 5-15,0 29-7 16,0-29-3-16,0 1 1 0,0-2 2 15,0-2 5-15,0 3-3 0,-15 1 0 16,15-2-13-16,-12-2 16 0,12 0-2 16,0 24-3-16,0-24 8 15,0-1-3-15,0 0-9 0,0 1-3 16,0-4 10-16,0 4-6 0,-18-1 2 16,18 1 0-16,0 20-4 15,0-23 5-15,0-2 1 0,0 2-5 16,0-1 7-16,0-1 0 0,0 0-5 0,0-1 1 15,0-2-2-15,0 0 6 0,0 19-4 16,0-16 3-16,0-2-4 16,0-1 1-16,0 0-2 0,0 1 4 15,0-1-4-15,0-1 1 0,0 2 2 16,0-1 7-16,0 17-9 16,0-17 1-16,0-1-4 0,0 3 1 15,0-1 4-15,0-3-5 0,0 1 3 16,0 2 1-16,0-2 2 0,0 0-1 15,0 18 2-15,0-18-5 16,0 0 6-16,0 2-5 0,0-4-4 0,0 2 4 16,0 0 8-16,0-1-3 0,0-1-4 15,0 0 3-15,0 10-6 16,0-13 1-16,0-1 9 0,0 1-9 16,0-2 4-16,0 0-7 0,0-4 2 15,0 0 8-15,0 2 0 0,0 5-15 16,0-7 14-16,0 1-4 15,0 1-2-15,18 2 6 0,-18-3-4 16,0 3-1-16,0-4-2 0,0 4 1 16,0 0 3-16,0 4 7 15,0-7-11-15,0-2 1 0,0 1 6 16,0 0-3-16,0-2-3 0,0-1 6 0,0 3-4 16,0-2 1-16,0 0 0 0,0 4-4 15,0-3 8-15,0-1-6 16,12 2 1-16,-12-2 0 0,0 2 1 15,15-4-6-15,-15 0 0 0,0 0 7 16,0 0-5-16,0 0 8 16,0 0-6-16,0 0-1 0,0 0 5 15,0 0-6-15,0 0 6 0,0 0-3 16,0 0 3-16,0 0-6 0,0 0 10 16,0 0-12-16,0 0 17 15,15 0-14-15,-15 0-6 0,0 0 12 0,18 0-6 16,-18 13 0-16,12-13 3 0,-12 0-1 15,24 11 2-15,-24-4-4 16,0 2 5-16,0-9-1 0,0 0 2 16,0 0-9-16,0 0 5 0,0 0 4 15,0 0-5-15,17 0-1 16,-5 11 7-16,-12-11-9 0,15 0 4 16,0 13 3-16,-6-13 1 0,3 8-13 15,3-8 9-15,0 0 0 0,0 0 2 16,-1 0-5-16,16 0 7 15,-12 0-3-15,-3 0 0 0,0 15-7 16,0-15 14-16,0 0-10 0,0 0 5 0,-1 0 0 16,4 0-5-16,-3 15-1 0,18-15-2 15,-18 17 5-15,-3-17-2 16,0 0-4-16,2 0 6 0,-5 13-2 16,0-13-3-16,0 0 3 0,0 0-1 15,-3 0 4-15,6 0 0 16,-9 0 0-16,3 0 1 0,-6 0-3 15,0 0 1-15,0 0 1 0,0 0-2 16,0 15 2-16,0-15-1 0,0 0 2 16,0 0-15-16,0 0 6 15,0 0 1-15,0 0-7 0,0 0-14 0,0 0-13 16,0 0-18-16,0 0-29 0,0 0-27 16,-9 0-182-16,-3 0 143 15,3 0-5-15,0 0 17 0,3 0-12 16,-6 0-48-16,6 0-55 0,-5 0-63 15,2 0-30-15,-3 0-17 0</inkml:trace>
    <inkml:trace contextRef="#ctx0" brushRef="#br0" timeOffset="13438.97">5159-360 1035 0,'-9'10'16'15,"9"-3"67"-15,0 1 8 0,0-1-9 16,0 10 58-16,0-9-55 0,0 1 21 15,0 1-28-15,0 0-5 0,0 5 6 16,0 0-23-16,0 2-1 16,0 2-5-16,-12 5 0 0,12 29-8 15,-12-26-25-15,12 2 2 0,0-1-12 16,-9 6 5-16,9-4 32 0,0 4-4 16,-6-2-10-16,6 1-5 0,-11 33 43 15,11-33-44-15,-6 1-19 16,6-2 11-16,-3 0-6 0,3 2 9 15,0-4-2-15,0 4-23 0,0-5 13 16,0 5-4-16,0 31 2 16,0-34 5-16,0 0-18 0,0 5 10 0,0-1-2 15,0 1 4-15,-18-1-2 16,18 1 7-16,-15 2-14 0,3 1 7 16,3 38-2-16,9-41 5 0,-12 0-5 15,3 2 15-15,3 1 21 0,0-3-2 16,-3 2-12-16,0 1-7 0,1-2 0 15,-1 6-14-15,-12 31 6 16,15-36 0-16,0-2-11 0,0-2 1 16,0 0 4-16,0-5-3 0,0 3 10 15,3-3-7-15,3 2 5 0,-3 30 79 16,3-32-49-16,0-1-19 0,0 0-4 16,0-1-2-16,0 0-4 0,0 1 1 15,-15 0 3-15,15-1-17 16,-12 1 7-16,0 26-1 0,3-27 3 15,9 1-5-15,-11-1 6 0,2 2-4 16,9-1 4-16,-6-1-4 0,0 1 3 16,-3 4 10-16,6-4-6 0,-9 33 10 15,6-32 3-15,0 1-6 16,-3 0-4-16,3 0-6 0,0 0-3 16,0 2 7-16,0-2-5 0,3-2 0 15,-6 1 1-15,-3 22-2 16,12-27-1-16,0 1 0 0,0-5-5 0,0 0 8 15,0 1-1-15,0-1-5 0,0-1 6 16,0 0-1-16,0 0-11 16,0 14 16-16,0-18-12 0,0 0 7 15,0 0-6-15,-17 0 7 0,17 0-6 16,0-3 6-16,0 3 1 0,0-5-2 16,0 6-12-16,0 13 13 15,0-14 0-15,0-3 1 0,-15 2-8 16,15 0-1-16,0 1 5 0,0 0-2 0,0-1-3 15,0 2 6-15,0 15-5 16,0-16 2-16,0 2 2 0,0-3 2 16,0 0 1-16,0-2-8 15,0 3 4-15,0-2 2 0,0 1 0 0,0 1 3 16,0 13-11-16,0-16 1 16,0 2 5-16,0-2 1 0,0 0 0 15,0 0 0-15,0-1 5 0,0 0-6 16,0 0 4-16,0-1-3 0,0 13-11 15,0-12 14-15,0-2 0 16,0 4-11-16,0-4 4 0,0 1 2 0,0-1 8 16,0 1-6-16,0-1-3 15,0-1 1-15,0 11 9 16,0-10-15-16,-18 2 11 0,18-2-9 0,0 0 5 16,0-1-3-16,0-1 7 15,0-3-4-15,0 1 1 0,0-2 0 16,0 2-1-16,0-3 6 0,0 2 23 15,0 1 7-15,0 0-7 0,0 0-10 16,0 2-7-16,0 1-3 0,0 0-2 16,0 6-5-16,0-6-1 15,0-2 4-15,0 0-1 0,0 0-6 16,0-3 3-16,0-2-1 16,0 3 3-16,0-4 2 0,0 0-5 0,0 0-7 15,0 0 1-15,0 0 6 0,0 0-5 16,0 0-22-16,0-14-8 15,0 14-7-15,0-11 2 0,0 11 14 16,0 0 8-16,-12 0-52 0,12 0 19 16,-12 0-14-16,-3 0-18 0,15 0-12 15,-12 0-23-15,0 0-38 0,12 0-105 16,0 9-146-16,-12-9-161 16</inkml:trace>
    <inkml:trace contextRef="#ctx0" brushRef="#br0" timeOffset="8510.19">5874 3859 812 0,'0'0'25'0,"0"0"54"0,0 0-7 15,0 0 57-15,0 10 22 0,0-10-116 16,0 0-7-16,14 0 5 15,-2 0-12-15,0 0-3 0,0 0 15 0,-3 0 12 16,3 0-2-16,6 0 33 16,-9 0-10-16,0 0-25 0,0 0-13 15,17 0-23-15,-11 0-4 16,3 0 0-16,-3 15 15 0,9-15 12 16,-6 11 9-16,3-3 13 0,-4-8 3 15,-2 9 20-15,0-1-23 0,9-8-2 16,-9 6-11-16,0-1-12 0,-3-1-7 15,6 2-1-15,-1 0 5 0,22 0 16 16,-24 1-26-16,3 0 1 16,3-2-6-16,2-2-6 0,10 0-3 0,-6-2 1 15,3 3 12-15,-3-4-9 0,2 3-7 16,25-3 21-16,-30 0-9 16,-3 0-3-16,2 0-13 0,-5 0 6 15,3 0-7-15,3 0 14 0,-6 0-11 16,3 0 19-16,-4 0-11 15,22 0 1-15,-18 0-4 0,-3 0-3 16,3 0 17-16,2 0-6 0,-2 0-9 16,0 0 0-16,0 0 10 0,3 0-9 15,14 0 9-15,-23 0-8 0,3 0-2 16,0 0 15-16,3 0-10 0,-12 0-8 16,6 0 4-16,0 0 8 0,-3 0 2 15,-1 0-12-15,13 0 0 16,-15 0 1-16,6 0 29 0,-9 0-10 15,0 0 5-15,0 0-2 0,0 0-17 16,-3-14-4-16,9 14 18 0,-12 0-13 16,15-14-6-16,-9 14 4 15,5 0 3-15,-5 0-9 0,6 0-4 16,0-15 14-16,3 15 4 0,-9-11-15 16,6 11 3-16,3 0 12 0,0-12-15 15,-9 12 10-15,0-9-4 0,0 9 2 16,0 0 6-16,-6 0-5 0,0 0-12 15,0 0 0-15,0 0 15 0,0 0 0 16,14 0-3-16,-2 0-12 16,0 0 13-16,0 0-10 0,0 0 4 15,3-15 10-15,-9 15-8 0,3 0-2 16,3 0 2-16,0 0 17 16,-6 0-20-16,-6 0 35 0,0 0-10 15,0 0-18-15,0-12-1 0,0 12 2 16,0 0 2-16,0-15 3 0,15 5-15 0,-4-1-3 15,-11 0 9-15,9 2 7 16,-9-1-4-16,0-1-12 0,12 3 15 16,-6 1-6-16,0 2-4 0,0-2 7 15,-6-2-2-15,0-11-9 16,0 13 15-16,0-5-17 0,0 3 10 16,0 1-8-16,0-5 8 0,0 4 6 15,0-1-13-15,0-3 16 0,0 1-10 16,0-19-5-16,0 17-1 15,0-1 6-15,0-3-2 0,18 2 10 16,-18-2-6-16,0 0-5 0,9-3 5 16,-9 2-8-16,0-5 10 0,12-46-6 15,-12 47-3-15,0 2 2 16,0-2-3-16,0-1 13 0,15-1-9 16,-15 4 2-16,0-5-1 0,0 1 1 15,18-3-5-15,-18-1 9 0,8 2-6 16,-8-6 6-16,0 3-16 0,12 0 15 15,-12-1-6-15,12 0 7 0,-12-1-6 16,12 3-6-16,-9-25 19 16,3 27-14-16,0 1-6 0,0 1 3 15,0-3 2-15,0 1 11 0,6 4-6 16,-6-4 6-16,3-3-9 0,-3 2 3 0,12-31 0 16,-12 29-6-1,2-1 6-15,-2-4 5 0,6 2-17 0,-3-1 8 16,3 0 4-16,3 0 0 0,0-3-8 15,0 1 7-15,3-29 5 16,-3 33-11-16,-10 1 10 0,1 1-2 16,0-1 1-16,0 0 3 0,0 0-7 15,3 1 6-15,-3-6-4 0,-3 2-4 16,6-34-7-16,-6 33 7 0,3 1 4 16,-3 1 2-16,0-2 1 15,3 6-13-15,0-2 12 0,-6 1-2 16,3 4-3-16,3-28 7 0,0 33-3 15,-3 0-7-15,0-4 13 0,3 6-18 16,0-5 14-16,0 3-6 0,0-2 7 16,5 0-6-16,-2-1 0 0,12-27-4 15,-12 22 11-15,6 3-13 16,-9-4 13-16,0 1-7 0,3 1 2 16,-6 1-7-16,0-2 6 0,3 0 0 15,-6 1 1-15,0-26 7 16,0 26-8-16,0 3 3 0,0 0-9 15,0 2 10-15,0-2-4 0,0 3 2 16,0-2-7-16,0 3 5 0,0 0-5 0,0-21 4 16,0 23-1-16,0-2 9 15,0 1-14-15,0 3 13 0,0-2-13 16,0 2 12-16,0 0-7 0,0-2 6 16,0 2 0-16,0-18-9 15,0 20-4-15,0-6 11 0,0 2-2 16,0-1-7-16,0 2 13 15,0-1-2-15,0-1-6 0,0 0 6 0,-15-16 0 16,15 15-5-16,-12 3 1 16,12 0-9-16,-6-2 6 0,-9 1-3 15,15-2 1-15,-6 1 13 0,0-2-6 0,6 2-4 16,0-23 2-16,-6 21-2 16,6 1 11-16,0-1-7 0,0 1 1 15,-6 0 2-15,0 0-14 0,6 5 4 16,0 0 2-16,0 1 5 0,0-15 3 15,0 14-7-15,0 4-1 16,0-1-1-16,0-5 7 0,0 4-8 16,0-5 12-16,-15 3-6 0,15-3 2 15,0-2-1-15,0-20-7 16,0 23 14-16,0 1-16 0,0 0-1 0,0 2 10 16,0 3-7-16,0 1 17 15,0 1-9-15,0-1-14 0,0 3 6 0,0-11 5 16,0 12-3-16,0 0 2 15,0 1-2-15,0 1 12 0,0 0-5 16,0 1-4-16,-17 0 7 0,17 0-11 16,0-3-2-16,0 0 4 15,0 3-3-15,0 2 9 0,0 0-9 16,0-1 12-16,-15 0-14 0,15 3 8 16,-15 0-1-16,15 0-9 0,-27 0-1 15,27 0 13-15,-15 0-9 0,0-9 10 16,3 9-6-16,-5-10 5 0,-4 10 3 15,3 0-8-15,-6-6-7 0,-3 6 12 16,-17 0 8-16,23-5-17 16,3 5 3-16,3-5 8 0,-6 1 1 15,0 3-15-15,0-2 3 0,4-1 14 16,-7-1-10-16,0 2 6 0,-24-3-14 16,25 4 21-16,2 2-5 15,0 0-3-15,-3 0-5 0,0 0 0 16,0 0-8-16,-2 0 0 0,2 0 11 15,0 0 10-15,-24 0-24 0,31 0 18 16,-1 0-4-16,-3 9 8 16,3-9-15-16,0 0 9 0,0 0 1 0,0 0-5 15,-2 0-1-15,-1 0-3 16,-21 0 4-16,21 0 13 0,0 0-6 16,-2 0-12-16,-1 0-3 0,-3 11-7 15,6-11-5-15,-9 0 0 0,1 13-11 16,-22-4-47-16,21-9 14 15,3 10-26-15,4-3-43 0,-1-3-85 16,0 2-131-16,3-2-99 0</inkml:trace>
    <inkml:trace contextRef="#ctx0" brushRef="#br0" timeOffset="1286.73">468 3848 794 0,'0'4'43'0,"0"1"8"0,0-2 74 15,0-3 14-15,0 0 13 0,0 0 177 16,0 0-181-16,0 0-4 15,0 0-18-15,0 0-33 0,0 0-31 0,0 0-25 16,0 0-14-16,0 13 5 0,0-13-3 16,0 0 15-16,0 0-24 15,0 0 6-15,0 0-5 0,0 0-13 16,9 0-3-16,3 0 8 0,-3 0-5 16,3 0-7-16,11 0 8 15,-5 0-4-15,0 0 2 0,-3 0-4 16,3 0-3-16,3 0 12 0,-3 0-10 15,-1 0 0-15,7 0 4 0,-3 0-3 16,27 0 3-16,-24 0 2 16,5 0-6-16,1 0 7 0,3 0-4 0,0 0-6 15,-1 0 6-15,4 0 3 16,3 0-5-16,-4 0-3 0,43 0 11 16,-40 0-7-16,-2 0 22 0,3 0-9 15,-3 0 8-15,-4 0-10 0,4 0-4 16,-3 0-4-16,-3 0 1 0,-4 0 3 15,34 0-9-15,-33 0 8 16,-3 0-6-16,2 0 5 0,1 0-13 16,3 0 8-16,3 0-3 0,-1-13 10 15,4 13-12-15,0-12-1 16,44 3 4-16,-41 9 1 0,3 0 1 16,-7 0 0-16,1 0 10 0,-3 0-10 0,2 0 0 15,-5 0 8-15,3 0-6 16,0 0-9-16,29 0 6 0,-32 0 11 15,6 0 18-15,-7 0-13 0,4 0 12 16,0 0-13-16,0 0-8 0,-1 0 0 16,1 0-2-16,36 0 8 15,-34 0-17-15,1 0 9 0,0 0-10 16,0 0 8-16,-4 0-5 0,7 0 5 16,-3 0 3-16,-1 0-10 0,4 0 9 15,36 0-8-15,-34 0 6 16,-2 0 1-16,-3 0 3 0,2 0-14 0,4 0 8 15,-6 0 0-15,2 0-1 16,1 12 7-16,-3-12-11 0,32 8 9 16,-35 0-5-16,3-8 4 0,-4 0-6 15,4 4 8-15,-3-4-5 0,3 0-6 16,-4 4 6-16,7-4 4 0,-3 0-12 16,38 0 7-16,-38 0 5 15,3 0 2-15,-1 0-5 0,4 0 7 16,-6 0-9-16,2 0 4 0,4 0-9 15,0 0 6-15,2 0-3 16,49 0 4-16,-49 0 2 0,4 0-5 16,3 0 4-16,-1 0 1 0,7 0 41 0,-4 0-4 15,4 0-13-15,53 0-2 16,-53 0-18-16,-4 0-1 16,1 0-4-16,-1 0-2 0,-2 0-4 0,0 0 1 15,-4 0 0-15,1 0 6 0,-1 0-2 16,-5 0-2-16,44 0 0 15,-47 0 5-15,3 0-4 0,-4 0-2 16,1 0 2-16,0 0-4 0,3-12 3 16,-7 0 2-16,7 12-2 0,-6 0 0 15,38-13 10-15,-38 3-6 16,-6 10-2-16,-1 0 2 0,-2 0-7 0,0 0 7 16,-6-7-5-16,-3 7 4 0,-4 0 3 15,-2 0-2 1,6 0-9-16,-9 0 10 0,-3 0-3 0,0 0 1 15,3 0-3-15,0-14 2 0,-3 14-4 16,3-10-2-16,0 10 0 0,3 0-16 16,3-7-120-16,-10 7-67 15,-2-8-310-15</inkml:trace>
    <inkml:trace contextRef="#ctx0" brushRef="#br0" timeOffset="5383.18">236-599 798 0,'0'0'18'16,"9"6"27"-16,-9 0 4 15,0-6 8-15,9 0 0 0,-9 0-10 16,0 0-39-16,9 0 24 0,-4 0 17 15,1 0 15-15,9 0 28 0,-6 0-35 16,3 0-1-16,-3 0 14 0,3 0-12 16,0 0 10-16,3 0-2 0,-3 0-18 15,3 0-13-15,14 0 28 16,-11 0-60-16,0 0 10 0,0 0-3 16,3 0-22-16,-3 0 21 0,2 0-13 15,-2 0 10-15,3 0-21 0,-3 0 9 16,18 0 12-16,-18 0-7 15,-4 0 16-15,4 0-18 0,0 0 2 16,3 0 43-16,0 0 11 0,3 0-24 16,2 0-13-16,4 0-1 0,36 0 31 15,-31-11-40-15,-2 11 5 0,3 0 4 16,0 0-14-16,-4 0 2 0,1 0-4 16,0 0 2-16,-3 0 6 0,2 0-7 15,34 0 2-15,-33 0-4 16,2 0 6-16,1 0 0 0,6 0-11 15,-4 0 7-15,7 0 3 0,0 0-6 16,-4 7-2-16,46-7-3 16,-46 0 16-16,1 0-12 0,-3 0 6 15,-4 0 2-15,-2 0-6 0,3 12 1 0,-6-12 4 16,2 0-1-16,-5 0 4 16,33 0-15-16,-33 0 16 0,2 0 2 15,-2 0-14-15,3 0 6 0,0 0-4 16,-4 0 2-16,4 0 6 0,0 0-2 15,3 0-3-15,32 0-16 16,-32 0 13-16,-3 0 15 0,2 0-14 16,1 0 10-16,-3 10-5 0,3-10-20 15,2 0 27-15,-5 11-11 0,3-11-5 16,35 7 6-16,-32-7-9 16,0 8 21-16,0-8-17 0,2 0 15 15,1 7-16-15,3 0 9 0,-4-7 3 16,1 2-3-16,3-2-3 0,32 8-14 15,-38-5 9-15,-3 1 20 0,2-3-5 16,-2 2-15-16,0-3 0 0,-3 4 4 16,2-2-5-16,-2 0 20 0,3 0-9 15,29 2-2-15,-29-1-9 16,-3-3-3-16,3 0 18 0,-4 0-18 16,1 0 1-16,3 0 4 0,-3 0 7 0,2 0 2 15,-2 12-3 1,30-12-7-16,-28 0-6 0,-2 0 23 0,-3 0-10 15,6 0 3-15,-4 0-5 16,4 0-2-16,-3 0-12 0,6 0 26 16,29 0-7-16,-32 0-5 0,3 0 2 15,-4 0 4-15,1 0-2 0,3 0-9 16,-3 0-7-16,-1 0 10 0,4 0 0 16,0 0-4-16,35 0 16 15,-32 0-13-15,-3 0 5 0,2 0 0 16,1 0-3-16,0 0 15 0,2 0-13 15,1 0-1-15,3 0 3 0,-1 11-9 16,43-11 7-16,-46 0 8 16,1 0-12-16,-3 0 8 0,-7 0-16 0,4 13 12 15,-3-13-8-15,0 0 0 0,-1 0 5 16,1 8 0-16,33-2 24 16,-37-6-19-16,1 6 2 0,0-6-14 15,0 0-1-15,-4 0 6 0,1 0 4 16,0 0 3-16,3 0 7 0,23 0-19 15,-26 0 12 1,0 0 6-16,0 0-9 0,3 0-14 0,-1 0 6 16,4 0 20-16,0 0-7 0,3 0-2 15,5 0-2-15,40 0 2 16,-43 0-5-16,1 0 4 0,0 0-17 0,-1 0 8 16,-5 0 15-16,0 9-2 15,-3-9 6-15,2 0-9 0,4 10-4 16,27-10 0-16,-31 0-4 0,1 0 9 15,6 0-3-15,-4 0-11 0,-2 0 8 16,3 0 9-16,-3 0-12 0,2 0 12 16,-5 0-10-16,33 0 6 15,-34 0-18-15,-2 11 15 0,-3-11 13 16,0 0-1-16,3 0-19 0,-9 0 14 0,-1 0-18 16,4 0 6-16,-3 0 9 15,21 0-1-15,-21 0 0 0,5 0-14 16,-2 0 1-16,3-10 13 15,0 10-8-15,0 0-16 0,-6-9-157 16,2 9-229-16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6:15.2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0-1 2298 0,'0'0'70'0,"0"0"48"16,15 0-6-16,3 0-32 0,8 0-28 15,1 0-16-15,30 0 6 16,-25 0-50-16,-5 0-52 0,3 0-69 15,-3 0-78-15,-6 0-154 0,2 0-186 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7:48.44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670011-8089-4139-8536-C9B7AD6C06DB}" emma:medium="tactile" emma:mode="ink">
          <msink:context xmlns:msink="http://schemas.microsoft.com/ink/2010/main" type="writingRegion" rotatedBoundingBox="21097,6103 21772,6382 21613,6768 20938,6489">
            <msink:destinationLink direction="with" ref="{B0C4909E-7A98-4032-808A-9467B1198429}"/>
          </msink:context>
        </emma:interpretation>
      </emma:emma>
    </inkml:annotationXML>
    <inkml:traceGroup>
      <inkml:annotationXML>
        <emma:emma xmlns:emma="http://www.w3.org/2003/04/emma" version="1.0">
          <emma:interpretation id="{F9CE58AF-5176-40F2-A55D-CA679A889551}" emma:medium="tactile" emma:mode="ink">
            <msink:context xmlns:msink="http://schemas.microsoft.com/ink/2010/main" type="paragraph" rotatedBoundingBox="21097,6103 21772,6382 21613,6768 20938,6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C1E4AC-E26A-45B3-B64A-8EE584669AFB}" emma:medium="tactile" emma:mode="ink">
              <msink:context xmlns:msink="http://schemas.microsoft.com/ink/2010/main" type="line" rotatedBoundingBox="21097,6103 21772,6382 21613,6768 20938,6489"/>
            </emma:interpretation>
          </emma:emma>
        </inkml:annotationXML>
        <inkml:traceGroup>
          <inkml:annotationXML>
            <emma:emma xmlns:emma="http://www.w3.org/2003/04/emma" version="1.0">
              <emma:interpretation id="{D9AAC2EB-AB9A-4807-ADD9-67B903C0F8C9}" emma:medium="tactile" emma:mode="ink">
                <msink:context xmlns:msink="http://schemas.microsoft.com/ink/2010/main" type="inkWord" rotatedBoundingBox="21097,6103 21772,6382 21613,6768 20938,64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 43 481 0,'0'0'100'0,"0"-1"-29"16,0-1 11-16,0-4 303 15,0 1-112-15,0 3-161 16,0 1 4-16,0-2 16 0,0 1-18 15,0 2-23-15,0 0 8 0,0 0-15 16,0 0 56-16,0 0-80 0,0 0-22 16,0 0-2-16,0 0-3 15,0 0-13-15,0 0-10 0,0 0-10 0,0 0 4 16,0 0 2-16,-9 0 1 16,9 0-4-16,0 0-10 0,0 0 11 15,0 0-2-15,0 0-10 0,0 0 4 16,0 0 9-16,0 0-12 0,0 0 5 15,0 0 14-15,0 0-7 16,0 0 2-16,0 0-10 0,0 0 7 16,0 0-5-16,9 0 1 0,3 0-9 15,0 0 17-15,15 0-9 0,-16 0 0 16,1 0 4-16,3 0 0 16,-6 0-13-16,3 0 18 0,-3 0-18 0,-3 0 8 15,0 0 10-15,0 0-14 0,3 0-1 16,-6 0 5-16,0 0-18 15,0 0 15-15,0 0-7 0,0 0-4 16,0 0-9-16,-3 0 4 0,3 0-21 16,-3 0-4-16,0 0-70 15,0 0 54-15,0 0 29 0,0-13-18 16,-15 13 25-16,9 0-4 0,-9 0 27 16,3 0-17-16,6 0 6 15,-15-8 6-15,9 8 14 0,6 0 3 16,-3 0-9-16,1 0-6 0,2 0 10 15,3 0-7-15,-3 0 9 0,3 0 4 0,0 0 16 16,0 0 11-16,0 0 22 16,-3 0-43-16,3 0-3 0,-3 13-7 15,0-13-2-15,0 6 10 0,-3-6 13 16,3 10-4-16,0-5-11 0,-6 1-10 16,9 2 5-16,-3-2-5 15,3 0 2-15,3 1 12 0,0 0-10 16,0-1 0-16,0 2-5 0,0-1 8 15,0-3-12-15,0 7-3 0,9-7 15 16,0 1 2-16,3 0-10 16,0 0 0-16,-3 0-8 0,3 3 11 0,0-5-9 15,0 2 11-15,2-4-3 0,13-1 8 16,-15 0 18-16,-3 0 9 16,3 0-18-16,-6 0-11 0,6 0 9 15,-3 0-7-15,-3 0 0 0,0 0-6 16,0 0-5-16,6 16 3 15,-9-5-3-15,0-1 10 16,-3 13-9-16,0-16 9 0,0 2-2 16,0-4-3-16,0 5 8 0,0 0 11 0,0 0 13 15,-18-1 13-15,6 3-2 0,0-2 0 16,3 0-11-16,-3-6-8 0,0 3-10 16,0-4-2-16,3 2 7 0,-3-3-5 15,0-2 12 1,1 0-30-16,5 0-1 0,3 0-2 15,0-15-16-15,0 15-2 0,0 0-8 16,0-10-14-16,-3 0-22 16,3 3 20-16,0 7-100 15,-3-14-237-15,6 14 98 16,0 0-89-16,0 0-72 0</inkml:trace>
          <inkml:trace contextRef="#ctx0" brushRef="#br0" timeOffset="418.91">391-2 1989 0,'0'0'36'0,"0"0"82"0,0 0-41 16,0 0 7-16,-12 0-15 16,12 0-25-16,-15 0-10 0,1 0-7 0,-4 0 12 15,12 13-35-15,6-1 1 16,-9-1-6-16,9-1 7 0,0 5-2 16,0-4-4-16,0-1 4 0,0 5-2 15,0-4-1-15,0-3 0 0,15 2 0 16,0-3-22-16,5 6-44 15,-11-8 26-15,0-4-13 0,-3-1-1 16,0 0-12-16,0 0-8 0,0 0 7 16,-6-15 23-16,3 3-21 0,0-1 40 0,-3-14-21 15,0 15 41 1,0 3 20-16,0-1-14 0,0 1 11 0,0 2-11 16,0-2-16-16,-15 1 12 0,3 5-52 15,3 2-56-15,-12 1-452 16,13 0 167-16</inkml:trace>
          <inkml:trace contextRef="#ctx0" brushRef="#br0" timeOffset="716.78">549 74 1776 0,'-9'0'61'0,"9"0"48"0,-9 0 26 16,9 0 1-16,0 11-18 0,-6 3-18 15,-3 11 49-15,3-7-88 16,-3 0-11-16,3 3-19 0,0 4 2 16,-5-4 2-16,-1 4-6 0,3 1-5 15,0-1-9-15,-3-5-8 0,-3 17 2 16,9-21-9-16,3-3-3 0,0-4-32 15,3-1-45-15,0-5-58 0,0 2-47 16,0 0-96-16,0-5-153 0,0 0-127 16</inkml:trace>
          <inkml:trace contextRef="#ctx0" brushRef="#br0" timeOffset="1084.84">603 252 2335 0,'3'0'73'0,"0"0"51"15,-3 0 11-15,5 0 81 16,-5 0-126-16,0 0-24 0,0 0-24 16,0 0-11-16,0 0-12 0,0 0-3 15,0 0-10-15,0 0 2 0,0 0-6 16,-11 30-3-16,-4-16 4 15,15-1-4-15,0 2 3 0,0 0-3 16,0-3-1-16,0 1 2 0,0-4 4 16,0-3-6-16,0 1 3 0,15-7-13 15,-4 0-9-15,-11 0-7 0,12 0 2 16,-3 0-3-16,0 0-9 0,0-15 11 16,0-1 7-16,3 1 8 15,-6-1 6-15,9-15-13 0,-15 20 6 16,0 0-15-16,0 0-12 0,0 3-22 15,0 4-36-15,-18-1-39 0,0 5-66 16,0 0-150-16,3 0-202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5:26.5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3C2546-3C9C-4958-A7FB-A9319AC1BCAD}" emma:medium="tactile" emma:mode="ink">
          <msink:context xmlns:msink="http://schemas.microsoft.com/ink/2010/main" type="writingRegion" rotatedBoundingBox="30521,16620 31824,16620 31824,18108 30521,18108"/>
        </emma:interpretation>
      </emma:emma>
    </inkml:annotationXML>
    <inkml:traceGroup>
      <inkml:annotationXML>
        <emma:emma xmlns:emma="http://www.w3.org/2003/04/emma" version="1.0">
          <emma:interpretation id="{359FE715-DDC1-48A7-B1B1-671F2BC85092}" emma:medium="tactile" emma:mode="ink">
            <msink:context xmlns:msink="http://schemas.microsoft.com/ink/2010/main" type="paragraph" rotatedBoundingBox="30521,16620 31824,16620 31824,18108 30521,18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32F22A-9503-45CB-A988-DC164B407AA6}" emma:medium="tactile" emma:mode="ink">
              <msink:context xmlns:msink="http://schemas.microsoft.com/ink/2010/main" type="line" rotatedBoundingBox="30521,16620 31824,16620 31824,18108 30521,18108"/>
            </emma:interpretation>
          </emma:emma>
        </inkml:annotationXML>
        <inkml:traceGroup>
          <inkml:annotationXML>
            <emma:emma xmlns:emma="http://www.w3.org/2003/04/emma" version="1.0">
              <emma:interpretation id="{504DC71B-8E99-4307-B982-EE211BEC03F2}" emma:medium="tactile" emma:mode="ink">
                <msink:context xmlns:msink="http://schemas.microsoft.com/ink/2010/main" type="inkWord" rotatedBoundingBox="30521,16620 31824,16620 31824,18108 30521,181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-232 837 2361 0,'-12'-5'31'0,"3"1"13"0,-3 0 32 16,6 0 27-16,6 2 20 0,0-2-6 0,-6 1-20 15,0 1-24-15,3 0-25 0,3 0-18 0,0 0 1 16,0 2 3-16,0-2-4 0,0 2-8 0,0 0-6 16,0 0-4-16,0 0-7 0,0 0 2 0,0 0-10 15,0 0 10-15,0 0-6 0,0 0 0 0,0 0-1 16,0 0 2-16,0 0 1 0,0 0-3 15,0 0 0-15,0 0 4 0,0 0-4 0,0 0-3 16,0 0-1-16,0 0 0 0,0 0 0 0,0 0 1 16,0-17-1-16,0 5 1 0,0-4 2 0,9-1 4 15,3 1-7-15,-6 1 6 0,9-2-5 0,-3 1 1 16,0 0-1-16,0 1 1 0,3 0 1 0,-3 1 2 16,5 1 3-16,-2 1-5 0,0 1 1 0,-3 0-3 15,6 3 3-15,-6 2 3 0,-3 1-7 0,6 1 7 16,-3 2 0-16,-6 2 0 0,5 0 1 0,1 0 3 15,-3 0-3-15,3 13 4 0,0-1-3 16,3 3 2-16,-3 4-7 0,3 2 0 0,-3 3 2 16,6 1 3-16,-1 1 0 0,-2 3 4 0,3 0 15 15,-3 3-2-15,3-1-3 0,-6 2-1 0,-3-2-2 16,6 2-4-16,-6 3 3 0,-1 0 15 0,-2 2-7 16,-6-1-3-16,6 5-9 0,-3 1-2 0,-3-1-1 15,0 2 2-15,0-2-3 0,0 0-3 0,-15 0 6 16,4-4-7-16,-4-4 0 0,3-2-3 0,0-1-1 15,-9-1 2-15,6 0 6 0,-3-4-9 0,0 1 6 16,-2 1-6-16,-1 0-3 0,-3 0 5 16,3 2-3-16,-3-5 1 0,-2 1-4 0,8 0 1 15,-9-1-1-15,6 1 0 0,3-5-3 0,3-1 2 16,-6 1-14-16,4-1-30 0,-1-1-6 0,0-2-4 16,3-5-2-16,-3 2 11 0,-3-4 4 0,9 1 10 15,-2-5-5-15,-4 0-13 0,6-2-1 0,-3-4 7 16,3 0 12-16,0 0 8 0,-3 0 6 0,9 0-5 15,-3-15 7-15,0 1 11 0,0 0-1 0,3-2 6 16,6 1 0-16,-5-2 2 0,5 0-4 0,0-1 8 16,0-1-2-16,0-1 7 0,0 0-7 0,11 4 2 15,7-5-3-15,-9 6 4 0,3-1 0 0,3 1 21 16,-3-1 19-16,0 6 11 0,9 0 1 0,-3-1 8 16,-1 3-3-16,-2 3-17 0,12-2-13 0,-3 3-3 15,3 4 17-15,-1-1-13 0,1 1-7 16,3 0-9-16,-3 0 11 0,11 0 23 0,-5 0-8 15,0 0-2-15,0 0-6 0,5 0-5 0,1 12-13 16,0-12 0-16,-1 11 10 0,1-3 30 0,-6-8-8 16,3 6-20-16,-4-6-10 0,-2 0 0 0,0 9-11 15,-9-7 6-15,0-2 4 0,-4 0-8 0,1 5 7 16,-3-5 4-16,-3 0-10 0,6 0 3 0,-6 0-1 16,3 0-1-16,3 0-8 0,-3-11 2 0,2 11-1 15,-2-14-3-15,0 3-2 0,3 2-1 0,-3 9 10 16,3-10-11-16,-6 3 7 0,6-1 5 0,-4-2-11 15,7 2 2-15,-9 2-3 0,0 0 1 16,3 0-17-16,-6-1-8 0,0-1-11 0,3-1-12 16,-6 3-14-16,3-5-22 0,-3-3-15 0,5 0-13 15,-5 0-20-15,0-5-23 0,-3 2-22 0,0-2-43 16,-3-2-122-16,0 1-211 0</inkml:trace>
        </inkml:traceGroup>
      </inkml:traceGroup>
    </inkml:traceGroup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7:53.2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262D50-D38F-4389-97D4-E804F086DD6E}" emma:medium="tactile" emma:mode="ink">
          <msink:context xmlns:msink="http://schemas.microsoft.com/ink/2010/main" type="writingRegion" rotatedBoundingBox="16441,6139 17515,5809 17857,6925 16784,7255">
            <msink:destinationLink direction="with" ref="{B0C4909E-7A98-4032-808A-9467B1198429}"/>
          </msink:context>
        </emma:interpretation>
      </emma:emma>
    </inkml:annotationXML>
    <inkml:traceGroup>
      <inkml:annotationXML>
        <emma:emma xmlns:emma="http://www.w3.org/2003/04/emma" version="1.0">
          <emma:interpretation id="{749FC9E2-C82C-42D1-A6BC-B39BAEB88120}" emma:medium="tactile" emma:mode="ink">
            <msink:context xmlns:msink="http://schemas.microsoft.com/ink/2010/main" type="paragraph" rotatedBoundingBox="16699,5983 17587,5905 17621,6286 16733,6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698078-D197-43EC-BFF3-C361F986B9E7}" emma:medium="tactile" emma:mode="ink">
              <msink:context xmlns:msink="http://schemas.microsoft.com/ink/2010/main" type="line" rotatedBoundingBox="16699,5983 17587,5905 17621,6286 16733,6365"/>
            </emma:interpretation>
          </emma:emma>
        </inkml:annotationXML>
        <inkml:traceGroup>
          <inkml:annotationXML>
            <emma:emma xmlns:emma="http://www.w3.org/2003/04/emma" version="1.0">
              <emma:interpretation id="{B5BE3C03-52EB-4C12-8793-05B06EB0DA5E}" emma:medium="tactile" emma:mode="ink">
                <msink:context xmlns:msink="http://schemas.microsoft.com/ink/2010/main" type="inkWord" rotatedBoundingBox="16699,5983 17587,5905 17621,6286 16733,63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76 992 0,'6'0'63'16,"-3"0"-27"-16,0 0 36 0,-3 0-17 15,0 0-10-15,0 0 27 0,0-13 11 16,0 13-32-16,0 0 11 16,0 0-10-16,0 0 35 0,0 0-6 0,0 0 0 15,0 0 20-15,0 0-29 16,0 0-20-16,0 0 17 0,0 0-14 0,0 0-10 15,0 0 32-15,0 0-44 16,0 0-3-16,0 0 7 0,0 0-14 16,0 0-8-16,0 0-4 0,0 0-11 15,0 0 7-15,0 0-2 0,0 0-4 16,0 0 4-16,0 0-11 16,0 0 10-16,0 0-5 0,15-10-1 15,0 10-7-15,0-15 3 0,0 4 10 16,5 1-5-16,16 3 5 15,-18 7 1-15,0-9-4 0,-6 9-7 16,0 0 10-16,-6 0-3 0,0 0 3 0,-4 0-3 16,-2 0 0-16,0 0 2 15,0 21-17-15,0-11 14 16,0 0 10-16,0-2-16 0,0 3 10 0,0-4-7 16,0 1 3-16,0-1 7 0,0-4 1 15,0 8-6-15,0-4-3 16,0-4-1-16,0 4 5 0,0-1 2 15,-11-1-4-15,-1 2-4 0,3-1 5 16,-3 1-7-16,3 2 9 0,-6 3-16 16,6-7 2-16,3 1 14 15,3 1-6-15,3-6 2 0,0 2-5 16,0 0-1-16,0-3 1 0,0 0 0 0,0 0 11 16,15 0-7-1,0 0-4-15,0-11 1 0,0 11 16 0,0-11-7 16,-1 11-1-16,1 0-15 0,-3 0 16 15,0 0-5-15,-3 0 2 0,9 0 0 16,-15 0-4-16,0 0-2 16,3 0 9-16,-6 0-8 0,3 15-3 15,-3-15 17-15,0 10-14 0,0 1 11 16,0 1-15-16,-15 8 16 16,0-9-5-16,3-1-4 0,0 1-3 15,3-1 2-15,0-2 2 0,-3-2 5 0,4 1-10 16,-1-2 17-16,-6 5-18 15,9-8 1-15,0-1 13 0,0 1-15 16,-3-1 7-16,3-1 4 0,0 0-12 16,0 0 7-16,0 0 7 0,0 0-14 15,-6 0 13-15,6 0 1 16,3 0-19-16,-3 0 7 0,3 0-11 16,0 0-73-16,0 0-60 0,3 0-94 15,0 0-121-15</inkml:trace>
          <inkml:trace contextRef="#ctx0" brushRef="#br0" timeOffset="412.13">438-19 2122 0,'0'0'29'0,"-12"0"75"0,0 0-55 16,-6 0 18 0,-6 12-37-16,9 0-15 15,15-5-20-15,0 13-1 16,0-10 15-16,0-2-11 0,0 0 1 15,0 10-1-15,12-8-10 16,9-2-17-16,-12-8 2 16,3 0-12-16,3 0-22 0,9 0-108 15,-13-10 95-15,1 10 9 0,0-16 16 16,-3 2 19-16,-9 2 14 16,0 2 17-16,0 0-17 0,0 0 10 15,0 4 13-15,0-4-6 0,0 10-1 16,-15 0-9-16,0 0 6 15,4 0-48-15,11 0-67 0,-12 0-142 0,3 0-96 16</inkml:trace>
          <inkml:trace contextRef="#ctx0" brushRef="#br0" timeOffset="720.66">661-87 1892 0,'0'0'133'16,"0"0"-39"-16,0 0 1 0,0 8-4 15,0-8-12-15,0 11-10 0,0 2 2 16,0-3-18-16,0 3-14 0,-21 2-10 16,-9 24-14-16,30-14 0 15,-15 0 4-15,4 0-7 0,-1 0 0 16,12 1-2-16,-9-3-5 0,9 0-2 15,-9-2-1-15,9-1-4 0,-6 10 8 16,6-16-19-16,0-6 15 16,0-2-9-16,0 1 0 0,0-5-42 0,0 1-50 15,0-1-47-15,0-2-73 0,0 0-110 16,0 0-522-16</inkml:trace>
          <inkml:trace contextRef="#ctx0" brushRef="#br0" timeOffset="1085.49">816 58 2051 0,'0'0'31'0,"-12"0"30"15,12 0 11-15,-12 0-23 0,-9 0 47 16,12 0-48-16,-6 15-13 16,3-4-20-16,6 1 4 0,-6 1-2 15,1 2-16-15,-1-1-1 0,6 2 8 16,3-4-9-16,3 13 9 16,0-14-5-16,0-1-3 0,15-2 3 0,-3-2-6 15,5-4-1-15,1-1-46 16,0-1-4-16,3 0-3 0,-3 0-9 15,20-27-39-15,-17 15 79 0,-6-1 30 16,-6-1-24-16,0 0 17 0,-9 0-13 16,0-1-14-16,0 4 16 0,0-1-54 15,0 4-105-15,-36-3-569 16</inkml:trace>
        </inkml:traceGroup>
      </inkml:traceGroup>
    </inkml:traceGroup>
    <inkml:traceGroup>
      <inkml:annotationXML>
        <emma:emma xmlns:emma="http://www.w3.org/2003/04/emma" version="1.0">
          <emma:interpretation id="{CAE3F05C-A496-4800-9853-5ABC3F92DF45}" emma:medium="tactile" emma:mode="ink">
            <msink:context xmlns:msink="http://schemas.microsoft.com/ink/2010/main" type="paragraph" rotatedBoundingBox="16650,6819 17682,6503 17815,6938 16784,7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8182E3-93F7-4F68-B413-3A864376F8B9}" emma:medium="tactile" emma:mode="ink">
              <msink:context xmlns:msink="http://schemas.microsoft.com/ink/2010/main" type="line" rotatedBoundingBox="16650,6819 17682,6503 17815,6938 16784,7255"/>
            </emma:interpretation>
          </emma:emma>
        </inkml:annotationXML>
        <inkml:traceGroup>
          <inkml:annotationXML>
            <emma:emma xmlns:emma="http://www.w3.org/2003/04/emma" version="1.0">
              <emma:interpretation id="{33067A68-42AC-4B0B-8230-4330CB9A0B13}" emma:medium="tactile" emma:mode="ink">
                <msink:context xmlns:msink="http://schemas.microsoft.com/ink/2010/main" type="inkWord" rotatedBoundingBox="16650,6819 17682,6503 17815,6938 16784,7255">
                  <msink:destinationLink direction="with" ref="{DA335FC9-3D36-499F-B876-7F1DBC91B195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715.61">551 1002 1347 0,'0'2'71'0,"0"-2"16"16,0 1 32-16,0 1 2 0,0-1-22 15,0-1 6-15,0 0-29 0,0 0 3 16,0 0 3-16,0 0 63 15,0 0-83-15,0 0-18 0,0 0-5 0,0 0-11 16,0 0-8-16,0 0-8 16,0 0-8-16,0 0 6 0,0-11-11 15,0-9 8-15,0 9-13 0,0 0 2 16,0-3 3-16,0 2-4 0,9-3-1 16,-9 0 3-16,0 1-2 0,0-1-8 15,0 0 10-15,0-11-3 16,0 16 6-16,0 0-3 0,0 1 5 15,0 2-10-15,18-1 5 0,-18 1 10 16,0 2-6-16,0 1 5 16,0-3-4-16,0 3 1 0,0 1-12 0,0 1 9 15,0-2 0 1,14-4-3-16,-14 4 7 0,0 1-16 16,12-3 19-16,0 4-22 0,-12 2 21 15,0 0-13-15,0 0 13 0,12 0 5 16,-12 0-15-16,9 0 8 0,-9 0-5 15,9 0-5-15,-3 0 4 0,0 0 8 16,-3 0-7-16,3 0 5 0,0 0 0 16,-3 0-6-16,0 0-1 0,0 0 16 15,0 0-3-15,-3 0 12 0,0 0 11 16,0 0 4-16,0 0 25 16,0 12-41-16,0-3-5 0,0 1 1 15,0 11 4-15,0-11-2 0,0-2 6 16,0 1 7-16,0 0-10 0,0 1-3 15,12-2 4-15,-12 0 11 0,0-2-3 16,0 9 29-16,0-6-36 16,0-3-3-16,0 3-7 0,0-3-5 15,0 2-3-15,0-1 4 16,12 1 35-16,-12-5-19 0,0 1-6 16,0 0 1-16,0 0 4 0,0 2-7 15,0-1-7-15,0-1-2 0,0 4-1 16,0-1-10-16,0 0 3 0,0-4 2 0,0 1 4 15,0 0-8-15,0-3 3 0,0-1-1 16,0 2 5-16,0-2-12 16,0 0-15-16,0 0-103 15,14 0-152-15,-14 0 14 0,0 0-198 16,0 0-264-16</inkml:trace>
          <inkml:trace contextRef="#ctx0" brushRef="#br0" timeOffset="15470.32">60 904 1314 0,'0'-3'63'0,"0"1"-27"0,0-1 8 16,0 0-25-16,0 1 14 0,0-2-17 15,0 2-23-15,0 2 7 0,0 0 2 16,0 0 2-16,0 0 20 0,0 0-5 16,0 0 37-16,0 0-24 0,0 0 32 15,0 0-3-15,-9 0 4 0,9 0 16 16,0 0 39-16,0 0-76 16,0 0-1-16,0 0-9 15,-6 0 25-15,6 0-47 0,0 0 5 16,0 0-2-16,0 0 18 0,0 0 16 15,0 0-15-15,0 0 9 0,0 0-3 16,0 0 3-16,0 0-6 0,0 0-9 16,0 0-2-16,0 0 2 0,0 0-11 0,0 0 8 15,0 0 4-15,0 0-7 16,0 0 0-16,0 0 0 16,0 0-4-16,0 0 8 0,0 0 3 0,0 0-1 15,0 0 0-15,0 0 19 16,0 0-21-16,0 0-9 0,0 0-5 15,0 0 4-15,0 0-9 0,0 0-5 16,0 0 10-16,0 0-5 0,0 0 21 16,0 15 17-16,0-15-26 15,0 14 5-15,0 1-6 0,0-2 3 16,0 2-8-16,0-3-1 0,0 3-2 16,0-2-2-16,0 2 1 0,0 14 20 15,0-1-6 1,0-13-19-16,0-3 1 0,0-1-6 0,0-2 4 15,0-1 1-15,0-2-7 0,0 2 3 16,0-5 4-16,0 1-6 0,12-3 5 16,-12 2-3-16,0-1 4 0,0-1 1 15,0-1-2-15,0 0 4 0,0 0-3 16,0 0 1-16,0 0-4 16,0 0-19-16,0 0 0 0,0-11-15 15,0 0-6-15,0 3-8 0,0-2-12 16,0-3-7-16,12-1 13 0,-12-3-2 0,0-18-38 15,0 16 60-15,0 1 9 16,0-1 6-16,0 1 2 0,0 0 8 16,0 2-2-16,0 2 9 0,0 2 3 15,0 2-2-15,0-7-3 16,0 14 4-16,0-5-4 16,0 2-3-16,0 4 5 0,0-1 7 15,0 3-8-15,0 0 12 0,0 0 0 16,0 0 19-16,0 0 8 0,0 0 1 15,0 0-2-15,0 15 2 0,0-4-10 16,0 0-10-16,0 2-5 0,11 1 0 16,-11-3-7-16,12 5-4 0,-3 12 7 15,0-15-3-15,0-2-2 0,0-2 0 16,0-3-2-16,-3 0-1 0,3 1-4 16,-3-6 10-16,3 3-9 0,-3-1 2 15,6-3 0-15,-6 0-6 16,3 0-9-16,-4 0-3 0,1 0-6 15,0-15-7-15,-3 5-2 0,3 0-11 16,-6 1-2-16,0 0 1 16,3-12-11-16,0 9 39 15,-3-12 3-15,0 11 12 0,0-4-4 0,0 0 1 16,3 2 2-16,0-2 6 0,-3 5 6 16,0-2 0-16,0-1 1 0,0 2-7 15,0 2 15-15,0 0-5 0,0 0 2 16,0 5 4-16,0 0-3 0,0-1 11 15,0-7 57 1,0 11-10 0,0 3-31-16,0 0 24 0,0 11 11 15,0 3-5-15,0-1-6 0,0 1-15 16,0 3-6-16,0 1-7 0,0 2-13 16,0 5-7-16,0 22 2 15,0-22-17-15,0-2 1 0,0 1 1 0,0-1-6 16,0-2-3-16,9-6-1 0,-9 1 12 15,6-4-10-15,6 4-12 16,-6-10-9-16,0-2-26 0,-3-3-19 16,-3 1-43-16,0-1-43 15,0-1-30-15,0 0-64 0,0 0-228 16</inkml:trace>
          <inkml:trace contextRef="#ctx0" brushRef="#br0" timeOffset="15788.48">393 917 2152 0,'3'0'69'0,"-3"0"36"15,0 15 23-15,3-15-1 0,0 12 1 16,0-1-26-16,0-11-18 0,-3 13-8 16,0-3 2-16,6 11 59 15,-6-11-87-15,3 0 11 0,-3 1-2 0,0 2-9 16,0-4-16-16,0 5-11 16,0-3-6-16,0 0-4 0,0 0-8 15,0 3-18-15,0-7-47 0,15-3-52 16,-15 0-41-16,0-3-35 0,12 0-64 15,-12-1-152-15,0 0-327 0</inkml:trace>
          <inkml:trace contextRef="#ctx0" brushRef="#br0" timeOffset="17690.13">780 677 1538 0,'0'0'41'0,"0"0"34"0,12 0 47 16,-12 0 103-16,0 0-129 16,0 0-8-16,0 9 6 0,0-9 6 15,0 9-10-15,0-9-6 0,0 11-1 16,0-3-13-16,0-1-7 0,0 10 22 15,0-6-48-15,15 2-12 0,-15-2-3 16,0 2-10-16,0-1-8 0,0 3 7 16,0 11-2-16,0-16-8 15,0-4 5-15,0 4-6 0,0-5 2 16,15 1 2-16,-15-1-4 0,0-1 2 16,0-4-3-16,0 2 2 15,0 0-2-15,12 0 3 0,-12-2-2 16,0 0 3-16,0 0-1 0,0 0 0 15,0 0-4-15,0 0-11 0,0 0-6 16,0 0-2-16,0 0-1 0,0-14-5 0,0-8-21 16,0 9 30-1,0 0-8-15,0 0-3 0,0-5 9 0,0-2 12 16,0 4-8-16,0-2 4 16,14-13-5-16,-14 16 11 0,0 1-15 15,0 5 19-15,18 3-1 0,-18-5 6 16,0 5-12-16,15 1 1 0,-15 0 4 15,12 0 2-15,-12 2-2 0,12 3 11 16,-3-4-2-16,3 0-8 0,-6 2 0 16,0 0 3-16,3 2 7 15,-3 0-13-15,0 0 12 0,0 0-9 0,5 0-1 16,-5 0-2-16,12 0 7 16,-9 12 24-16,-6-12 2 0,3 13 8 15,0-2 1-15,-6 0-3 0,0 0 5 16,0 0-21-16,0 1 9 0,0 1-10 15,0 13 16-15,-15-15-25 16,15 0-2-16,-15 14 21 16,6-16-1-16,9 2 5 0,-9-6 20 15,0 2 11-15,-2 4 73 16,2-10-70-16,0-1-6 0,-3 0-2 16,0 0 11-16,3 0 2 0,0 0-10 0,0 0-9 15,0 0-12-15,3 0-16 0,3 0-9 16,0 0-6-16,3 0-9 0,0 0-34 15,0 0-43-15,0 0-68 0,0 0-46 16,0 0-26-16,0 0-52 0,0 0-93 16,0 0-244-16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8:16.9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296243-BA96-4365-8F05-525B9F7B7356}" emma:medium="tactile" emma:mode="ink">
          <msink:context xmlns:msink="http://schemas.microsoft.com/ink/2010/main" type="writingRegion" rotatedBoundingBox="20743,7001 21916,6808 21988,7243 20814,7435">
            <msink:destinationLink direction="with" ref="{B0C4909E-7A98-4032-808A-9467B1198429}"/>
          </msink:context>
        </emma:interpretation>
      </emma:emma>
    </inkml:annotationXML>
    <inkml:traceGroup>
      <inkml:annotationXML>
        <emma:emma xmlns:emma="http://www.w3.org/2003/04/emma" version="1.0">
          <emma:interpretation id="{8E5572BF-72B5-4D72-8D79-8DBFB29071FD}" emma:medium="tactile" emma:mode="ink">
            <msink:context xmlns:msink="http://schemas.microsoft.com/ink/2010/main" type="paragraph" rotatedBoundingBox="20743,7001 21916,6808 21988,7243 20814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5BC0F0-2EBA-43AD-80FD-F34454FA02F6}" emma:medium="tactile" emma:mode="ink">
              <msink:context xmlns:msink="http://schemas.microsoft.com/ink/2010/main" type="line" rotatedBoundingBox="20743,7001 21916,6808 21988,7243 20814,7435"/>
            </emma:interpretation>
          </emma:emma>
        </inkml:annotationXML>
        <inkml:traceGroup>
          <inkml:annotationXML>
            <emma:emma xmlns:emma="http://www.w3.org/2003/04/emma" version="1.0">
              <emma:interpretation id="{9C7686E6-D0B8-4923-A4B3-796F45BB4BBB}" emma:medium="tactile" emma:mode="ink">
                <msink:context xmlns:msink="http://schemas.microsoft.com/ink/2010/main" type="inkWord" rotatedBoundingBox="20743,7001 21916,6808 21988,7243 20814,74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0 165 2254 0,'0'-5'86'0,"0"4"-10"15,0-2 14-15,0 2 5 0,0-1-20 0,0 0-12 16,0 2-14-16,0 0-1 0,0 0-2 15,0 0 8-15,0 0 104 16,0 0-68-16,0 0 10 0,0 14 4 16,0-4 6-16,0 0-16 0,0 1-23 15,0 1-17-15,0-1-27 16,0 15 10-16,0-12-37 0,0-1 9 16,0-2-1-16,0 0-8 0,0 0 3 15,0-2-2-15,0 0 5 0,0-2-5 16,0-2 3-16,0 10-3 15,0-15 0-15,0 2 3 0,0 1-15 16,0-3-15-16,0 0-200 16,0 0 58-16,0-28 45 15,15 15 72-15,-15-1 15 16,0-2 12-16,0 0 5 0,0 0 10 16,15-17 1-16,-3 17 23 15,-12 2 7-15,0 1 7 0,12-10 53 16,-12 15-30-1,0 5-30-15,0 1-11 0,0 2-6 16,0 0-2-16,0 0-6 0,0 0 4 0,0 0 6 16,0 0 23-1,0 0-18-15,0 11 0 0,0-11-5 0,0 16-3 16,29 10 8-16,-14-11-7 16,0-4-2-16,-3 2-6 0,3-1 4 15,-6-3 3-15,3 1-4 0,-6-5 3 16,3 2 1-16,-3-2 2 0,-3-5-6 15,-3 0-5-15,6 0-24 0,-3 0-15 16,0 0-4-16,5-15-89 16,-5 5 51-16,3-3 3 0,0 0-2 15,0-2 7-15,-3-2 12 0,3-1 20 16,0-1 6-16,0-1 2 0,-3 1 27 16,9-21 3-16,-9 23 7 15,0 1 19-15,0 2 13 0,0-7 47 16,-3 15-47-16,0 3 0 0,0-1-10 15,0 3-2-15,0 1 7 0,0 0 32 16,0 0 3-16,0 0-3 0,0 0 10 16,0 0 23-16,0 14-11 0,0-1-3 15,0 0-7-15,0 0-8 0,12 20 36 16,-12-15-65-16,0 0-7 16,0 1-4-16,6 3-7 0,-6-3-1 15,0-2-5 16,0 86 11-15,0-100-54-16,0 1-33 16,0-3-59-16,6 0-47 0,-6 0-41 0,0-1-40 15,0 0-80-15,0 0-260 0,0 0-149 16</inkml:trace>
          <inkml:trace contextRef="#ctx0" brushRef="#br0" timeOffset="653.53">387 237 2148 0,'0'0'69'0,"0"0"9"16,0 0-28-16,0 0-28 0,0 0-3 15,0 0-5-15,0 0-12 0,0 0 6 16,12-14-3-16,3 14-8 0,-9-8 5 16,6 8-5-16,0-7-2 0,-1 1 9 15,1 6 18-15,9-10 26 16,-12 10-21-16,-3 0 0 0,0 0-6 16,-3 0 18-16,3 0 3 0,-6 0 4 0,0 0-11 15,0 0-8-15,0 0 0 16,0 14-14-16,0-14-6 0,0 10 0 15,0-3-2-15,-12 4 0 16,0-3-11-16,0-3 4 0,3 1 1 16,0 0 4-16,0-2-1 0,4 1-5 15,-1-3 4-15,0 1-5 0,6-1 10 16,0-2-10-16,0 0-3 16,0 0 15-16,0 0-8 0,0 0-7 15,0 0 3-15,29 0 7 16,-17 0-5-16,3 0 1 0,-3 0-10 0,0 0 11 15,0 0-3-15,-3 0 5 0,0 0-1 16,-3 0-4-16,-3 0 12 16,3 0 18-16,-6 0 10 0,0 0-10 0,0 0-9 15,0 0-1-15,0 14 0 16,0-2 2-16,0 1-2 0,-15 0 8 16,-9 10 35-16,24-9-14 0,-12-5 13 15,3 0 3-15,-3 6 48 16,6-10-63-16,6 0-4 0,-6 0-6 15,0-5 1-15,3 0-13 16,-12 0 14 47,4-30-2063-48</inkml:trace>
          <inkml:trace contextRef="#ctx0" brushRef="#br0" timeOffset="1195.43">732 300 2350 0,'0'0'30'16,"0"0"30"-16,0 9 12 0,0-9-8 15,0 0-21-15,0 5-9 0,0-5-4 16,0 0-8-16,0 0 13 0,0 0 5 16,0 0 8-16,0 0-28 0,0 0-5 0,0 0-4 15,0 0-6-15,0-15 2 16,-15 3-18-16,15-2 1 0,0 0 1 62,27-175-103-46,-18 186 125-16,-3-2 2 16,0 2-6-16,0 1 14 0,0 1-2 0,-3 1-6 15,0 0 19-15,-3 0-9 0,3 0 2 16,0 0 0-16,0 0-5 0,0 0 7 16,3 0 6-16,0 0-9 0,3 11-2 15,-3-11-7-15,11 17 42 16,-8-11-23-16,-3 0 6 0,0 4 6 15,0-1-5-15,-6 1-4 0,0-1 0 16,0 4-2-16,0 0-4 0,0 14 5 16,0-13-29-16,0-1 1 15,0 0-6-15,0-1 3 0,0 1-6 16,0-6 1-16,0 2-1 0,0-2 4 16,0-1-2-16,0-4-9 0,0 2-33 0,12-3-35 15,-12-1-43-15,0 0-35 0,0 0-204 16,0 0 127-16,0-13-60 15,0 2-143-15,0 0-98 0</inkml:trace>
          <inkml:trace contextRef="#ctx0" brushRef="#br0" timeOffset="1860.53">959 5 2608 0,'0'0'101'0,"0"0"64"16,0 0-72-16,0 11 6 15,0 1-1-15,0-4-3 0,0 3-2 16,0-1-11-16,0 1-16 0,0 0-13 16,0 2-15-16,0-1-11 0,0-1-8 15,0 14 6-15,0-12-23 16,0-1 2-16,0-2-3 0,0-2 8 15,0-2-10-15,0-2 5 0,0 0 5 16,0-3-4-16,17 2-19 0,-17-3-30 16,0 0-94-16,0 0 59 15,0-14-11-15,0 2 1 0,0-3 21 16,0-1 3-16,0-2 2 16,0-41-72-16,0 37 112 15,15 3 8-15,-15 3 9 0,0 1 0 0,0 0-5 16,18 4 14-16,-18 1 3 0,15 3-7 15,-3-1 6-15,-12-1 1 0,15 6 3 16,-3-5-6-16,-3 4-2 0,0 0 7 16,-3 1-5-16,-1 2 4 0,1-2 5 31,21 3 63-31,-24 0-51 0,0 14 3 16,6 22 84-1,-9-28-92 1,0 9 38-16,0-8-16 15,0 2 7-15,0 1 4 0,0 3-7 0,0-1 2 16,0 1-6-16,-33 15 39 16,21-16-26-16,12-3 0 15,-14 0-9-15,-4-1 1 0,9-2-4 0,3-1-8 16,6-2 10-16,-9-2-22 0,0 0 5 16,3-1-18-16,-3-2 0 0,3 0 10 15,-9 0-11-15,3 0-7 0,-3 0-7 16,-8-11 1-16,8 11 8 15,3 0-1-15,3 0-18 16,9 0-117-16,0 0-14 0,0 0-72 16,0 0-40-16,-15 0-42 0,15 0-104 15,0 0-237-15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9:40.57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0-1 2297 0,'0'0'21'16,"0"0"32"-16,0 0 18 0,0 0 7 15,26 0 44-15,-8 0-63 16,3 0-29-16,-3 0-3 0,3 0-11 16,3 0-15-16,-4 0 0 0,-2 0 7 15,3 0-29-15,-3 0-47 0,9 0-234 16,-9 0 6-16,-9 0-243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0:05.054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1427 74 578 0,'0'0'38'0,"0"0"52"16,0 0-13-16,0 0 33 0,0 0 10 15,0 0 1-15,0 0-9 0,0 0 59 16,0 0-119-16,0 0 18 16,0 0-2-16,0 0 3 0,0 0 15 0,0 0-17 15,0 0 4-15,0 0 5 0,0 0-20 16,0 0 29-16,0 0-62 15,0 0 7-15,0 0-17 0,0 0 10 16,0 0-13-16,0 0 4 0,0 0 10 16,0 0 23-16,0 0 15 15,0 0-49-15,0 11 9 0,0-11-5 16,0 9 20-16,0 1-19 0,0-3-2 16,0 1-11-16,0-1-7 0,-15 1 9 15,6 6 7-15,9-8-11 0,-5 1-8 16,-4 0 14-16,9 1 17 0,-6 0-4 15,0-1-7-15,0 1-7 0,3 3-6 16,-3-3 2-16,-3 9 8 16,6-9-14-16,-3 1 1 0,0-2 0 15,3 1-1-15,-3-1-1 0,3 0 3 16,0 0 7-16,3 0 0 0,-3-1-7 16,-3 9-9-16,6-8 12 15,-3 2-5-15,3-2 4 0,-3 2-1 16,0 1-6-16,-3 0 12 0,0 0 4 15,6 0-15-15,-6 0 1 0,-3 10 15 16,6-12-8-16,-2 0-6 16,5-2-6-16,-6 4 15 0,3-5-18 0,0 1 15 15,0 1-5-15,3 1-10 0,-3 7 20 16,0-9-18-16,3 1 13 16,-3 3-1-16,3-2-7 0,0 1 3 15,0 0-10-15,0 1 6 0,0 1 3 16,0 0 3-16,0 12 11 15,-18-9-15-15,18-3-2 0,0 2 7 16,-15 0-1-16,15-3-9 0,0 1 2 16,-9 2 7-16,9-4-9 0,0 4 10 15,-15 13 3-15,15-15-2 0,0 0-7 16,0 3-10-16,0-3 14 0,0 4 2 16,0-5-9-16,0 1 6 0,0 0 0 15,0 3-2-15,-15 10 7 16,15-13-2-16,0-5-4 0,-9-1-5 15,9 1 3-15,0 2-4 0,0-4 4 16,-9 1 8-16,9-2-6 0,0 2 3 16,0 11 1-16,0-9 1 15,0 1-2-15,0 2-7 0,0-5 13 16,0 4-6-16,0-1 0 0,-17-1-8 16,17 1 2-16,0 1 3 15,-12 7 88-15,0-6-57 0,12-1-13 16,-9 0-15 31,-9 89 29-32,3-75-36 1,15 62-2 46,0-75 12-46,0-2 0-16,0 7-8 16,0-8 0-16,0 2-7 0,0 1 14 15,0-1-1-15,0 2-9 0,0-3 9 0,0 3-11 16,0-1 13-16,0-2-11 0,0 2 0 16,0-2 0-16,0 4 13 15,0-2-2-15,0-4-8 0,0 1 2 16,0 14 6-1,0-17-15-15,0 0 18 0,0-1-3 16,0 4-10-16,0 2 6 16,0-6-2-16,0 3 3 0,0-1-3 15,0-1-3-15,0 2 7 0,0-2-3 16,0 1-1-16,0 1-2 0,0 7-10 16,0-9 9-1,0 11 6-15,0-9-5 0,0 14 9 16,0-6-13-16,0-8 5 15,0 3 3-15,0 0 4 0,0-1-7 16,0 0-1-16,0 2 6 0,-15 0-8 16,15 8 0-16,0-9 11 15,0 0-4-15,-12-4-2 0,12-1-7 16,0-1 3-16,0 1 7 0,0-4 1 16,0 2-12-16,0-2 16 15,0 0-8-15,0 0-1 16,0 0-2-16,0 0 3 0,0 0-3 15,0 0 9-15,0 0-19 0,0 0 9 16,0 0 5 0,0 0 4-16,0 0-1 0,0 0-5 15,0 0 1-15,0 0-6 0,0 0 14 16,0 13-14-16,0-13 9 0,0 10-10 16,0-10 10-16,0 11-8 0,0-11 3 15,0 9 1-15,0-9 0 16,0 11 4-16,0-7-6 0,0 2 7 15,0-2-4-15,0 0 4 0,0-1-10 16,0 2 6-16,0 0-5 16,0 0 1-16,0-1 1 0,0 0 2 0,0-2 2 15,0 0-1-15,0-2-1 0,0 4 4 16,0-2-10-16,0-2 9 0,0 2-6 16,0 3 7-16,0-1-6 15,0 3 11-15,12-6-5 0,-12 3 2 16,0 1-12-16,0-3 7 0,0-2-3 15,0 0 5-15,0 0-5 0,0 0-1 16,15 0 10-16,0 0-10 16,-15 0 4-16,0 0-3 0,15 0 5 15,-3 0-6-15,-12 0 7 0,0 0-3 16,0 0 4-16,0 0-8 0,15 0 1 16,-15 0 2-16,0 0-4 0,0 0 8 15,0 0-1-15,0 0-4 0,0 0 3 16,0 0-4-16,0 0 2 15,0 0-2-15,0 0 5 0,0 0-9 16,0 0 7-16,0 0-5 0,0 0 5 16,0 0-1-16,0 0-3 0,0 0 6 15,0 0-8-15,0 0 8 16,0 0-3-16,0 0 3 0,0 0-5 16,0 0-1-16,0 0 0 15,0 0 12 1,0 0-5-16,0 0 0 0,0 0-5 0,0 0 2 15,0 0-3-15,0 0-3 16,0 0 10-16,12-19-8 63,95-108-7-48,-98 117 14-15,-3 1-7 0,0-2 2 16,-1-1 4-16,-5-1-3 0,6-2-5 15,-6 3 6-15,0-2-1 0,0 0-2 16,0 1 0-16,0 0 6 0,0 3-7 16,0-1 5-16,0-1-4 0,0 1 0 15,12 2-1-15,0-10 8 16,-12 10-14-16,9 0 8 0,0 1 2 16,-3-2-3-16,0 2 2 0,-6 1 2 15,6-1-5-15,-3 0 4 0,0-10-2 16,0 13-2-16,3-2 0 15,-6 3 7-15,3-1-2 0,0 1-10 0,0-2 8 16,0 1 5-16,0 0-5 0,0-2-5 16,6-4 5-16,-6 3 3 15,0 2-6-15,0-1 1 0,0 0 3 16,0 1-2-16,0-4-1 0,2 1 6 16,-2 3-8-16,0-4 6 0,6-10 4 15,-6 9-12-15,0 2 10 16,0 0-6-16,0-1 0 0,0 2 2 15,0-1-2-15,0 2 9 0,-3-2-11 0,3-2 2 16,-3-7 6 0,0 7-4-16,0 1 0 0,0-1-2 0,0-1 3 15,0 1 0-15,0 0-4 0,0 2 1 16,0-3 6 0,0-1 0 30,-30-146-145-30,16 64 140 15,14 78 0-15,0 10-2-16,0-3 0 0,0 3 0 16,0-1 6-16,-9-3 5 0,9 1-17 15,0-3 13-15,0-1-1 0,0 0-3 16,0-12-10-16,0 13 10 15,0 2 7-15,0-2-13 0,0 2 4 16,0 2 8-16,0-2-7 0,0 1 4 16,0 0-15-16,0 0 13 15,0-9-8-15,0 12 10 0,0-5 1 16,0 4-5-16,0-2-10 0,0 3 8 16,0-4 7-16,9 3-6 0,-9-2 7 0,0 3-6 15,5-12 0 1,-5 10-3-16,3-2 10 0,-3 5-2 0,0-4-6 15,0 4-3-15,0-4 8 0,0 2-8 16,0 0 0-16,0-9 6 16,0 9 2-16,0 0 0 0,0-3-9 15,0 2 2-15,0 2 0 0,-8-4-19 16,8 1-1-16,0 2 12 0,-9-3 3 16,3-13-1-16,6 15 7 15,-3-1 4-15,3 1-7 0,-3 0 3 16,3-1 5-16,-3 2 1 0,3 2 0 0,0 0-16 15,-3-2 13-15,-6-6 0 16,6 8-6-16,3-1 13 0,-3 0-1 16,0 0-12-16,3 1 3 0,0 0 12 15,-3 1-17-15,0-1 7 0,3 0 6 16,0-3-12-16,0 5 15 16,0-1-10-16,0 5 1 0,0-5-4 15,0 4 10-15,0 1-10 0,0 0 6 16,0-2-3-16,-12 0-1 15,0 2 7-15,12 0-6 0,-12-1 9 16,12 0-12-16,-9-3 5 0,3 4-3 16,0-2 9-16,6-1 2 0,-9-1-5 15,-2-2-2-15,2 1 0 16,3 0 5-16,-3 1-14 0,3 1 15 0,-3-1-1 16,0-1-14-16,-3-1 4 0,3 4 2 15,0-2 2-15,-12 0 5 16,9 0-8-16,0 4 0 0,4-3 7 15,-4 3 4-15,3 0-17 0,0 0 3 16,-3 0 13-16,0 0 3 0,6 0-13 16,-12 11 1-16,9 2 6 15,0-5-2-15,0-8 2 0,0 7-18 16,3 1 15-16,1-8 2 0,-1 6-5 16,0 0 9-16,0-6-6 0,0 4-12 15,6-4 14-15,0 0 4 0,0 0-13 16,-15 0 3-16,15 0 7 0,-15 0 0 15,3 0-10-15,0 0 0 0,12 0 16 16,-30 0-16-16,13 0 4 16,2 11 5-16,3-11 1 0,6 9-9 15,-6-9 2-15,0 7 4 0,0-7 6 16,6 10-4-16,-6-4 2 16,3-6-12-16,0 5 13 0,3-5 3 15,0 5-2-15,-5-2-1 0,-1-1-2 0,0 2-6 16,0-3 10-16,0 3 3 0,-12 2-10 15,15-2 2-15,-3-4-3 16,-3 2 3-16,3-1 1 0,4 3-1 16,-4-3-7-16,0 2-1 0,3-2 4 15,0 1-1-15,-9-1 11 16,12 3-6-16,0-4-8 0,-3 3 2 16,0-2 5-16,0 1 1 0,3 0-2 15,0 1-4-15,-6-1 0 0,7 2 10 16,-13-2-4-16,9-1-4 15,3 2 4-15,-6 0-2 0,6-3-6 16,0 2 3-16,-3-1-1 0,3 2 3 0,-3 1 2 16,0-3 2-16,-12 4-11 15,12-2 13-15,3 0-3 0,1 0-1 16,-4 1-2-16,3 0 1 0,0-1 18 16,-3 2-18-16,0 0 11 0,-6 6-10 15,9-5 3-15,3-2-1 16,0 0-1-16,0 0 0 0,0-1-5 15,0 1 6-15,0-1 2 0,3-2-5 16,-3 3-9-16,-3 2 2 0,3-3 7 16,0 1 5-16,0-1-3 15,0-2-7-15,0 3 6 0,-3-4-5 0,3 3 3 16,-3 1 5-16,3-2-3 0,-2 2-9 16,-1-1 10-16,3-1-3 15,0 4 3-15,-3-3-8 0,0 1 6 16,0 1 2-16,0 0-1 0,0-1-5 15,-3 0 0-15,-6 7-2 16,6-7 13-16,3 0-15 0,3 2 4 16,-3-3 2-16,3 2 5 0,0-4-3 15,0 6-3-15,3-5 6 0,0 3-1 16,0 0 2-16,-3-2-13 16,3 0 9-16,-3 2-4 15,0 5 12-15,0-5-14 0,-3 1 11 16,-11 14-10-16,11-12 0 15,0-1 8-15,0-1-6 0,3 2 5 16,-3-1 1-16,3 1 2 0,0-2 3 16,0 1-1-16,0 1 0 0,0-1-4 15,0 1-1-15,0 0 0 0,0-1 1 16,3 3-1-16,-6 1 1 0,3-3-1 16,-3 2 3-16,3 0-2 0,-3-1 0 15,3 0-7-15,-9 4-6 16,12-8 10-16,-6 0 4 0,6-2 5 15,0 3 8-15,-3 1-6 0,0 1-4 0,3 2-9 16,0 3 9-16,-3-1-9 0,0 17 5 16,3-13-5-16,-3 1 3 15,3 1-2-15,-3 3 3 0,3-9 19 16,0 1 16-16,0 2-7 0,0-4-12 16,0-2-12-16,0 8 15 15,0-10-23-15,0 1 0 0,0 1 5 16,0-5 3-16,0 4-4 0,0-1 0 15,0 1-9-15,0 2 6 0,0 0-1 16,0 6 0-16,0-3 1 16,0-2 1-16,0-1-1 0,0-3 5 0,0 0 0 15,0 4-6-15,0 2-1 0,0 0-5 16,0 8 17-16,9-10-16 16,-9 1 10-16,0-1-4 0,6 0-2 15,-6-1 3-15,3-1 0 0,3-1-4 16,-3 0 10-16,3 2-12 0,3 6 0 15,-6-5 14-15,3-2-4 16,0 3-4-16,0-1-4 0,0-2 3 16,0 0 3-16,0 1-5 0,0 0 2 15,0 0 0-15,6 11 4 16,-9-14-9-16,3 2 4 0,0 1 5 16,-1 0-4-16,1-1-1 0,0-2-1 0,3-1 2 15,0 1 2-15,-3 0 0 16,15 6 3-16,-12-5-7 0,0-1 5 15,3 1-6-15,-3-1-3 0,0 1 3 16,0-2 7-16,-3 2-4 0,-1-1-3 16,7 6 3-16,-9-5 1 15,3-1 4-15,0-3-4 0,-3 3-8 16,3-3 10-16,3 2 1 0,-3 1 0 16,3-4-1-16,0 3-9 0,6 5 5 15,-6-6 3-15,0 1 1 16,-3 0-9-16,0-1 10 0,0 0-4 0,0 3 0 15,2-4 3-15,-2 2-7 0,0 2 9 16,6 3-10-16,-3-4 8 16,-3-3-5-16,6 2 3 0,-3-1-11 15,3 0 10-15,0 1-5 0,0-3 9 16,0 2-5-16,0 1 4 0,11 0-11 16,-17-3 5-16,0 2 11 15,0 0-10-15,-3-2 5 0,3 0 0 16,-6 1-7-16,0 1 6 0,0-3-3 15,0 3 2-15,0 0-2 0,0-1-3 16,0-1 9-16,0 1-3 16,18-1 0-16,-18 2-4 0,15-1 5 0,0-1-5 15,-3 1 6-15,0 5-8 16,-12-7 0-16,11 2 2 0,-2 1 1 16,3-2 5-16,-3-1-1 0,0-1 1 15,3 3-2-15,0 2 1 0,-3-4-5 16,9 5-2-16,-15-6 9 15,-3 2-10-15,0-1 9 0,0 3-2 16,0-5-5-16,0 4 8 0,15-2-4 16,-15 2-5-16,17-3 2 0,-5 6 8 15,3-4-2-15,-15 1-4 0,12-2 1 16,-3 0 2-16,0 2-3 0,-9-3 1 16,0 1-7-16,0 1 2 0,0-2 5 15,0-1 3-15,0 0-4 16,0 0-6-16,0 0 4 0,0 0 6 15,0 0-9-15,0 0 10 0,15 0-5 16,-15 0 7-16,0 0-13 16,15 0 8-16,-3 0 2 0,-12 0-3 15,0 0 0-15,0 0-5 0,0 0 1 16,0 0 2-16,0 0-3 0,0 0 7 16,0 0-8-16,0 0 2 0,0 0 6 15,0 0-6-15,15 0 1 16,-15 0 8-16,0 0-2 0,0 0-9 0,0 0 3 15,17 0 0-15,-5 0 15 16,-12 0-12-16,0 0-1 0,0 0-5 16,18 0 8-16,-18 0-6 0,0 0 7 15,0 0-1-15,0-13-10 0,0 13 6 16,0-11-7-16,0 11 3 16,0-8 5-16,0 8-11 0,0-8 8 15,0 8 4-15,0 0-4 0,0-5 6 16,0 5-6-16,0-5 2 0,0 4 5 15,0-3-9-15,0 1 13 0,0 1-5 16,0 2-20-16,0-2-3 0,0-2-2 16,0 3-4-16,0-3 13 0,0 2-2 15,0-17-16 1,0 14 30 15,-59-55-6-15,44 51-2-16,3 3-8 0,0-1-8 15,-6-3 1-15,-21-9 2 16,22 11 13-16,-7-3-4 0,-3-1 8 16,-39-25 1-16,28 12 6 15,20 13 3-15,0 0 0 0,6-2-7 16,3-1-3-16,0 3 7 16,0-2 1-16,-8-14-5 0,-7 4-1 15,15 11 6-15,3 2-5 16,-3 0-3-16,0 1 11 0,3 0-8 15,0 1 5-15,3-2-7 0,3 0-4 16,0-3 9-16,0 2-1 0,0 2 0 16,0-4 5-16,0 0-7 15,0-17 0-15,0 17-6 0,0 0 14 16,0 0-11-16,0-1 11 0,0 3-5 16,15-2-8-16,-15 0 11 0,12 1-8 15,-6 2 0-15,-6-3 4 0,15 2-2 0,3-18 9 16,-10 14-9-1,7-10 4-15,-6 11 2 0,0-1-8 16,0 1-4-16,0 3 11 0,0 2-2 16,0 6 2-16,6-7 1 0,0 2-5 15,17 2-5-15,-11 3 3 16,0-4 3-16,-3 1-3 0,3-1 6 16,-3 1-1-16,0 1-2 0,2-4-6 15,-2 0 15-15,27-11-14 16,-21 10 0-16,-15 7 6 0,-3-1-5 15,0 5 11-15,0-4-7 0,8-3-7 16,-5 5 4-16,-3 0 3 16,6 1 0-16,-3-2 3 0,6 1 0 15,-6-1 3-15,3 1-9 0,0-1 5 16,9 3-10-16,-10 0 9 16,10 0-2-1,0 0-1-15,-9 0 3 16,-12 0-5-16,0 0 4 0,0 0 2 15,0 16-6-15,0-3 8 16,0-13-7-16,0 17-1 16,0 14 13-16,0-15-9 0,0 2-1 0,0-3-6 15,0 5 4-15,0-3 3 0,0 3 12 16,0 1-9-16,0 4-11 0,0-3 12 16,0 0 1-16,0-1-1 0,0 0-7 15,0-1 9-15,0-6-10 0,0-3 0 16,0-1 1-16,-15-1 10 0,-18 3-3 15,16-8-7-15,2 2 3 16,0-1 7-16,0-1-12 0,-6 0 3 16,3-1 1-16,0-3-6 0,-5 0 12 15,5 0-9-15,-3 0 8 16,-36 0-12-16,28-15 10 0,2 4-7 0,-3 11 5 16,0-8 0-16,0 1-1 15,7 1 8-15,2-2-8 0,3 1 0 16,-12-6 0-16,18 6 8 0,3-4-7 15,3-3-25-15,0 3-2 79,-95-211-71-79,101 209 74 0,0 3 17 15,0 2 4-15,0 0-2 0,12-1 0 16,-12 1 13-16,24-10-13 15,-15 8 2-15,3-1 0 0,-3 3-2 16,3 1 8-16,5 2-8 0,1-2 14 16,3-3-10-16,3 3-6 0,27-9 13 15,-28 9-6-15,4-2 9 16,0 1-19-16,0 5 1 0,-3-3 7 16,-1 1 13-16,-5 0-2 0,6 4-9 15,-3 1-5-15,15 0 14 16,-19 0-14-16,-2 0 15 0,3 0-5 15,0 0-7-15,3 0-3 0,-3 0 11 0,3 0-6 16,-4 0-1-16,4 0-2 0,9 11-4 16,-18-2 16-16,0-9-4 15,-3 15-10-15,-9 2 5 0,0 0 5 16,0 3-3-16,0 2-4 0,0 2 7 16,-18 2-4-16,-9 31-4 15,15-31 9-15,0-2-13 0,-3 2 14 16,4-5-4-16,-7-3 1 0,0 0-10 15,-3-8 2-15,3 1 9 0,-6-1-13 16,-29 5 12-16,20-10-2 16,0-5-19-16,1 0 8 0,-4 0 6 0,-3 0-5 15,-3 0-12-15,10-18-9 0,-4 3 1 16,-27-13-11-16,37 12 14 16,2-1 8-16,3-2-4 0,3 6-4 15,0 1-24-15,3-4 8 0,4 1-10 16,2 0-9-16,0-1-9 0,0-14-11 15,6 16 55-15,3-4 5 16,-3 3-10-16,3 1-3 0,0 0 31 16,0-2-16-16,18 1 12 15,86-73-5 17,119-12-307-17,-196 91 333-15,0 1-27 0,2-1 63 16,1 1 8-16,0 0 1 0,-3-1-3 0,0 3-6 15,-4 0-2-15,-2 2-11 0,33-3 105 32,-42 7-107-32,-9 12-24 0,3-12-8 15,3 15-5-15,-1-4-5 0,4 4 16 16,-6 0-17-16,6 19 12 16,-6-13-5-16,-6 0 10 0,3 2-7 15,-3 5 60-15,3-3-23 0,-3 1-9 16,3 1-21-16,-3-1 1 0,0 1-17 15,0 24 23-15,-18-25-6 16,0-4-13-16,-5-2 4 0,-1-1 1 16,-27 6 3-16,21-14-5 0,1-3-1 15,-43 4 14 1,4-6-20-16,-1-6 17 0,34 0-4 16,-1-15-21-16,-30 4 10 15,37 0-7-15,-4 1 17 0,6-1-9 16,0-1 3-16,-11-15-9 15,23 16 3-15,-9-25-5 16,12 18 2-16,6 1-8 0,3 1-1 16,3 1 6-16,0-1-8 0,0 0 0 15,0 2 13-15,0-2-15 0,33-15-52 16,5-4 16-16,13 2 48 16,-21 16-8-16,6 3 11 15,-1-2 11-15,4 3-3 0,38-13 30 16,-41 16-13-16,0-1-3 0,-9 1-3 15,2-1-16-15,1 1 23 0,-6 4-25 16,-3 2 6-16,0-1-10 0,-7 5 1 16,19 0 8-16,-24 0-82 15,-3 30-717-15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0:35.7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335FC9-3D36-499F-B876-7F1DBC91B195}" emma:medium="tactile" emma:mode="ink">
          <msink:context xmlns:msink="http://schemas.microsoft.com/ink/2010/main" type="inkDrawing" rotatedBoundingBox="14536,10061 16354,6726 17679,7448 15861,10783" semanticType="callout" shapeName="Other">
            <msink:sourceLink direction="with" ref="{33067A68-42AC-4B0B-8230-4330CB9A0B13}"/>
            <msink:sourceLink direction="with" ref="{B1E2E769-0572-4FC4-8635-7C365567C767}"/>
          </msink:context>
        </emma:interpretation>
      </emma:emma>
    </inkml:annotationXML>
    <inkml:trace contextRef="#ctx0" brushRef="#br0">2333 118 1875 0,'0'0'2'15,"0"0"41"-15,0 0 14 16,-12 0-22-16,12 0 21 0,-9 0-14 16,9 0-28-16,0 0 10 0,0 0-3 15,0 0-19-15,0 0 8 16,0 0-7-16,0 0-2 0,0 0 16 15,0 0 29-15,0 0 4 0,0 0 8 16,0 0-15-16,0 0-12 0,0 0 1 16,0 0 21 31,0 0 69-47,0 0-111 0,0 0-9 0,0-10 7 15,0 10-9-15,-12 0 11 0,12 0-19 16,0 0 3-16,0-10 14 0,0 10-16 15,0 0 8-15,0-7 2 0,0 7-6 16,0-9 0-16,0-1 11 16,-18 5-12-16,18 0 3 0,0 1 4 15,-12 1-5-15,12-1 11 0,-15-1-8 16,3 2-12-16,12 1 15 0,-12-3 9 16,12 4-25-16,0-2 13 15,0 2-1-15,-15 1 2 0,15-3-1 16,0 2-5-16,0 0 10 0,-20 0-3 15,5-2-8-15,0 1 12 16,-3 2-12-16,3 0 9 0,3-2-3 0,-3 2 0 16,0-2 40-16,1 2-4 0,2 0-14 15,-3 0 2-15,0 0-10 0,-15 0-2 16,15 0-12-16,3 0 4 16,-3 0-3-16,1 0-7 0,-1 0 15 15,0 0-7-15,0 0-3 0,3 0 0 16,-6 0-3-16,-12 0 4 15,15 0 5-15,-2 0-10 0,2 0 13 0,-3 0-9 16,3 0 3-16,0 0 10 16,3 0-10-16,-3 0 9 0,0 0-11 15,-14 11 8-15,14-2-16 0,-3-2 5 16,0 1 9-16,0 2-4 16,-3-3-4-16,1 2 10 0,-4 1-12 0,0 1 6 15,-24 12-11-15,21-11 5 16,4 0 4-16,-4 1 3 0,-3 1-7 15,3-3 4-15,1 4 0 0,2-3 2 16,0 4-6-16,-3-2 4 0,-18 19 3 16,25-15 0-16,-4 3-1 0,0-1-9 15,0 0 9-15,-3 6 3 16,4-3-8-16,-1 2 4 0,-6 7-10 16,0-1 5-16,-29 34 10 0,32-33-10 15,-3-3 2-15,3 3 2 0,1-4 8 16,2-5-17-16,3 0 15 0,-3-2 26 15,3 3-16-15,-6 1-6 0,-11 23 16 16,17-21-29-16,0 0 3 16,0 1-2-16,0 1 7 0,1 3-1 15,-1-3-13-15,-3 5 12 0,0 0-9 16,-3 2 11-16,-23 36-11 16,26-36 7-16,-3-3 0 0,3 1-8 15,0-3 9-15,7-1 5 0,-4-3 27 16,3 1-1-16,0-1-15 0,-15 27-7 15,18-27-2-15,1 0-1 0,-1-1-2 16,3 4-9-16,-3-2 2 0,3 4 1 16,0-1 0-16,3 3-1 0,-3 1 3 15,-9 43 3-15,12-42-3 16,1 4 24-16,-1-2 3 0,3 1-20 16,3 0-3-16,-3-1 1 0,3-1 0 15,0 0 3-15,3 0-5 0,0 40 19 16,0-38-4-16,0-1-4 0,0 1-8 15,0-3 0-15,0 3-3 0,0 33 4 16,0-36-10-16,0-2-4 16,0 2 10-16,0 0-6 0,0 0-3 15,0-1 8-15,12-3-7 0,-12 1 3 16,15 0 3-16,-4-3-4 0,1 1 0 16,0 1 2-16,15 25-6 15,-15-31 6-15,0 3-7 0,0-2 9 16,3 3-4-16,-3-8 4 0,-1 4-4 15,1-1 1-15,0-1 5 0,0-3 8 16,18 20 11-16,-15-25-21 0,3 1 8 16,3-4-9-16,-1-1 7 15,7-1-13-15,0 0 9 0,6-5-5 16,-1-1 7-16,1 1-9 0,39-6-2 16,-37 0 1-16,-2 0-2 0,-3 0 3 15,3 0 2-15,-4 0 4 0,-8 0-6 16,3 0 1-16,-6 0-1 0,0 0 6 15,6 0-5-15,-15 0 5 16,2 0-5-16,-5 0-5 0,3 0 2 16,0 0 1-16,0 0 1 0,0 0-5 15,0 0 4-15,-3 0-17 0,9 0-235 16,-9-13 30-16,0 13-138 0,-6 0-336 16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1:05.24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0-3 2857 0,'0'-2'90'0,"0"2"82"16,0 0 29-16,0 0-7 0,0 0-23 16,0 0-34-16,0 0-24 0,0 0 33 15,0 0-113-15,0 0 5 0,0 0 26 16,0 0-4-16,0 0-18 0,0 16-10 15,0 0 13-15,0-4 4 0,0 4-33 16,0 21 35 0,0-27-43-16,0 4-13 0,0-2 14 15,0-2-1-15,0 1-26 0,0-3 19 16,0-1-52-16,0-3-70 0,0-1-102 16,0-3-489-16,0 0 267 15,0 0-200-15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1:06.05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12 0 2397 0,'0'0'60'16,"-12"0"18"-16,12 0 21 0,0 0-39 15,0 0 11-15,0 0-46 16,0 0-3-16,18 0-22 0,-9 0 11 15,12 0-12-15,-9 0 10 0,6 0-17 16,3 0 6-16,-4 0 9 0,22 0-78 16,-27 0-40-16,-3 0-82 0,3 0-71 15,-3 0-179-15,-3 0-84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6:10.98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39EEBF-468B-4443-95DE-C8BA8435B08F}" emma:medium="tactile" emma:mode="ink">
          <msink:context xmlns:msink="http://schemas.microsoft.com/ink/2010/main" type="writingRegion" rotatedBoundingBox="26538,4766 32909,4649 32947,6760 26577,6877"/>
        </emma:interpretation>
      </emma:emma>
    </inkml:annotationXML>
    <inkml:traceGroup>
      <inkml:annotationXML>
        <emma:emma xmlns:emma="http://www.w3.org/2003/04/emma" version="1.0">
          <emma:interpretation id="{E3DE638F-CCB8-4C6B-88F8-A20A6E769DC2}" emma:medium="tactile" emma:mode="ink">
            <msink:context xmlns:msink="http://schemas.microsoft.com/ink/2010/main" type="paragraph" rotatedBoundingBox="26538,4766 32909,4649 32947,6760 26577,6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E227E-79DF-40B1-A63E-8A436597DBF3}" emma:medium="tactile" emma:mode="ink">
              <msink:context xmlns:msink="http://schemas.microsoft.com/ink/2010/main" type="line" rotatedBoundingBox="26538,4766 32909,4649 32924,5501 26554,5618"/>
            </emma:interpretation>
          </emma:emma>
        </inkml:annotationXML>
        <inkml:traceGroup>
          <inkml:annotationXML>
            <emma:emma xmlns:emma="http://www.w3.org/2003/04/emma" version="1.0">
              <emma:interpretation id="{F5CD7197-3D72-43C7-A428-9185F568A295}" emma:medium="tactile" emma:mode="ink">
                <msink:context xmlns:msink="http://schemas.microsoft.com/ink/2010/main" type="inkWord" rotatedBoundingBox="26541,4904 27221,4891 27230,5358 26550,53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2503 0,'0'0'38'15,"0"0"19"-15,0 0-17 0,0 0-10 16,0 0-15-16,0 0-9 0,0 0-15 16,0 0-42-16,0 0-59 0,0 0-321 15,0 0 20-15,0 0-132 0</inkml:trace>
          <inkml:trace contextRef="#ctx0" brushRef="#br0" timeOffset="186.44">-39 129 2559 0,'-6'5'57'0,"0"-1"22"0,6-4 5 16,0 0-29-16,0 0 3 15,0 0-54-15,0 0-24 0,0 0-52 0,0 0-62 16,0 0-76-16,0 0-120 0,0 0-183 16,0 0-80-16</inkml:trace>
          <inkml:trace contextRef="#ctx0" brushRef="#br0" timeOffset="-250.04">-661-48 631 0,'0'0'80'0,"0"0"159"15,0 0-110-15,0 0 23 16,0 0-7-16,0 0 4 0,0 0-4 0,0 0-10 15,0 0-3-15,0 0-24 0,0 0 2 16,0-11 65-16,0 11-102 16,0 0 3-16,0 0-13 0,15 0-7 15,-15 0 0-15,0-10-2 0,0 10-17 16,0 0-8-16,0-15 0 16,0 6-2-16,0 9-2 0,0 0-1 15,0 0 10-15,0 0 5 0,0 0 0 16,0 0 9-16,0 0-2 0,0 0 8 15,0 0 53-15,0 0-54 16,0 0-1-16,0-11-2 0,0 11 1 0,0 0 0 16,0 0 0-16,0 0-10 0,0 0-3 15,0 0-6-15,0 0 6 16,0 0-33-16,0 0 1 0,0 0-2 16,0 0 6-16,-15 0-8 15,15 0-10-15,0 0 10 16,0 0-1-16,0 11 14 0,0-11 0 15,0 17 4-15,0-5 4 0,0-3 4 16,0 2 1-16,0 2-6 0,0 1-9 0,0 5 8 16,0-4-3-16,0 6 1 15,0-1-17-15,0 2 3 0,0 3 4 16,0-9-6-16,0 5 4 0,0-2-9 0,0 2 5 16,0-6 1-16,0-2 0 0,0-2-1 15,0 6 8-15,0-10-20 16,0-7 24-16,0 0-6 0,0 0-9 15,0 0 6-15,0 0-2 0,0 0-39 16,0 0-4-16,0-14-47 16,0-1 25-16,0-2-11 0,0-2 0 15,0 0 13-15,0-2 9 0,0-4 13 16,0 0 17-16,0 0 4 0,0 1 4 0,0-23-1 16,0 25 14-1,0 2-1-15,21 6-7 0,-3-7 3 0,2 4 4 16,-8 2 0-16,3 2-2 0,-3 1 5 15,6 0 0-15,9-8-11 16,-9 11 9-16,-3 4 4 0,2-4-7 16,-2 3 2-16,3 1-1 0,-3-2 0 15,3 2 0-15,-6 0 2 0,-3 1 0 16,9 4-8-16,-12 0 8 16,-1 0 2-16,-5 0 2 0,9 18 10 15,-3-6-9-15,0 4 5 0,0 2-2 16,0 3 2-16,0 1-4 0,9 22 11 15,-9-16-15-15,0-3-2 0,-6 2 3 16,0-4-1-16,0-1 4 0,0-6-9 16,0-1 4-16,0 5 13 15,0 3 22-15,0-14-21 0,0-1 0 16,-18 1 12-16,3-1 2 0,3 0-14 16,-9-2-1-16,4-1 1 0,-1 1-1 15,-3-1-18-15,-24 3 21 16,24-6 6-16,-2-2 1 0,2 0-11 15,6 0-6-15,-3 0-7 0,6 0 9 16,-3 0 15-16,9 0 5 0,0 0-6 0,0 0-18 16,6 0 0-1,0 0-12-15,0 0 10 0,0 0-15 0,0 0-15 16,0-10-30-16,0-1-48 0,0 11-48 16,0-9-42-16,0 1-266 15,0 8 152-15,0 0-181 0,0 0-221 16</inkml:trace>
          <inkml:trace contextRef="#ctx0" brushRef="#br0" timeOffset="-1301.46">-616-68 427 0,'0'0'42'0,"0"0"-17"16,0 0-6-16,0 11-44 0,0-11-45 15,0 0-29-15,0 0-18 0</inkml:trace>
        </inkml:traceGroup>
        <inkml:traceGroup>
          <inkml:annotationXML>
            <emma:emma xmlns:emma="http://www.w3.org/2003/04/emma" version="1.0">
              <emma:interpretation id="{D693803D-514E-449D-9192-6779C4296CDB}" emma:medium="tactile" emma:mode="ink">
                <msink:context xmlns:msink="http://schemas.microsoft.com/ink/2010/main" type="inkWord" rotatedBoundingBox="27574,4852 28691,4832 28705,5578 27587,55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17.5">580-54 1150 0,'9'-10'84'0,"-9"1"29"15,0 9 44-15,0-11 12 0,0 4-11 16,0-10 136-16,0 13-155 0,0-1-7 15,0 0-25-15,0-1-13 16,0-2-19-16,0 4-11 0,-15-4-19 16,3 4-9-16,0-3-17 0,-8 2 24 15,8 5-31-15,-3 0-2 0,3 0 1 16,-6 0-7-16,3 0-3 0,3 0-3 16,-3 16 7-16,-3 3-4 15,-2 13 2-15,8-15-5 16,0 23-8-16,12-23 14 0,0 0-16 15,0 27-59 1,30-17-2-16,-10-16 48 0,-8 2-6 0,3-6-11 16,3-5-11-16,-3-2-3 15,3 0-8-15,-3 0 8 0,23-15-86 16,-20 1 47-16,-3 3 23 0,3-3 12 16,0 3 25-16,-9 0-3 0,3-3 11 15,0 0 36-15,-3-3 23 0,2 0 7 16,1-16 126-16,-12 16-64 15,0 1-8-15,0 3 3 0,0-1-8 16,0 3-19-16,0 2-23 0,0 3-3 16,0 4-27-16,0 2 8 15,0 0 51-15,0 0-21 0,0 13 13 16,0 6 20-16,0-2-10 0,0 4-16 16,0 6-6-16,0 4-1 0,0 4 9 15,12 42 13-15,-12-40-57 0,9 2-3 16,-3 2-8-16,6-5-3 0,-12-3 4 15,0 0-8-15,0-4 2 0,0-2 0 16,0-3-6-16,0 16-16 16,0-26-27-16,0-1-26 0,12-3-28 15,-3-3-19-15,-9-3-27 0,0-4-61 16,12 0-102-16,0 0-262 0</inkml:trace>
          <inkml:trace contextRef="#ctx0" brushRef="#br0" timeOffset="1758.15">931-228 1766 0,'-6'15'60'0,"6"-15"68"16,0 14 18-16,-8 3-25 0,-4 12 115 16,6-15-149-16,6 3-21 15,0-1-9-15,0 1-22 0,0 4 0 0,0-1-10 16,0-3-11-16,0 2 5 0,12-5-13 16,8 11 1-16,-2-14-3 15,-3-5-7-15,3-1-5 0,-6-1-21 16,3-4-30-16,3 0-1 0,-3 0-15 15,-4-12-14-15,7-3-7 16,15-17-102-16,-18 12 120 0,-3-2 8 16,0-3 7-16,-3-2 28 0,3 2 17 15,-6 0 47-15,-1 0 36 0,-5-1 17 16,0 4 28-16,0-14 89 16,0 24-105-16,0 2-11 0,0 3-10 15,0 7-33-15,0 0-13 0,0 0-6 0,0 0-3 16,-5 0 22-16,5 0 38 15,-12 17-52-15,12-2-5 0,0 0 1 16,0 3-5-16,0 0-7 0,0 6-1 16,0-2-2-16,0 4-6 0,0-3 4 15,12 28-7-15,2-25 2 16,-14 1-1-16,6-5 6 0,0-4-10 16,-6 2-3-16,6-5-37 0,-6-1-34 15,0-1-52-15,0-8-51 0,0 5-354 16,0-6 37-16</inkml:trace>
          <inkml:trace contextRef="#ctx0" brushRef="#br0" timeOffset="2205.71">1253-17 1841 0,'0'0'9'0,"0"0"17"16,0 0-4-16,0 0-18 0,0 0-4 16,21 0 9-16,-3 0-24 15,-4-12 1-15,10 1-11 0,15-11-26 16,-24 11 42-16,3 0 14 0,3 5-4 16,-10-4 8-16,-5 2 30 0,3-1 16 15,-3 1 7-15,0 4-15 0,-6-3 2 16,0-1 25-16,0 2-44 15,0 1-2-15,0 1-9 0,0 0 30 16,0 0-1-16,-12-2 11 0,-3 1-9 16,10 2 17-16,-7 3 9 0,-15 0 60 15,15 0-71-15,-9 0 1 16,9 0-13-16,-3 16-4 0,3 1-10 16,0 2 1-16,1 0-4 0,2 2-12 0,3 4-5 15,6 18 25-15,0-24-23 16,0-2-3-16,21 1-12 0,2-7 5 15,-8 3-10-15,9-3 3 0,-3-1 0 16,3-4-4-16,8 5 1 16,-17-6-29-16,-3 0-38 0,0-3-44 15,-9-2-45-15,3 0-55 0,-6 0-128 16,0 0-306-16</inkml:trace>
        </inkml:traceGroup>
        <inkml:traceGroup>
          <inkml:annotationXML>
            <emma:emma xmlns:emma="http://www.w3.org/2003/04/emma" version="1.0">
              <emma:interpretation id="{2EBEB1BE-0808-4AAB-AE8E-D4F19FA36E05}" emma:medium="tactile" emma:mode="ink">
                <msink:context xmlns:msink="http://schemas.microsoft.com/ink/2010/main" type="inkWord" rotatedBoundingBox="29184,4868 29696,4859 29705,5324 29192,53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11.19">2003-10 2420 0,'-6'0'43'0,"0"0"11"0,6 0-23 0,-6 0-12 15,6 0-1-15,0 0-9 0,0 0-10 16,0 0 4-16,18 0 0 0,-9 0 4 16,24 0-41-16,-15 0 4 15,2 0-12-15,4 0-7 0,-3-13 9 16,3-1 5-16,-9 0 17 0,3-3 9 15,-4 2 8-15,-2 5 31 16,6-14 37-16,-15 13-42 0,-3 3-2 16,0 2-14-16,0 2 13 0,-15 0-5 0,-3-1 14 15,4 5 24-15,-10 0-12 16,-15 0 55-16,18 0-56 0,0 0 9 16,-2 19 6-16,8-2-9 0,-3-2-2 15,6 5 0-15,-3-4-13 0,3 4-12 16,6 0 4-16,6 30 1 15,0-28-22-15,0 3 0 0,24 0 2 16,-9-3-5-16,9-2 5 0,2-2-17 16,1-1-19-16,6-3-15 0,0-6-5 15,29 1-35-15,-29-9 34 16,-6 0-6-16,0-15-2 0,-4-2 18 0,-2-4 7 16,3-3 26-16,-9-3 0 0,-3-2 17 15,3-6 20-15,-3-36 57 16,-12 35-11-16,0 3 22 0,0-1 32 15,0 4 9-15,0 3 0 0,0 4 4 16,0 6-40-16,0 2-21 0,0 1 19 16,0 14-49-16,0 0 46 15,0 0-1-15,0 0 16 0,0 17-20 16,0-1-42-16,0 4-15 0,18 1-19 16,-10 6-4-16,4 37-6 15,-12-32-5-15,12-1-2 0,-12-2 15 16,9 2-50-16,-9-4-52 0,0-6-69 0,0-4-76 15,0 1-68-15,0-7-55 16,0 2-777-16</inkml:trace>
        </inkml:traceGroup>
        <inkml:traceGroup>
          <inkml:annotationXML>
            <emma:emma xmlns:emma="http://www.w3.org/2003/04/emma" version="1.0">
              <emma:interpretation id="{D3681608-CF26-4231-AAF8-A688B50DF448}" emma:medium="tactile" emma:mode="ink">
                <msink:context xmlns:msink="http://schemas.microsoft.com/ink/2010/main" type="inkWord" rotatedBoundingBox="30143,4700 31091,4682 31102,5266 30153,528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472.18">3143-57 2565 0,'0'-2'66'0,"0"-3"50"16,0 5 25-16,0-4-5 0,0-1-9 15,-15 2-27-15,3 0-30 0,0-2-13 16,-8 0 1-16,8 5-44 0,-3 0-3 16,-3 0-6-16,6 0 3 15,-15 0-9-15,15 16 1 0,3-5 2 16,-14 5-6-16,11 18-5 16,9-6 5-16,3-14 7 15,0 20-52-15,15-18-17 16,2 0-23-16,-2 0-16 0,3-3 1 15,9-2 0-15,-6-3-9 0,3-1 11 16,2-4 6-16,-2-3 11 0,18 0-13 16,-30-18 75-16,3 1 24 15,-6-2 22-15,-6-1 37 0,-3-2 3 16,0-2 20-16,0-2 7 0,0 1 7 16,0-1-2-16,0-15 60 15,0 24-109-15,0 6-9 0,0-2-15 0,0 9 2 16,0 4 38-16,0 0 9 0,0 0 17 15,0 0-3-15,0 18-24 16,0 9 9-16,11-11-50 0,4 4-8 16,-9-4-4-16,6 4-5 0,0-3-48 15,-3 2-73-15,3-2-58 0,-6-3-45 16,0 0-43-16,12 4-576 16,-15-18 120-16</inkml:trace>
          <inkml:trace contextRef="#ctx0" brushRef="#br0" timeOffset="3789.7">3414-44 2779 0,'6'-9'88'0,"0"-6"238"15,-6 10-165-15,3 2-39 16,-3-4-31-16,0 6-35 0,0 1-20 16,0 0 9-16,0 0 15 0,0 0-3 15,0 0-18-15,0 33 16 16,12-15-43-16,-12 3 1 0,12-2 2 15,-12 1-5-15,15-3-4 0,-15 1-9 16,0-1-26-16,0-6-9 0,0 0-99 16,0-11 44-16,0 0-27 0,0 0 3 15,0 0 33-15,0 0 12 0,0-14 30 16,0 2 9-16,0 1 8 16,0-4 14-16,11-15 5 0,10 11 0 15,-9 0 3-15,9 1 3 0,-9-4 0 16,6 5-6-16,0 0-2 0,-3 0-43 15,-4-1-68-15,4 7-42 0,3-5-389 16,-12 10-35-16</inkml:trace>
          <inkml:trace contextRef="#ctx0" brushRef="#br0" timeOffset="4071.96">3881-400 2031 0,'0'-13'72'16,"0"2"25"-16,0 0 83 15,0 7-114-15,-9 0-20 0,9 4 43 16,0 0 44-16,0 0 2 0,0 0 4 16,0 15 3-16,0-2-19 0,-18 23 33 15,18-14-100-15,0 3-12 0,0 7-17 16,0 2-7-16,0 1-4 0,0 1-13 15,0 4 0-15,0-4-4 0,0 3-3 16,0 31-120 0,0-41-1-16,0-4-48 0,0-1-27 0,0-7-29 15,0 2-94-15,0-8-318 0</inkml:trace>
        </inkml:traceGroup>
        <inkml:traceGroup>
          <inkml:annotationXML>
            <emma:emma xmlns:emma="http://www.w3.org/2003/04/emma" version="1.0">
              <emma:interpretation id="{122166FA-B89E-41EF-B23C-5819F0FBE3ED}" emma:medium="tactile" emma:mode="ink">
                <msink:context xmlns:msink="http://schemas.microsoft.com/ink/2010/main" type="inkWord" rotatedBoundingBox="31428,5188 31440,5187 31441,5224 31429,52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501.95">4230 98 2839 0,'0'0'50'0,"-12"0"29"0,12 0-14 15,0 0-22-15,0 0 1 16,0-15-35-16,0 4-16 0,0 11-37 0,0 0-28 16,0 0-31-16,0-10-25 0,0 10-60 15,0 0-105-15,0 0-282 16</inkml:trace>
        </inkml:traceGroup>
        <inkml:traceGroup>
          <inkml:annotationXML>
            <emma:emma xmlns:emma="http://www.w3.org/2003/04/emma" version="1.0">
              <emma:interpretation id="{87649420-B760-479F-B3AE-D32379F8A643}" emma:medium="tactile" emma:mode="ink">
                <msink:context xmlns:msink="http://schemas.microsoft.com/ink/2010/main" type="inkWord" rotatedBoundingBox="31971,4866 32912,4849 32920,5249 31978,5266"/>
              </emma:interpretation>
              <emma:one-of disjunction-type="recognition" id="oneOf5">
                <emma:interpretation id="interp5" emma:lang="" emma:confidence="0">
                  <emma:literal>la</emma:literal>
                </emma:interpretation>
                <emma:interpretation id="interp6" emma:lang="" emma:confidence="0">
                  <emma:literal>ea</emma:literal>
                </emma:interpretation>
                <emma:interpretation id="interp7" emma:lang="" emma:confidence="0">
                  <emma:literal>las</emma:literal>
                </emma:interpretation>
                <emma:interpretation id="interp8" emma:lang="" emma:confidence="0">
                  <emma:literal>los</emma:literal>
                </emma:interpretation>
                <emma:interpretation id="interp9" emma:lang="" emma:confidence="0">
                  <emma:literal>99</emma:literal>
                </emma:interpretation>
              </emma:one-of>
            </emma:emma>
          </inkml:annotationXML>
          <inkml:trace contextRef="#ctx0" brushRef="#br0" timeOffset="5010.89">4974-216 2508 0,'0'-4'52'0,"-15"0"43"0,-3 0 2 15,6-3-22-15,0 0-25 0,-18-3 2 16,13 7-38-16,5 2-16 15,3-3 3-15,-3 4-4 0,0 0-1 16,3 0 6-16,3 0-16 0,-6 0-17 16,6 12-4-16,0 5-45 0,0-3 38 15,6-2-2-15,0 1 18 16,0-2-2-16,18 3 17 0,-3 0 7 0,-3 3-4 16,12 0-2-16,-9 2 2 15,32 19-1-15,-29-20 13 0,3 0-6 16,-3-1 6-16,-6-1 14 0,3-4 10 15,-7 3 3-15,-5 0 8 0,3-6 2 16,-6 9 41-16,0-9-56 16,0 2-8-16,-17-3 1 0,-4-4 1 15,3 4-6-15,-3-5-10 0,3 1 10 16,-3-4 5-16,3 0 6 0,-17 0 12 16,17-15-34-16,3 3-4 15,3-4-35-15,0 0-52 0,3-4-57 0,0 4-86 16,6-4-241-16,3 0-208 0</inkml:trace>
          <inkml:trace contextRef="#ctx0" brushRef="#br0" timeOffset="5429.28">5102-126 2275 0,'-18'0'13'0,"18"0"25"0,-6 0 1 16,6 0-24-16,0 0-10 0,0 0-1 15,0 0 6-15,0 0 1 0,12 0-18 16,3 0 15-16,-3 0-11 0,8 0 4 16,19 0-31-16,-21 0 6 15,0-10 14-15,3 10 11 0,-3-10-7 0,-7 1-2 16,-2 0 6-16,3 3 21 15,-12-2 14-15,0 0 28 0,0-5 56 16,0 4-67-16,0 1 28 0,0 4-1 16,-18 0 2-16,7 1-4 0,-10 2 15 15,3 1 1-15,-3 0-1 0,3 0 2 16,-18 39 51-16,19-20-93 16,8 1-13-16,-3 3-13 0,0 0-5 15,6 1-9-15,0-1-6 0,6 3 0 16,0-1-4-16,0 0-54 15,18 24-150-15,0-30 52 0,-4-1-43 16,10-7-56-16,-9 0-116 0,12-6-220 0,0-5-66 16</inkml:trace>
          <inkml:trace contextRef="#ctx0" brushRef="#br0" timeOffset="5844.03">5676-112 2911 0,'0'-8'98'0,"0"-8"208"16,0 8-189-16,0-1-35 0,-12 1-27 15,3 2-19-15,-6 0-9 0,-2 4 1 0,-4 2 1 16,3 0-12-16,-6 0-4 16,-24 0 3-16,28 0-14 0,-7 14-1 15,12-1-8-15,3-2-2 0,0 1 13 16,0 5-3-16,12-2-4 15,0-2 5-15,21 19-53 0,-6-17 10 16,0-3-21-16,9-3-12 0,-3 1-12 16,-1-1 8-16,4-1 7 0,-9-8 10 15,3 0 22-15,-3 0 7 0,12 0-6 16,-16-13 30-16,-5-1 2 16,3-5 6-16,-3 2-5 0,0 1 19 0,-3-4 22 15,3 3 3-15,-3-4-3 0,-3 4-9 16,0-5 15-1,0 16-34-15,0-2 19 0,0 5 31 0,0 3 6 16,0 0-14-16,0 14-5 0,0 2-17 16,0 3-11-16,15 0-7 0,-3 40-67 15,-12-28-79-15,0-1-65 16,0 0-63-16,0-2-152 0,0-6-414 16</inkml:trace>
        </inkml:traceGroup>
      </inkml:traceGroup>
      <inkml:traceGroup>
        <inkml:annotationXML>
          <emma:emma xmlns:emma="http://www.w3.org/2003/04/emma" version="1.0">
            <emma:interpretation id="{9AFCEC69-899D-4BA5-B200-85D999AF0680}" emma:medium="tactile" emma:mode="ink">
              <msink:context xmlns:msink="http://schemas.microsoft.com/ink/2010/main" type="line" rotatedBoundingBox="27565,5749 31268,5588 31317,6720 27615,6882"/>
            </emma:interpretation>
          </emma:emma>
        </inkml:annotationXML>
        <inkml:traceGroup>
          <inkml:annotationXML>
            <emma:emma xmlns:emma="http://www.w3.org/2003/04/emma" version="1.0">
              <emma:interpretation id="{34F01419-8001-47F5-850A-E7D5A88C7DD9}" emma:medium="tactile" emma:mode="ink">
                <msink:context xmlns:msink="http://schemas.microsoft.com/ink/2010/main" type="inkWord" rotatedBoundingBox="27565,5749 31268,5588 31317,6720 27615,6882"/>
              </emma:interpretation>
              <emma:one-of disjunction-type="recognition" id="oneOf6">
                <emma:interpretation id="interp10" emma:lang="" emma:confidence="0">
                  <emma:literal>toroso</emma:literal>
                </emma:interpretation>
                <emma:interpretation id="interp11" emma:lang="" emma:confidence="0">
                  <emma:literal>tunoso</emma:literal>
                </emma:interpretation>
                <emma:interpretation id="interp12" emma:lang="" emma:confidence="0">
                  <emma:literal>teoso</emma:literal>
                </emma:interpretation>
                <emma:interpretation id="interp13" emma:lang="" emma:confidence="0">
                  <emma:literal>taoso</emma:literal>
                </emma:interpretation>
                <emma:interpretation id="interp14" emma:lang="" emma:confidence="0">
                  <emma:literal>toso</emma:literal>
                </emma:interpretation>
              </emma:one-of>
            </emma:emma>
          </inkml:annotationXML>
          <inkml:trace contextRef="#ctx0" brushRef="#br0" timeOffset="6930.72">601 759 2197 0,'6'-20'79'15,"6"4"48"-15,-9-2 33 0,3 2 22 16,0 1 6-16,0 0-3 0,-6 4-31 16,0-2 56-16,0 9-135 0,0 4 41 15,0 0 37-15,0 0 2 16,0 16-35-16,0 1-25 0,0 5-10 0,0 2-18 16,0 4-24-16,0 41-13 15,0-30-13-15,0 1-20 0,-12 2 0 16,12-2 1-16,0-2-3 0,0-3 13 15,0-4 6-15,0 1-13 0,0 24 3 16,0-34-13-16,0-3-6 0,12-2 6 16,-6-3-15-16,6 2-12 15,-12-5-12-15,8-2-2 0,-2-4-12 16,6 0-16-16,-6-5-117 16,-6 0 81-16,0 0 23 0,0-15 20 15,0-1 8-15,0 0 24 0,0-4 12 0,-18 2 12 16,4-1 8-16,-4 0 3 0,-15-13 2 15,15 17 7-15,-3 3-3 16,0 3-8-16,-2 2 5 0,2 7 4 16,-3 0-1-16,3 0 3 0,-6 0-8 15,15 15 7-15,-14 13-2 16,20-14 2-16,0 0 6 0,6 2 8 0,0-1 12 16,0 1-3-16,0-3-1 15,0 3-2-15,18-1 1 0,-4 0-9 16,19 9 8-16,-9-15-11 0,-3 1-6 15,12-6-45-15,-7-4-62 0,7 0-60 16,3 0-54-16,-3-15-46 16,38-16-422-16,-44 5 92 0</inkml:trace>
          <inkml:trace contextRef="#ctx0" brushRef="#br0" timeOffset="7319.09">848 1063 2033 0,'0'-1'31'0,"18"-2"38"0,-6 1 11 0,15-4 16 16,-10 1-66-16,-2 3-10 16,3-2 1-16,3-1-8 0,0 4-2 15,9-6-3-15,-4 1 4 0,-5 3 6 16,-3-2 13-16,9-2 49 15,-15 1-41-15,-6 1 11 0,-6 3-8 16,0 0-16-16,0 1-7 0,0-4 0 16,-18 3 6-16,3 2 10 0,-3 0 8 15,-15 0 54-15,16 0-56 16,-4 0-3-16,-6 12 4 0,3-1 2 0,3 1-4 16,-5-4-16-16,8 1 16 0,6 2 6 15,-3 2-15-15,-9 13 9 16,24-15-30-16,0 1 4 0,0 4-8 15,0 2-43-15,18 0-42 0,3-3-43 16,23 16-221-16,-20-19 133 16,-3 1-66-16,6-7-143 0,6-6-25 15,-4 0-64-15</inkml:trace>
          <inkml:trace contextRef="#ctx0" brushRef="#br0" timeOffset="7790.21">1286 1148 2478 0,'0'-8'45'15,"15"2"31"-15,-4-1-16 0,7 1-22 16,-3-3-12-16,3 3-6 0,21-10-106 15,-12 11-36-15,-7 0-105 16,4 2-190-16,3-2-136 0</inkml:trace>
          <inkml:trace contextRef="#ctx0" brushRef="#br0" timeOffset="7613.81">1488 858 2505 0,'0'-12'82'0,"0"1"48"0,0 2 17 15,0-1-29-15,0-1 8 16,-9 8-98-16,9 3-9 0,-12 0-4 16,0 0 14-16,3 20 23 0,-3 1 30 15,1-2-10-15,-1 6-3 0,-3 6 5 16,-9 26 97-16,15-22-72 15,-3 1-26-15,6 6-6 0,-6-1-31 0,9 1-2 16,-3 2-16-16,6 4-5 0,0 3-15 16,0-5 7-16,0 49 14 15,0-53-18-15,9 0-32 0,-9-1-44 16,0-7-39-16,0-4-57 0,12-3-36 16,-12-8-32-16,0-4-64 0,0-5-149 15</inkml:trace>
          <inkml:trace contextRef="#ctx0" brushRef="#br0" timeOffset="8182.62">1643 1074 2030 0,'0'0'10'0,"0"10"-18"15,0-10-77 1,33 0-162-16,-16 0 58 16,-2 0 3-16,3 0 11 0,3-10 43 0,-3-1 45 15,0 11 49-15,17-21-21 16,-23 13 126-16,0-3 104 0,-6 1 77 15,3 3-6-15,-3-1-38 0,-6 0-31 16,0 1-15-16,0 1 6 0,-15-7 87 16,-3 8-148-16,-2 4-3 15,2-3-7-15,-3 4-15 0,3 0-17 16,3 0-11-16,-3 0 5 0,-3 16-10 16,9-3-7-16,-14 19-2 15,14-13-23-15,6-1-8 0,0 4 5 16,6 2-8-16,0 1 0 0,0 0-32 0,0-3-35 15,0 4-33-15,18 0-30 16,14 16-219-16,-11-25 72 0,3-4-119 16,-3-3-80-16,3-7 0 0</inkml:trace>
          <inkml:trace contextRef="#ctx0" brushRef="#br0" timeOffset="8434.94">2119 1052 2624 0,'0'-12'94'0,"-18"1"73"16,0 0 8-16,9 1-26 0,-2 1-43 16,-7 1-33-16,3 2-24 0,3 4-17 0,-9 2 4 15,9 0-8-15,0 0-6 16,3 21-8-16,-3-4-9 0,6-3-10 16,6 3 9-16,-6 1 3 0,6-1-11 15,0 0 5-15,18 14-19 16,21 1-116-16,-18-21 15 15,3-3-10-15,2-1 20 0,1-2-13 16,6-5-18-16,101-10-763 16,-101-3 481-16,-1-3-91 15</inkml:trace>
          <inkml:trace contextRef="#ctx0" brushRef="#br0" timeOffset="8846.95">2360 1066 2488 0,'-6'-4'38'0,"6"-3"-7"16,0 4 18-16,0-3 2 0,0 0-14 0,18-3-2 16,3-1-10-16,6 4-22 0,35-7-134 15,-29 9-18-15,6 1-15 16,-1 3-59-16,1 0-186 0,0 0-74 16</inkml:trace>
          <inkml:trace contextRef="#ctx0" brushRef="#br0" timeOffset="8670.43">2482 548 2775 0,'0'-10'66'0,"0"4"24"0,0 5-4 16,0 1 39-16,0 0 7 15,0 0 44-15,0 0 5 0,0 12-24 16,0 4 0-16,0 8-60 0,0 1-28 16,0 5-20-16,0 7-7 0,0 48 7 15,0-40-31-15,0 4-23 16,0 4 10-16,0-1-49 0,0-3-58 0,0-2-72 15,15 46-333 1,-15-53 182-16,0-4-68 0,0-4-288 0</inkml:trace>
          <inkml:trace contextRef="#ctx0" brushRef="#br0" timeOffset="9261.71">2828 924 2322 0,'0'-5'94'0,"-15"1"55"15,15 0 40-15,-6-2 15 0,6 3-38 16,-6-2-50-16,0 0-41 0,-9 5 22 16,15 0-22-16,0 0-2 0,0 0-18 15,-6 16-22-15,6 2-10 0,-6 0-14 16,6 2 1-16,-6 4-2 0,6 1-3 15,-6 22-3-15,6-25-4 16,0-3-34-16,0-4-33 0,12-4-33 16,6-1-20-16,-3-7-3 0,-3-3 7 15,8 0-5-15,-8 0-10 0,21-13-90 16,-15 0 151-16,-9-2 21 0,3 1 24 16,0-5 26-16,-3-1 40 15,-6-2 30-15,0-2 14 0,-3 1 20 0,0 0 5 16,6-18 85-16,-6 26-122 15,0 4-18-15,0 6-26 0,0 0-6 16,0 5 17-16,0 0 2 0,0 0 12 16,0 0 11-16,6 0-6 15,11 31 16-15,-8-15-54 0,-3 0-6 16,6 3-4-16,-6 1-4 0,0 0 2 16,0 0-6-16,-3-3-43 0,3 4-57 15,0 17-220-15,-6-24 99 16,0-2-80-16,0-2-161 0,0-1-217 15</inkml:trace>
          <inkml:trace contextRef="#ctx0" brushRef="#br0" timeOffset="9608.71">3280 918 2540 0,'0'-11'81'0,"0"0"46"0,0-2 12 15,-21-4 87-15,21 7-151 0,-12 5-17 16,3 0-24-16,-3 2 5 0,6 3 12 16,-5 0 4-16,2 0-14 15,-9 0-10-15,6 18-6 0,-21 15 14 16,24-12-21-16,-3 0-6 0,6 2-5 16,0 1 0-16,6 3-5 0,0-3-4 15,0-3 8-15,0 0-8 0,33 9-47 16,-15-21-5-16,-3-1-22 15,3-4-18-15,3-4-13 0,-10 0 2 16,7 0 8-16,-3-13 8 0,3-3 17 16,-3-2 23-16,3-27 1 15,-12 25 31-15,-3-2-1 0,-3-1-15 0,0 0-36 16,0 4-30-16,0-1-73 16,-15 6-72-16,15 2-180 0,-12-3-96 15</inkml:trace>
          <inkml:trace contextRef="#ctx0" brushRef="#br0" timeOffset="10001.64">3661 824 2314 0,'-15'0'46'0,"-3"0"48"16,6 0 15-16,-20 0 29 15,20 0-95-15,-3 0-10 0,3 0-23 0,0 0 3 16,-3 0-7-16,9 0-6 0,-3 12 2 16,3-2-1-16,0 0-6 0,0 9 4 15,6-8 4-15,0 0-4 16,0 0-2-16,18 3 8 0,-3 0-9 16,0 4 10-16,3-2-6 0,0 2-4 15,3-4 0-15,11 20 6 16,-14-18 5-16,-3-2 3 0,-3 0 5 15,3-3 24-15,-9 1 8 0,0-1 10 0,-6-2-3 16,0-5-12-16,0 6 4 16,-42 1 11-16,18-8-43 0,6 1-9 15,-2-4 4-15,2 0-6 0,-3 0-21 16,9 0-47-16,-3 0-46 0,9-15-49 16,-6 2-64-16,6-8-586 15,6 10 154-15</inkml:trace>
          <inkml:trace contextRef="#ctx0" brushRef="#br0" timeOffset="10352.28">4075 862 2660 0,'-12'-6'81'0,"-3"1"69"0,3 0 9 15,0 2-17-15,-9 1 3 0,6 0 20 16,-20 2 165-16,14 0-207 16,6 0-36-16,-9 15-18 0,6-3-32 15,-3-1-21-15,7 4-11 0,2 0-4 16,-21 14 21-16,21-11-29 16,0 13 5-16,6 15 11 15,42-20-5 1,-21-13 2-16,3-6 2 0,2 3-35 0,7-6-26 15,0-4 17-15,-3 0 6 0,-3 0-4 16,3 0-2-16,-4-11 12 0,19-17-33 16,-33 16 20-16,0-4-22 15,-6 0-30-15,0-2-37 0,0 0-40 16,-18 4-50-16,-9 0-44 0,6-2-88 16,-8 3-268-16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1:40.36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-1 18 2377 0,'0'-9'74'16,"0"-1"119"-16,0 10-90 0,0 0-25 15,0 0 26-15,0 0-6 0,0 0 2 0,0 15-22 16,0 0 20-16,0 1-20 0,0 6-35 16,0 31 28-16,0-25-58 15,0 6-5-15,0-1 6 0,0 0-11 16,0 0 3-16,0-3-1 0,0-2-7 16,0 1-6-16,0 20-86 15,0-30-49-15,0-4-50 0,0-5-50 16,0-1-43-16,0-3-230 0,0-6-197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8:13.4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6D2E27-3EE9-4840-ADD5-17A1435268D4}" emma:medium="tactile" emma:mode="ink">
          <msink:context xmlns:msink="http://schemas.microsoft.com/ink/2010/main" type="writingRegion" rotatedBoundingBox="18251,6627 19926,6509 19958,6959 18283,7077">
            <msink:destinationLink direction="with" ref="{B0C4909E-7A98-4032-808A-9467B1198429}"/>
            <msink:destinationLink direction="with" ref="{B9F13128-3B0F-4BB0-A908-A8BDE293F8D4}"/>
            <msink:destinationLink direction="with" ref="{297CF968-2827-4C2F-A01A-04A9D088D26D}"/>
          </msink:context>
        </emma:interpretation>
      </emma:emma>
    </inkml:annotationXML>
    <inkml:traceGroup>
      <inkml:annotationXML>
        <emma:emma xmlns:emma="http://www.w3.org/2003/04/emma" version="1.0">
          <emma:interpretation id="{0D72D8EC-9465-40AF-84B8-34E56A415CCE}" emma:medium="tactile" emma:mode="ink">
            <msink:context xmlns:msink="http://schemas.microsoft.com/ink/2010/main" type="paragraph" rotatedBoundingBox="18251,6627 19926,6509 19958,6959 18283,7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31390D-B76B-4348-AF2A-07A1E8D1CAF4}" emma:medium="tactile" emma:mode="ink">
              <msink:context xmlns:msink="http://schemas.microsoft.com/ink/2010/main" type="line" rotatedBoundingBox="18251,6627 19926,6509 19958,6959 18283,7077"/>
            </emma:interpretation>
          </emma:emma>
        </inkml:annotationXML>
        <inkml:traceGroup>
          <inkml:annotationXML>
            <emma:emma xmlns:emma="http://www.w3.org/2003/04/emma" version="1.0">
              <emma:interpretation id="{4A0BC1C1-2D21-4DB6-A24B-A558DCABBD54}" emma:medium="tactile" emma:mode="ink">
                <msink:context xmlns:msink="http://schemas.microsoft.com/ink/2010/main" type="inkWord" rotatedBoundingBox="18251,6627 19926,6509 19958,6959 18283,70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-8930 1636 918 0,'0'0'33'16,"0"0"17"-16,0 0 6 0,0 0 43 15,0 0-21-15,0 0-6 16,0 0 60-16,0 0-51 0,0 0-14 16,0 0 35-16,0 0-8 0,0 0 22 15,0 0-11-15,0 0-14 0,0 0 3 0,0 0 40 16,0 0-79-16,0 0-7 15,0 0-3-15,0 0 12 0,0 0 0 16,0 0-10-16,0 0 7 0,0 0 15 16,0 0 1-16,0 0 65 15,0 0-60-15,0 0 2 0,0 0 3 16,0 14-11-16,0 0-9 0,0 1-20 16,0 24 9-16,0-18-36 15,0 2 5-15,0-3-2 0,0 1-7 16,0-1-6-16,0 0 3 0,0-4-6 15,0-3 4-15,0 0-8 0,0-4 8 16,0-3 1-16,0 6 1 0,0-9 3 31,0 0-151 1,0-13 120-32,0 2 0 0,0-1-7 0,0 1 8 15,0-1-5-15,0-3 0 0,0-4 1 16,0 0-8-16,15 1 4 0,-15-2 4 15,0 1 4-15,15-4 2 0,-4-17-9 16,-2 19 23-16,-9 2-1 16,9 0 8-16,-3 5-7 0,-6-3 8 15,6 7-1-15,-6 0 0 0,0-1 0 16,0 0-4-16,0 0-1 16,0 2 2-16,0 0 2 0,0 0 3 0,0 0-1 15,0 6-4-15,0 0 6 16,0 0-1-16,0 0-3 0,0 0 5 15,0 0 3-15,0 0 2 0,0 0 2 16,0 0 3-16,0 22 21 16,0-14-21-16,12 2-5 0,-12 1-8 15,12 4-2-15,-12 0 1 0,9 1 3 16,3 1-2-16,-3-1-2 0,3-2 3 16,-3 1-6-16,5 0 6 0,-8-5-10 15,6 0 10-15,-6 0-3 0,12 1 7 16,-12-6-4-16,0-5-14 15,-3 0-20-15,3 0-14 0,0 0 7 16,-3 0-2-16,0-12-6 0,3-2 6 0,-6 3-2 16,9-14-6-16,-3 7 16 15,0 0 3-15,0 3 10 0,0-6-1 16,3 2 13-16,-1 0-2 0,-2 1-1 16,0 2 18-16,3 1-3 46,12-69 95-46,-21 84-57 16,0 0-18 0,0 0 19-16,0 0 12 0,0 0 1 15,0 0-6-15,0 24 51 16,0-13-62-16,0 2-2 0,0 3-12 0,0 4-8 16,0 3-8-16,0-3-2 15,0 0-3-15,12 2 1 0,-12 1 3 16,0 21 0-16,0-27-11 0,15 0 1 15,-15-2 2-15,0 0-3 0,0-2 1 16,0-2-5-16,12-2-31 0,-12-2-20 16,0-3-26-16,0 4-114 15,0-4 67-15,0-1-27 0,0-2-25 16,0-1-107-16,0 0-155 0,0 0-211 16</inkml:trace>
          <inkml:trace contextRef="#ctx0" brushRef="#br0" timeOffset="569.86">-8430 1803 1750 0,'0'0'33'0,"0"0"1"15,0 5 71-15,0-5-7 16,0 0-55-16,30 0-3 15,-21-11-37-15,2 11 9 16,1-11 7-16,0 2 2 0,0 3 9 16,0-3-5-16,-12 9 8 0,9-6 10 15,-3 2 0-15,0-1-12 0,0 4 0 16,-3 1 8-16,-3 0 42 16,0 0-40-16,0 0-5 0,0 0-12 0,0 0-14 15,0 0 1-15,0 0-2 0,0 0-3 16,0 0-9-16,0 12-2 0,0-3 25 15,0 1-3 1,0-2 0-16,0-1-10 0,0-1 3 16,0 1 13-16,0-1-7 0,0 4-17 15,0-3 11-15,0 3-12 0,0-1 2 16,-15-1 2-16,3 1 6 0,0-2-13 16,3 1 5-16,-3-4-7 0,0 6 1 15,12-5 1-15,0-3 8 16,0 0 0-16,0 0-10 0,0-1 11 0,0 1-1 15,0-2 11-15,0 0-3 0,18 0 5 16,0 0 14-16,3 0 3 16,-3 0-2-16,18-13 39 0,-19 13-44 15,-2-11 7-15,3 11-8 0,-3-8 2 16,0 8-6-16,-3-7-1 0,3 7-7 16,-6-5-7-16,3 5-1 0,-1-8-5 15,-2 7 0-15,-3-1-35 16,-3-1-25-16,3 0-37 0,-3 3-36 15,-3 0-34-15,0 0-371 16,0 0 76-16,0 0-125 0</inkml:trace>
          <inkml:trace contextRef="#ctx0" brushRef="#br0" timeOffset="1238.28">-7951 1777 2218 0,'0'0'80'0,"0"0"17"15,0 0 28-15,0 0-12 16,0 0-9-16,0 0 40 0,0 0-105 15,0 0-12-15,0 0-9 0,0 0-10 16,0 0-8-16,0 0 2 0,0 0-4 16,0-10-2-16,0-10 7 15,0 9-2-15,0-3 0 0,0-1-4 16,0-1-18-16,0-1 4 0,0 2 0 16,0-5-5-16,0-1 8 0,0-16-3 15,0 22 11-15,0 0 4 16,0 2 1-16,0 0 3 0,12 0 1 15,-3 3-6-15,0 0 5 0,0 2-6 16,0-1 7-16,0 2-10 0,6-8 19 16,-7 13-12-16,-2-2 9 0,-3 0 3 15,3-1 9-15,-3-1 4 0,3 1 0 16,-3 1 6-16,3 4 6 0,0 0-6 16,3 0 42-16,0 0-24 15,-6 0 10-15,3 0-9 16,3 13 39-16,-3-1-41 15,6 20 21-15,-3-2-16 16,0 2 17-16,-6-15-42 0,0 1-1 16,-3 0-3-16,3 0 1 0,2 19 16 15,-5-21-32-15,3 2 7 16,0-6-13-16,0 2-3 0,-3-2 2 0,3 1-1 16,0-5-3-16,-3 0 5 0,3-3-3 15,-3 1 1-15,0-2 3 16,3-3-6-16,-3-1-1 0,0 0 2 15,0 0 3-15,0 4-10 0,0-4-27 16,0 1-23-16,0 0-37 0,0-1-164 16,0 0 86-16,0 0-24 15,0 0-15-15,0 0-74 0,0 0-203 16,0 0-157-16</inkml:trace>
          <inkml:trace contextRef="#ctx0" brushRef="#br0" timeOffset="1983.74">-7567 1548 2106 0,'0'0'271'0,"0"0"-169"0,0 0 7 15,0 0-24-15,0 0-27 0,0 0 11 16,0 0 3-16,0 0 6 16,0 0 59-16,0 15-75 0,0-15-7 15,0 17 8-15,0 0-3 0,0-1-4 16,0 1 1-16,12 1 6 0,-12-2-9 16,0 2-9-16,9 0-5 0,-9 0-12 15,9-4-10-15,-9 1-1 0,9 1-7 16,-3-2-3-16,-6-3 3 0,6-1-14 15,-3-1 3-15,0 5 3 16,-3-9-1-16,6-2 6 0,-6 2 0 0,0-3-4 16,0 1 0-16,0-3 6 0,3 0-3 15,0 0-21-15,-3 0-25 16,0 0-6-16,0-12-14 0,0-12-61 16,0 9 53-16,0-1 5 0,0-1 6 15,0-2 9-15,0-2 18 0,0 2 11 16,0 2 7-16,0-1 9 0,0 1 1 15,0-9 0-15,0 14-3 16,11 3 2-16,-2-1 3 0,0 1 4 0,0 3 14 16,0 0 1-16,-3 3 13 15,3-5 3-15,15 8 45 0,-12 0-43 16,0 0 0-16,0 0-10 16,2 0-8-16,1-13-1 0,12 13 7 15,-15 0 2-15,0 0 0 0,-6 0 7 16,0 0 11-16,3 0-8 0,-6 16-9 15,-3 0 5-15,0 1-17 0,0 2 2 16,0 1 1-16,0 4-4 0,-15-4-3 16,15 1 1-16,-30 20 72 15,21-25-38-15,0-1-2 0,0 0 33 16,-9 0 47-16,10-9-88 16,-1-2-4-16,0-2 6 0,-3-2-28 15,0 0 12-15,-6 0-18 0,3 0 4 0,0 0-16 16,0 0 9-16,-3 0-2 0,7-9 16 15,-1 9-30-15,3-8-18 0,3 8-28 16,0 0-81-16,0-7-321 16,3 7 146-16,0 0-52 0,3 0-135 15,0 0-313-15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0:33.52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DC0AB4-9CDE-4C7D-8C8C-3105B2329CF2}" emma:medium="tactile" emma:mode="ink">
          <msink:context xmlns:msink="http://schemas.microsoft.com/ink/2010/main" type="writingRegion" rotatedBoundingBox="22355,5815 33309,5684 33407,13935 22454,14066"/>
        </emma:interpretation>
      </emma:emma>
    </inkml:annotationXML>
    <inkml:traceGroup>
      <inkml:annotationXML>
        <emma:emma xmlns:emma="http://www.w3.org/2003/04/emma" version="1.0">
          <emma:interpretation id="{AC5A1267-0B79-4C58-A3DE-A817AB891C12}" emma:medium="tactile" emma:mode="ink">
            <msink:context xmlns:msink="http://schemas.microsoft.com/ink/2010/main" type="paragraph" rotatedBoundingBox="25173,5822 31960,5670 31985,6775 25197,69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B92F87A-821D-41C1-9406-C210479249DA}" emma:medium="tactile" emma:mode="ink">
              <msink:context xmlns:msink="http://schemas.microsoft.com/ink/2010/main" type="line" rotatedBoundingBox="25173,5822 31960,5670 31985,6775 25197,6927"/>
            </emma:interpretation>
          </emma:emma>
        </inkml:annotationXML>
        <inkml:traceGroup>
          <inkml:annotationXML>
            <emma:emma xmlns:emma="http://www.w3.org/2003/04/emma" version="1.0">
              <emma:interpretation id="{A2DAD6A5-D768-49AA-A6E6-C676BBE49381}" emma:medium="tactile" emma:mode="ink">
                <msink:context xmlns:msink="http://schemas.microsoft.com/ink/2010/main" type="inkWord" rotatedBoundingBox="25174,5868 27286,5821 27310,6879 25197,69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21 373 1323 0,'-12'0'54'0,"9"0"50"16,-3 0-21-16,0 0 4 0,6 0 10 0,0 0-6 16,0 0-26-16,0 0-9 0,0 0 0 15,0 0 7-15,0 0 0 0,0 0-6 0,0 0 2 16,0 0-1-16,0 0-1 0,0 0 12 0,0 0-1 16,0 0-5-16,0 0-3 0,0 0 5 0,0 0-11 15,0 0 3-15,0 0 2 0,0 0-10 0,0 0-8 16,0 0 2-16,0 0 2 0,0 0-4 0,0 0 5 15,0-14-6-15,0 14 1 0,0 0-4 0,0-9 9 16,0 9 6-16,0 0 8 0,0 0-8 0,0 0 8 16,0 0 0-16,0 0-2 0,0 0-7 0,0 0 1 15,0 0-7-15,0 0 6 0,0 0-3 0,0 0-20 16,0 0-1-16,0 0 8 0,0 0-22 0,0 0-9 16,0 0 16-16,12 0-13 0,-12 0 20 15,0 0-20-15,0 0 3 0,0 0 11 0,0 0-24 16,0 0-3-16,0 0 18 0,0 0-8 0,0 0 11 15,21 0-1-15,-21 0-19 0,18 0 18 0,-9 0-25 16,3 0 21-16,6 0-17 0,2 0 5 0,-5 0 1 16,3-13 1-16,3 13 0 0,-3-9 25 0,3 9-20 15,3 0-5-15,-4 0-12 0,-2 0 12 0,3 0-1 16,-3 0 6-16,-6 0 1 0,3 0-2 0,-3 0-3 16,3 0-5-16,-4 0 6 0,1 0 4 15,3 0-19-15,-3 0 18 0,0 0 3 0,-3 0-4 16,3 0-4-16,0 0-11 0,-3 0 12 0,3 0 6 15,0 0-3-15,-1 0 3 0,-8 0-2 0,9 0-5 16,0 0-4-16,-6 0-2 0,3 0 4 0,-3 0 11 16,0 0-4-16,-6 0-12 0,6 0 2 0,-6 0 1 15,6 0 9-15,-6 0 2 0,0 0-14 0,0 0 1 16,0 0 14-16,0 0-14 0,0 0 10 0,0 0-8 16,0 0 3-16,0 0-1 0,0 0 11 0,0 0-12 15,0 0 11-15,0 0-7 0,0 0 4 0,0 0 3 16,0 0-7-16,0 0 0 0,0 0 4 0,0 0-14 15,0 0 5-15,0 0-6 0,0 0 15 0,0 0-9 16,0 0 12-16,0 0 3 0,0 0-22 16,0 0 2-16,-12 0 11 0,12 16 6 0,-15-16-18 15,15 0 10-15,-12 0 2 0,12 0-3 0,-12 0 2 16,0 0-6-16,3 0 6 0,4 0-7 0,-1 0 1 16,0 0-2-16,-3 0-18 0,3 0-3 0,-6 0 0 15,6 0 11-15,0 0-7 0,6-15-5 0,0 5 4 16,0-1-6-16,0 3 2 0,0-5 6 0,0 2 15 15,0 3-5-15,0-5 13 0,0 2-1 0,0 3 1 16,0-4-5-16,0 1-4 0,0-2 7 0,0-2 1 16,0 2 5-16,0 3-9 0,0 0 2 0,0-3 1 15,18 0-3-15,-9-1 2 0,3 3 4 0,0 0-3 16,-7 1 1-16,4-1 3 0,3 1 2 0,-6 0-2 16,0 6-8-16,0-3 5 0,3 1 1 15,-3 1-4-15,0 2 7 0,0-3-4 0,0 1 4 16,0 4-3-16,-6-2-1 0,9-1 0 0,-3 2 5 15,6 0 0-15,-6 2 2 0,0 0-7 0,2 0 0 16,4 0-2-16,0 0 4 0,-6 0 0 0,3 0 3 16,3 0 5-16,-6 0-7 0,6 0-7 0,-6 0 6 15,3 0-5-15,-3 0 3 0,0 0 2 0,0 0-1 16,0 0 9-16,-6 0-3 0,9 0-7 0,-3 0 1 16,-6 12 1-16,5-12 8 0,1 11 1 0,-6-11-6 15,6 17-5-15,-6-2 11 0,6-4-9 0,-6-1 2 16,0 1 6-16,0 2 0 0,0 2-10 15,0 0 6-15,0 1-3 0,0-4 4 0,0 1 6 16,0 3-4-16,0-1 2 0,0 1 3 0,0-1-1 16,0-5 3-16,0 1-9 0,0-1-6 0,0 0 10 15,0-4-8-15,0 2 2 0,0-1 1 0,0-3-5 16,0 2 9-16,0-4-13 0,0 1 2 0,0 2 10 16,0-2-7-16,0 3 9 0,-12-3-20 0,12 3 17 15,0 0-2-15,-6-1-11 0,6 1 13 0,0-2-10 16,0-4-11-16,0 0 9 0,0 0 7 15,0 0-3-15,0 0-6 0,0 0 2 0,0 0 6 0,0 0-1 16,0 0 1-16,0 0-3 0,0 0 5 0,0 0-4 16,0 0 4-16,0 0 0 0,0 0 1 15,6 0 1-15,6 0-4 0,-3 0 9 0,-3 0-2 16,0-15 1-16,0 15 21 0,0 0-16 0,3 0 16 16,3-12-18-16,-6 12-1 0,6-11-10 0,-3 11 10 15,3 0 5-15,-6 0-12 0,5 0-1 0,4 0-4 16,-9 0 8-16,6 0 1 0,-6 0-3 0,3 0-3 15,3 0 0-15,-12 0 11 0,6 0-9 0,0 0-7 16,-6 0 20-16,0 0 11 0,6 0 2 0,-6-13-17 16,0 13 3-16,0 0 4 0,0 0-16 0,0 0-8 15,0 0 12-15,0 0 1 0,0 0-7 0,0 0-10 16,0 0 15-16,0 0-10 0,0 0 0 16,0 0 8-16,0 0-10 0,0 0 16 0,0 0-23 15,0 0 9-15,0 0 1 0,0 0 5 0,0 0-13 16,0 0 6-16,0 0-26 0,0 0-25 0,0 0-30 15,0 0-50-15,0 0-51 0,0 0-37 0,0 0-42 16,0 0-55-16,0 0-162 0,-6 0-299 0</inkml:trace>
          <inkml:trace contextRef="#ctx0" brushRef="#br0" timeOffset="1305.07">1087 268 1311 0,'0'2'60'0,"0"3"-5"16,0-4 28-16,0 3-1 0,0-4 39 0,9 0-14 15,-9 1-23-15,0 3-23 0,0-4-27 0,12 0 27 16,-12 0-11-16,0 0-6 0,6 0 19 15,0 0-22-15,-1 0-19 0,1 0-3 0,3 0 5 16,-3 0 33-16,0 0-16 0,6 0-18 0,-6 0-12 16,9-10 0-16,-9 10-1 0,6 0 22 0,-3 0-2 15,-3 0-11-15,6 0-6 0,-6 0 4 0,3 0-7 16,-4 0-9-16,1 0 3 0,0 0-1 0,0 0 1 16,-6 0-7-16,6 0 12 0,-6 0-8 0,0 0 2 15,0 0 2-15,0 0-9 0,0 0 4 0,0 0 0 16,0 0 1-16,0 0-4 0,0 0 7 0,0 0 2 15,0 0-5-15,0 0-5 0,0 0-1 0,0 0 6 16,0 0-3-16,0 0 1 0,0 0 3 16,0 0-10-16,0 0-14 0,0 0-8 0,0 0-8 15,0 0-19-15,0 0-16 0,0 0 5 0,0 0-27 16,0 0-16-16,0 0-61 0,0 0-76 0,-18 0-72 16,18 0-65-16</inkml:trace>
          <inkml:trace contextRef="#ctx0" brushRef="#br0" timeOffset="872.01">1114 120 1695 0,'0'0'64'0,"0"0"18"0,0 0 15 0,0 0-4 16,0 0 10-16,0 0-5 0,0 0-17 0,0 0-29 16,0 0-11-16,0 0-10 0,0 0-6 0,0 0-3 15,0 0-3-15,0 0 4 0,0 0-13 0,0 0 2 16,0 0-2-16,0 0-3 0,0 0-13 0,0 0 12 15,0 0-5-15,0 0-1 0,0 0 13 0,0 0 20 16,0 0-3-16,0 0-8 0,0 0-4 0,11 0-6 16,-11 0-13-16,15 0 12 0,-3 0-4 0,-12 0-8 15,6 0 0-15,6 0 4 0,-3 0-6 16,3 0 0-16,-6 0-2 0,3 0 5 0,-3 0 7 16,6 0-8-16,0 0-2 0,-6 0 2 0,2 0 4 15,-2 0-7-15,0 0 6 0,6 0-12 0,-12 0 5 16,6 0-11-16,-3 0-15 0,-3 0-24 0,0 0-25 15,0 0-27-15,0 0-35 0,0 0-77 0,0 0-120 16,0 0-60-16,0 0-40 0</inkml:trace>
          <inkml:trace contextRef="#ctx0" brushRef="#br0" timeOffset="10681.32">1831-80 2258 0,'0'-5'39'0,"0"0"22"0,0 5 15 0,0 0 14 15,0 0 14-15,0 0 0 0,0 0-7 0,0 0-7 16,0 0-10-16,0 0-14 0,0 0-7 0,0 0 3 15,0 0 5-15,0 0-5 0,0 0 9 0,0 0-5 16,0 0-9-16,0 0-7 0,0 0-5 0,0 0-11 16,-12 0-11-16,12 0-2 0,0 0 3 0,-12 0-1 15,12 0-10-15,0 0-2 0,0 0-15 0,0 0 8 16,0 0-2-16,-9 0-6 0,-9 0-2 0,6 0 3 16,-2 0 5-16,-4 0-2 0,3 0-6 0,3 0 7 15,0 10-7-15,-3-10 9 0,-3 13 4 16,3 0-10-16,3 1-1 0,1 0 5 0,-10-1 8 0,3 2-10 15,3-1 8-15,-3 1-9 0,6 0 6 16,-3-2 0-16,3 1-6 0,-2 0-6 0,2 0 17 16,6 2 1-16,0 1-3 0,-3-2-4 0,9 1 10 15,0 2-8-15,0-1-2 0,0 0 4 0,0 2 2 16,15 0-3-16,3 1-11 0,-4 0 8 0,10 0 1 16,-9 1-3-16,3 0 11 0,3-5-10 0,3 3 5 15,-10-6 2-15,10 1-7 0,-9-4 7 0,12-3 2 16,-9-2-17-16,9-1 9 0,-10 3 5 0,4-1-4 15,3-6-11-15,-9 0 10 0,3 0-5 0,3 0 7 16,-3-13-4-16,-4 2-4 0,4-3-5 0,3-2 3 16,-3 0 11-16,3 1 0 0,-9 1-2 15,3 2-15-15,2-6 5 0,1 0 4 0,-3-1 0 16,-3 7 11-16,-6-3-11 0,9-1-1 0,-9-1 2 16,0 3 4-16,0-1-4 0,-6 2 5 0,6-2-9 15,-6-1 10-15,0 0-9 0,0 2-5 0,0 2 9 16,-18-2-2-16,6 1 0 0,-3 0 2 0,3 1-8 15,-9-2 0-15,4 1-6 0,2-1 7 0,-9 0-9 16,9 0-7-16,-9 0 12 0,3 1-16 0,-2 3-9 16,2 0-14-16,0-1-19 0,-3 2-16 0,3-1-13 15,-3 1-21-15,4 3-13 0,8-2-13 16,-9 2-18-16,9 3-24 0,-9 0-41 0,9-1-53 0,0 3-123 16,3 1-92-16</inkml:trace>
          <inkml:trace contextRef="#ctx0" brushRef="#br0" timeOffset="11117.31">1804-322 2191 0,'0'-7'50'0,"0"3"21"15,0 1 16-15,0 2 18 0,0 1 19 0,0 0 8 16,0 0 21-16,0 0 9 0,0 0 10 15,0 0 5-15,0 16 12 0,0-3-3 0,0 3-22 16,-18 3-18-16,6 3 6 0,12 1-36 0,-15 7-24 16,4 4-18-16,5 2-17 0,-6 2-23 0,3 4 5 15,3 7-26-15,-6-1 11 0,6 1 6 0,-9 2-41 16,3-2 16-16,6 0 9 0,-9 4-9 0,9-3 12 16,-6-5-15-16,7-4-15 0,-10 0 6 0,15-4 32 15,-6-2-28-15,-6-3 4 0,6-8-24 0,0-2 35 16,3-3-36-16,-3-1 51 0,6-2-29 0,0-5 23 15,0-2-32-15,0-1 15 0,0 1-22 0,0-3 7 16,0-2-5-16,0-4 22 0,0 0 4 0,0 0 11 16,0 0-42-16,0 0 17 0,0 0 20 15,0 0-27-15,0 0 21 0,0 0-28 0,0 0 13 16,0 0-19-16,0 0 30 0,0 0-1 0,0 0-39 16,0 0 14-16,0 0-18 0,0 0 19 0,0 0-20 15,0 0 4-15,0 0-10 0,0 0-43 0,0 0-13 16,0-10-51-16,0 10-23 0,0-10-47 0,0 3-29 15,0 7-17-15,0-4-9 0,0-5-50 0,0 9-176 16,-18-5-206-16</inkml:trace>
        </inkml:traceGroup>
        <inkml:traceGroup>
          <inkml:annotationXML>
            <emma:emma xmlns:emma="http://www.w3.org/2003/04/emma" version="1.0">
              <emma:interpretation id="{4B16FC64-CB77-44FA-A0FB-F3C390B13AB8}" emma:medium="tactile" emma:mode="ink">
                <msink:context xmlns:msink="http://schemas.microsoft.com/ink/2010/main" type="inkWord" rotatedBoundingBox="27794,6232 28343,6220 28348,6435 27799,64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678.23">2608 190 1474 0,'0'2'60'0,"0"-1"25"16,-6-1 1-16,6 0 13 0,0 0-9 0,0 0 19 16,0 0-1-16,0 0-22 0,0 0-5 0,0 0-11 15,0 0-10-15,0 0 1 0,0 0-9 0,0 0 3 16,0 0-4-16,0 0-15 0,0 0-11 0,0 0-1 16,0 0-15-16,0 0 1 0,0 0-4 0,0 0-1 15,0 0 5-15,0 0-7 0,0 0 6 0,0 0-6 16,0 0 4-16,12 0-1 0,-12 0-4 0,21 0 0 15,-9 0 5-15,8 0-4 0,-2 0-11 0,3 0 11 16,3 0 0-16,3 0-6 0,-7 0 3 0,4 0-2 16,-3 0-1-16,3 0 4 0,-9 0-6 15,3 0-4-15,-3 0-17 0,-9 0-23 0,5 0-23 0,-5 0-20 16,0 0-39-16,-3 0-61 0,3 0-119 16,-6 0-176-16</inkml:trace>
          <inkml:trace contextRef="#ctx0" brushRef="#br0" timeOffset="13266">2962 120 2079 0,'0'-4'39'0,"0"0"14"0,0 1 9 16,0 3 5-16,0-3-15 0,0 0-4 0,0 1-14 15,0-3-10-15,0 4-5 0,0 1-10 16,0 0 27-16,0 0 20 0,0 0 15 0,0 0-7 15,0 0-14-15,0 17-15 0,0-6-17 0,0-11-1 16,0 13-13-16,0 0 1 0,0-3 2 0,0 3 0 16,0-2-3-16,0-2-4 0,0-1 0 0,0 5-4 15,0-5-1-15,0 0 1 0,0-1 4 0,0-3-1 16,0 3 3-16,0 0-8 0,0-4 7 0,0 4-6 16,0-3-4-16,0 0 1 0,0-1-4 0,0-3-2 15,0 0 12-15,0 0-1 0,0 0 0 0,0 0-4 16,0-15 6-16,0-1 3 0,0 4 0 0,0 0-5 15,0-4 11-15,0 5-1 0,0-6-6 0,0 3-1 16,0-1 9-16,0 0 0 0,0 0 0 16,0 1 34-16,0 3 11 0,-12 1 6 0,12 1-5 15,-18 3 0-15,18-1-15 0,-6 7-17 0,6 0-14 16,0 0 2-16,0 0-14 0,0 0 3 0,0 0-5 16,0 0-2-16,0 0 3 0,0 0 1 0,0 0 5 15,6 0 0-15,-6 0-5 0,18 0 1 0,-3 0 2 16,-3 0 1-16,6 0-7 0,3 0 5 0,-1 0-1 15,-2 0 0-15,-6 13-3 0,9-13 1 0,-9 0-4 16,3 14 1-16,-9-14 0 0,6 9-2 0,-6-9 4 16,0 10 4-16,0-3-4 0,-6 3 1 0,0-4-1 15,0 0 8-15,0 0-3 0,0 2 6 0,0 0-1 16,0-3-8-16,-12 1 4 0,-6-2 0 16,9 7 1-16,9-4 2 0,-12 1-3 0,0-3-2 15,0 1 3-15,-3 3-3 0,9-2 0 0,-6 2 1 16,12-3-7-16,-6 1 8 0,-2-3-8 0,2 2-25 15,0-2-21-15,0-4-19 0,0 0-23 0,-3 0-10 16,3 0-10-16,0 0 0 0,0 0-40 0,0 0-84 16,6 0-72-16,0 0-113 0,0 0-28 0</inkml:trace>
        </inkml:traceGroup>
        <inkml:traceGroup>
          <inkml:annotationXML>
            <emma:emma xmlns:emma="http://www.w3.org/2003/04/emma" version="1.0">
              <emma:interpretation id="{EA2783EB-41AF-4A92-B5D2-A840A82E8FC4}" emma:medium="tactile" emma:mode="ink">
                <msink:context xmlns:msink="http://schemas.microsoft.com/ink/2010/main" type="inkWord" rotatedBoundingBox="28737,5742 30941,5693 30961,6581 28757,663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958.09">3709-46 1380 0,'0'0'38'15,"0"0"-14"-15,0 0 17 0,0 0-6 0,0 0 14 16,0 0 3-16,0 0-1 0,0 0-17 0,0 0-27 15,0 0-2-15,0 0-2 0,0 0 7 0,0 0 3 16,0 0-3-16,0 0 11 0,0 0 19 0,0 0-15 16,0 0-12-16,6 0 32 0,-6 0-6 15,0 0-17-15,0 0 1 0,0 0-1 0,0 0-21 16,0 0-1-16,0 0 6 0,0 0 1 0,0 0 7 16,0 0-22-16,0 0 13 0,0 0 1 0,0 0-8 15,0 0-1-15,0 0 3 0,0 0 0 0,0 0 0 16,0 0-4-16,0 0 1 0,0 0-3 0,0 0 13 15,0 0-2-15,0 0-10 0,0 0-4 0,0 0 6 16,0 0 3-16,0 0 8 0,0 0-15 0,0 0 8 16,0 0-6-16,0 0 6 0,0 0-2 0,0 0 2 15,0 0 3-15,0 0 8 0,0 0-8 0,0 0-4 16,0 0-4-16,0 0 5 0,0 0-6 16,0 0 2-16,0 0 1 0,0 0 6 0,0 0-6 15,0 0 0-15,0 0 10 0,0 0-4 0,0 0-11 16,0 0 5-16,0 0-3 0,0 0 2 0,0 0 6 15,0 0 6-15,0 0-3 0,0 0-2 0,0 0-1 16,0 0-6-16,0 0-9 0,0 0 15 0,0 0-3 16,0 0-9-16,0 0 9 0,0 0 4 0,0 0-11 15,0 0 11-15,0 0 5 0,0 0-2 0,0 0-5 16,0 0-15-16,0 13 18 0,0-13-9 0,0 0 4 16,0 0 2-16,0 0-8 0,0 0 10 0,0 0-4 15,0 0 0-15,0 0-2 0,0 0 3 0,0 0 10 16,0 0-12-16,0 0-5 0,0 0 13 15,0 0-12-15,0 0 0 0,0 0 5 0,0 0-6 16,0 0 11-16,0 0 6 0,0 0-19 0,0 0 18 16,0 0-6-16,0 0-15 0,0 0 10 0,0 0 11 15,0 0-6-15,0 0-10 0,0 0 10 0,0 0-8 16,0 0-3-16,0 0 11 0,0 0-1 0,0 0-17 16,0 13 14-16,0-13-25 0,0 0-34 0,0 0-44 15,0 0-47-15,0 0-60 0,0 0-72 0,0 0-55 16</inkml:trace>
          <inkml:trace contextRef="#ctx0" brushRef="#br0" timeOffset="26955.07">3638 378 2153 0,'0'3'49'0,"0"-3"36"0,0 0 4 16,0 0 7-16,0 0 4 0,0 0-4 15,0 0-6-15,0 0-15 0,0 0-18 0,0 0-4 16,0 0 9-16,0 0 12 0,0 0 20 0,0 0 8 0,0 0-2 15,0 0-2-15,0 0-5 0,0 0-11 16,0 0 5-16,0 0-10 0,0 0-28 0,0 0-14 16,0 0-2-16,0 0-24 0,0-14 3 0,0 14-6 15,0-11 1-15,0 11-18 0,0 0 5 0,-9-9-1 16,9-1 14-16,-12 0-13 0,6-2-2 0,6-3 2 16,-6-4 9-16,3 2-5 0,0-5 0 0,-6-1 7 15,3-3-4-15,6 1 3 0,-6 0-9 0,0 2-2 16,0-2 11-16,6-5-13 0,-3 2 9 0,0 1 3 15,0 2-5-15,-3 3 8 0,6 2-13 16,0 2 5-16,0 3-3 0,0 5 3 0,0 3 3 16,0-2-7-16,0 4 9 0,0 0-4 0,0 3-2 15,0 2 7-15,0 0-6 0,0 0 3 0,0 0-3 16,0 0-3-16,0 0 4 0,0 0-2 0,0 0-3 16,0 0 9-16,0 0-9 0,0 0 10 0,0 0-11 15,0 0 1-15,15 0 5 0,-3 0 2 0,0 0 5 16,3 0-6-16,-3 0 7 0,0 0-6 0,0 0-2 15,3 15 1-15,-1-5-3 0,-2 1 13 0,6 0-2 16,-3-1-4-16,3-1-9 0,0-3 3 0,-3 2 4 16,3 1 9-16,-4 1 4 0,-2-1 4 15,6 1-7-15,-3 1 1 0,-3-3 12 0,-3 6-16 16,-3 0 10-16,6-2-13 0,-6-2 9 0,0 1-3 0,0-1-15 16,-3 5-6-16,-3-1 9 0,6-5 6 15,0 2-14-15,0-4 10 0,-1-2 6 0,-5 1-10 16,6-1-6-16,-3-5 10 0,3 0-4 0,-6 0 0 15,6 0-6-15,-6 0 6 0,6 0 14 0,0 0-7 16,-6 0-2-16,6 0-11 0,0 0 17 0,-6 0-14 16,3-16 14-16,0 3-3 0,-3 13-3 0,3-14-4 15,-3 3-4-15,0-2 9 0,0 1-1 0,0-4-8 16,0 2 7-16,0 2-9 0,0-3-6 0,0-5 8 16,0-2 14-16,-9-1-16 0,9 1 13 15,-12-3-9-15,12 0 10 0,-12 1-11 0,12-1-1 16,0 2-1-16,0 3 6 0,0-1 3 0,-6 4-3 15,6 0-11-15,0 0 22 0,0 1-22 0,0 2 14 16,0 0-10-16,0 1 4 0,0 0 0 0,0 1 1 16,0-1-3-16,0 4 5 0,0 1-9 0,0 1 10 15,0-1-6-15,0 3-6 0,0-1-25 0,0 2-5 16,0 3-31-16,0-1-26 0,0 1-28 0,0 1-18 16,0 0-29-16,0 0-6 0,0 0-21 0,0 0-29 15,0 0-79-15,0 0-223 0,0 0-147 0</inkml:trace>
          <inkml:trace contextRef="#ctx0" brushRef="#br0" timeOffset="28365.97">4069 412 1554 0,'-6'0'51'0,"6"7"6"0,0-7 31 0,0 0 15 16,0 0-4-16,0 0 5 0,0 0-26 0,0 0-7 15,0 0-13-15,0 0 11 0,0 0-8 0,0 0 11 16,0 0 5-16,0 0-11 0,0 0-14 0,0 0-19 16,0 0-2-16,0 0-5 0,0 0 11 15,0 0-5-15,0 0 0 0,0 0 10 0,0 0-10 16,0 0-13-16,0 0 0 0,0 0-6 0,18 0-5 16,-9 0-2-16,3 0-5 0,0 0 4 0,3 0-2 15,-3 0 2-15,6 0-4 0,-3 0 6 0,2-11-9 16,-2 2 3-16,3 2-4 0,-3 7 2 0,-3 0 4 15,3 0 2-15,-3 0-3 0,0 0-1 0,-6 0 0 16,3 0 1-16,-4 0-1 0,1 0-1 0,0-14 4 16,-6 14-6-16,6-10 8 0,-6 10-5 0,6 0 5 15,-6 0-4-15,0 0-2 0,0 0 1 16,0 0 2-16,0 0 0 0,0 0-1 0,0 0-1 0,0 0 2 16,0 0-4-16,0 0 1 0,0 0 2 15,0 0 1-15,0 0 1 0,0 0 2 0,0 0-4 16,0 0-3-16,0 0 2 0,0 0 1 0,0 0-4 15,0 0 0-15,-18 0 2 0,18 0 1 0,-9 0-3 16,9 0-2-16,-11 0 3 0,-1 0 0 0,3-11 0 16,0 11-1-16,0 0-2 0,3-10 2 0,0 10 1 15,0-7 5-15,0-1-8 0,-3 8 1 0,3-5 3 16,0-5-6-16,6 1 5 0,-6-3-5 0,0 3 6 16,6-2-7-16,0 3 5 0,0 0 0 0,-3-3 0 15,3 6-2-15,0 0 3 0,0 5-1 16,0-5-2-16,0 0 2 0,9 1 2 0,-9 0-2 15,18 2 4-15,-6-3-4 0,-3 0 5 0,3-4-5 16,0 2 6-16,-3 2-4 0,3 0 4 0,5-1-2 16,-8-3-4-16,3 0 0 0,-6-1 1 0,6 4-1 15,-3 2 0-15,-3-4 0 0,0 3-1 0,0 0 7 16,6 5-3-16,-3 0 3 0,-3 0-2 0,0 0-1 16,0 0 6-16,0 0-4 0,0 0 1 0,-6 0 0 15,3 0 2-15,3 0-7 0,-1 14 48 0,1-2-10 16,3-12-10-16,0 12-1 0,0 1 17 0,-3-2-7 15,6-2-8-15,-3-1 20 0,-3 1-4 16,0 1 1-16,0 3-8 0,0-3-3 0,-6-1-10 16,0 0 6-16,0-4-1 0,0 5-11 0,0-1 4 15,0-4-11-15,0-3 4 0,0 7-10 0,0-8-3 16,0 6 3-16,0 0-3 0,-12-2 2 0,12 1-1 16,0-1-3-16,0 1 5 0,0-3-14 0,-18 4 9 15,18-2-4-15,0 1 0 0,-15-2 5 0,15-1-3 16,-12 2 3-16,12-2-10 0,-12 0 9 0,12-1-5 15,-9-2 4-15,9 5-1 0,0-5-3 0,0 0 8 16,0 0-2-16,0 0 0 0,0 0 3 0,0 0-8 16,0 0 8-16,0-10-7 0,0 10 5 0,0 0-5 15,0 0 1-15,0 0 0 0,0 0 2 0,0 0-8 16,0 0 6-16,0 0-5 0,0 0 3 0,0 0-1 16,0 0 5-16,0 0-6 0,0 0 10 15,12 0-4-15,-12 0-2 0,9 0 1 0,3 0-2 16,3 0 4-16,-3 0 0 0,-6 0-2 0,6 0 7 15,0 0-8-15,3-14 0 0,-9 14 2 0,5-8 3 16,-2 8-6-16,3 0 4 0,-6 0-8 0,3 0 12 16,-3 0-1-16,0 0 3 0,0 0-6 0,-6 0 4 15,0 0-10-15,0 0 7 0,0 0 0 0,0 0-8 16,0 0 5-16,0 0-1 0,0 0 1 0,0 0 3 16,0 0-1-16,0 0-4 0,0 0 6 0,0 0-5 15,0 0-8-15,0 0-41 0,0 0-24 0,0 0-25 16,0 0-28-16,0 0-22 0,0 0-25 15,0 0-17-15,0 0-61 0,0 0-94 0,0 0-180 16,0 0-54-16</inkml:trace>
          <inkml:trace contextRef="#ctx0" brushRef="#br0" timeOffset="29565.98">4808-213 1739 0,'-12'0'77'0,"12"0"16"0,-15 0-6 0,15 0-1 16,0 0 10-16,0 0-15 0,0 0-7 0,0 0-23 15,0 0-4-15,0 0 7 0,0 0 19 16,0 0-13-16,-12 0 17 0,12 10-7 0,0-10-4 0,0 10-11 15,0-2 0-15,0 0-7 0,0 2 0 16,0 0 7-16,0 0-7 0,0 0 4 0,0 1-9 16,0 4 6-16,0 0-10 0,0 1-11 0,0 4-4 15,0 0 3-15,-18 2 21 0,18-1-3 0,-15 3-13 16,3 3-10-16,12-4 5 0,-6 5 16 0,6-1-6 16,0-2-13-16,0-1-7 0,0-2 0 0,0 0-5 15,18-3-3-15,-3 1-12 0,-3-4 19 0,6-1-14 16,-3 1-2-16,-3 1-2 0,-1 0 3 0,1-5 4 15,-3-1 0-15,3 2-11 0,-6-2 12 0,6-3-13 16,-3-3 6-16,3-1-1 0,-6 1-4 16,6 0 6-16,-9 0-11 0,3 0 5 0,6-1-1 15,-3-3-22-15,-3-1-36 0,-1 0-30 0,1 0-42 16,0 0-19-16,0 0-5 0,0-14-10 0,0 2-16 16,-3 12-19-16,-3 0-57 0,0 0-93 0,0-15-144 15</inkml:trace>
          <inkml:trace contextRef="#ctx0" brushRef="#br0" timeOffset="30566.84">4942 325 1723 0,'-12'0'35'0,"6"0"21"0,6 0 2 16,-6 7 7-16,6-7 14 0,0 0-15 0,-6 0 13 15,6 0-23-15,0 0-11 0,0 0-23 0,0 0 2 16,0 0-18-16,0 0-2 0,0 0 8 0,0 0-7 16,0 0 12-16,12 0-3 0,6 0-4 0,-10 0 4 15,-2 0-7-15,6 0-2 0,3 0 4 0,-3 0-11 16,6 0 17-16,-6 0 18 0,3 0-13 15,3 0 0-15,-4 0 22 0,1 0-3 0,-3 0-7 16,6 0-9-16,0 0-5 0,-9 0-11 0,9 0 2 16,-6 0-9-16,-3 0 2 0,-3 0 4 0,5 0-3 15,-5 0-3-15,-3-11 4 0,0 11 1 0,0 0-5 16,-3 0 0-16,0 0 3 0,0 0-3 0,0 0-1 16,0 0 1-16,0 0 9 0,0 0-11 0,0 0 3 15,0 0-7-15,0 0-5 0,0 0-12 0,0 0 3 16,0 0 8-16,0 0-12 0,0 0 11 0,0 0-9 15,-9 0-8-15,9 0-5 0,-8 0 5 0,-1 0-5 16,-3 0-4-16,9-10-6 0,-6 10 15 0,0-15 0 16,3 3 1-16,6 3-4 0,-6-5 9 15,0 4 2-15,3-2 14 0,-3-2-4 0,0 0 11 16,0-4 7-16,0 2-1 0,0-4-15 0,0-1 21 16,0 1-16-16,0 0 2 0,-3 1 21 0,9 2-22 15,0 3 15-15,0-1-11 0,0 2-1 0,0 2 1 16,0 0 10-16,0 0-2 0,0 2 4 0,12 0-6 15,-3-2 2-15,3-1-1 0,3 1-13 0,-6 3 12 16,0-2 0-16,3 0-3 0,-3 0 3 0,0 2 12 16,0 0 5-16,3 1 8 0,-4 1-10 0,1-1 12 15,0 5-12-15,3-2 26 0,-3-1-20 0,0 4 11 16,0-2 19-16,3 3-20 0,-3 0-3 0,3 0-14 16,-6 0-2-16,0 0 31 0,6 0-10 15,-6 0-18-15,-3 0 6 0,2 0-17 0,1 15 10 16,0-2-5-16,-3-1 14 0,0 1 2 0,3 5-3 15,-6-2-5-15,0 2-3 0,0 0 4 0,0 2 1 16,0 0 3-16,0-3-5 0,0 4 0 0,0-4-5 16,0 3-1-16,0-4 0 0,0-2-3 0,0 3-5 15,0 1 7-15,0-3-10 0,0 0 3 0,0-2-6 16,-12-3 0-16,12 4 2 0,0 1-2 0,0-5 1 16,0-2 0-16,-12-1 0 0,12-1-3 15,0 2 0-15,-5 0-1 0,5-3-1 0,0-5 3 16,-3 0-5-16,3 0 9 0,0 0-8 0,0 0 1 0,0 0 6 15,0 0-7-15,0 0-2 0,0-11-2 16,0 11 7-16,0 0-4 0,0-6-3 0,0 6 3 16,0 0 0-16,0 0-1 0,0 0 0 0,0 0 9 15,0 0-2-15,0 0-6 0,8 0 7 0,4 0-5 16,-6 0 6-16,3 0-3 0,-3 0-2 16,6-14 2-16,0 14 0 0,0 0 3 0,-3-11-2 0,9 11 1 15,-3 0 1-15,-3-10 0 0,8 10 4 0,-8-8-6 16,9 4 0-16,-9 4-3 0,9 0 9 15,-9 0-9-15,0 0 8 0,3 0-5 0,-4 0 3 0,-5 0-7 16,0 0 10-16,0 0-10 0,0 0 6 16,-6 0-5-16,0 0 3 0,0 0 0 0,0 0-4 0,0 0-2 15,0 0-1-15,0 0-2 0,0 0-47 16,0 0-8-16,0-13-35 0,0 13-30 0,0 0-29 16,0-6-66-16,0 6-110 0,0 0-118 0,0-10-48 15</inkml:trace>
          <inkml:trace contextRef="#ctx0" brushRef="#br0" timeOffset="30985.68">5480-392 1848 0,'0'-3'53'16,"0"-1"0"-16,0 2 21 0,0 2 22 0,0 0 21 15,0 0 1-15,0 0-6 0,12 0-10 0,-12 0-1 16,15 0-7-16,-3 0 17 0,-6 12 16 0,9-1-16 16,-3-1-6-16,-6-1-8 0,6 2-18 0,2 3-21 15,-2 1 8-15,0 4-12 0,0 2-7 0,3 3-22 16,0-1-3-16,-3 2 2 0,0 4 0 15,-3-3 10-15,3 5-5 0,0-2-11 0,-7-1-5 16,7-1-1-16,-6 1-12 0,3-3 4 0,-3 0 8 16,0-4-5-16,-6 1 0 0,6-3-13 0,-3 1 10 15,-3-4 2-15,0-1-1 0,0 3-10 0,0-2 11 16,0-4-8-16,0 2-3 0,0-3-5 0,0-2 12 16,0 1-8-16,0 1-12 0,-15-5 6 0,15 1-32 15,0 1-20-15,0 0-22 0,-6-7-12 0,6 3-19 16,0-2-24-16,0-2-23 0,-9 0-27 0,9 0-24 15,0 0-57-15,0 0-148 0,0 0-170 0</inkml:trace>
        </inkml:traceGroup>
        <inkml:traceGroup>
          <inkml:annotationXML>
            <emma:emma xmlns:emma="http://www.w3.org/2003/04/emma" version="1.0">
              <emma:interpretation id="{D9814E41-8CED-46C8-AE23-C846587998DC}" emma:medium="tactile" emma:mode="ink">
                <msink:context xmlns:msink="http://schemas.microsoft.com/ink/2010/main" type="inkWord" rotatedBoundingBox="31186,6232 31481,6226 31484,6342 31189,634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1379.99">6031 67 2082 0,'-12'0'39'0,"3"6"21"0,3-4-5 0,0-1-10 16,6 0-2-16,-6-1-8 0,6 0-8 0,0 0-9 15,0 0-3-15,0 0 16 0,0 0 1 0,18 0-11 16,-6 0-5-16,3 0-6 0,3 0 2 0,0 0-9 16,-3 0-9-16,5 0 10 0,-8 0-9 0,12 0 9 15,-9 0 2-15,0 0-7 0,-3-10 7 0,0 10-11 16,3 0 0-16,-4 0 4 0,1 0-7 15,-3 0-37-15,3 0-38 0,-6 0-37 0,6 0-27 16,-6 0-69-16,-3 0-85 0,0 0-104 0,-3 0-15 16</inkml:trace>
          <inkml:trace contextRef="#ctx0" brushRef="#br0" timeOffset="31607.83">6037 167 2112 0,'-3'5'55'0,"-3"-1"-3"16,6-1 9-16,0 1-7 0,0-4 8 0,0 0 1 0,0 0 6 15,0 0-23-15,0 0-12 0,0 0-6 16,15 0-13-16,-3 0-4 0,3-11-9 0,3 11 10 16,2 0-9-16,1 0-5 0,-3-10 3 0,0 10 3 15,-3-8 2-15,3 8-14 0,-3 0-5 0,-4-5-27 16,1 5-40-16,-3 0-51 0,-3 0-115 0,6 0-201 15,-6 0-128-15</inkml:trace>
        </inkml:traceGroup>
        <inkml:traceGroup>
          <inkml:annotationXML>
            <emma:emma xmlns:emma="http://www.w3.org/2003/04/emma" version="1.0">
              <emma:interpretation id="{00C066D3-DC69-4154-AAAD-A27BED700805}" emma:medium="tactile" emma:mode="ink">
                <msink:context xmlns:msink="http://schemas.microsoft.com/ink/2010/main" type="inkWord" rotatedBoundingBox="31883,6008 31968,6006 31980,6550 31895,655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3239.87">6689-134 1212 0,'0'-2'89'0,"0"1"10"0,0-3 31 0,0 3-2 15,0 0 5-15,0-3-2 0,6 3-13 0,-3-3 1 16,3 4-17-16,-6-4-5 0,0 4-4 0,3-1-1 16,0 1-13-16,-3 0-13 0,0 0-1 0,0 0-3 15,0 0-3-15,0 0-12 0,0 0-6 0,0 0-13 16,0 0-3-16,0 0 8 0,0 0 17 0,0 0 9 16,0 0-2-16,0 0-1 0,0 0-1 0,0 10-5 15,0 1 0-15,0-11 2 0,0 16 0 16,0-1 0-16,0-2 6 0,0 2-19 0,0 3 3 15,0 1-15-15,12 3 11 0,-4-1-4 0,-8 7-7 16,6 0-15-16,0 0-1 0,0 2-7 0,0-4 6 16,0 3-7-16,0-3-3 0,-6 0 1 0,6-6 5 15,-3 1-6-15,0-1 7 0,0-1 7 0,0-3-13 16,-3-2 6-16,0-1-6 0,0-3-4 0,0 0 1 16,0-4-1-16,0-1-4 0,0 0 6 0,0-5-5 15,0 1 14-15,0 1-10 0,0-2-13 0,0 0-11 16,0 0-30-16,0 0-24 0,0 0-65 15,0 0-52-15,0 0-49 0,0 0-47 0,0-13-108 0,0 13-262 16</inkml:trace>
        </inkml:traceGroup>
      </inkml:traceGroup>
    </inkml:traceGroup>
    <inkml:traceGroup>
      <inkml:annotationXML>
        <emma:emma xmlns:emma="http://www.w3.org/2003/04/emma" version="1.0">
          <emma:interpretation id="{CF106F26-2A1F-44C5-9BF5-E02F9456F536}" emma:medium="tactile" emma:mode="ink">
            <msink:context xmlns:msink="http://schemas.microsoft.com/ink/2010/main" type="paragraph" rotatedBoundingBox="25098,7207 32291,7338 32273,8277 25081,81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3417BD7-6AF2-4FB5-9315-8666984A20C1}" emma:medium="tactile" emma:mode="ink">
              <msink:context xmlns:msink="http://schemas.microsoft.com/ink/2010/main" type="inkBullet" rotatedBoundingBox="25094,7429 26128,7447 26119,7973 25085,7955"/>
            </emma:interpretation>
            <emma:one-of disjunction-type="recognition" id="oneOf5">
              <emma:interpretation id="interp5" emma:lang="" emma:confidence="0">
                <emma:literal>→</emma:literal>
              </emma:interpretation>
            </emma:one-of>
          </emma:emma>
        </inkml:annotationXML>
        <inkml:trace contextRef="#ctx0" brushRef="#br0" timeOffset="55483.94">-101 1790 1805 0,'-9'0'54'0,"9"0"23"0,0 0 4 15,0 0 9-15,0 0-13 0,0 0-8 0,0 0-3 16,0 0-18-16,0 0-6 0,0 0-7 0,0 0 5 15,0 0 4-15,0 0-2 0,0 0 7 0,0 0 8 16,0 0-8-16,0 0 8 0,0 0-2 0,0 0 7 16,0 0 3-16,0 0-2 0,0 0 1 0,0 0-5 15,0 0-2-15,0 0-5 0,0 0-1 0,0 0 1 16,0 0-18-16,0 0-3 0,0 0-9 0,9 0-5 16,3 0 3-16,-12 0 13 0,12 0 0 0,-3 0-7 15,9 0-13-15,-6 0 0 0,8 0-1 16,-2 0-1-16,3 0-9 0,3 0-1 0,3 0 3 15,-6 0 0-15,5 0-1 0,-2 0 5 0,3 0-8 16,-3-12-3-16,-3 12 8 0,2 0-4 0,-2 0 0 16,6-12-3-16,-9 12-3 0,3 0 10 0,-3 0-9 15,-4 0 4-15,10 0 2 0,-9 0 1 0,-3 0 0 16,9 0-10-16,-9 0 10 0,0-14-2 0,3 14-5 16,-3 0 8-16,-7 0-2 0,4-12-5 0,3 12 2 15,-6 0 3-15,0 0-2 0,0 0-5 0,-6 0 8 16,6 0-2-16,-6 0-2 0,3 0 5 0,-3 0-4 15,0 0-5-15,0 0 10 0,0 0-6 0,0 0 3 16,0 0-4-16,0 0 2 0,0 0-4 0,0 0 6 16,0 0 1-16,0 0-2 0,0 0-3 15,0 0 7-15,0 0-3 0,0 0 7 0,0 0-2 16,0 0-1-16,0 0 4 0,0 0-5 0,0 0-3 16,0 0 8-16,0 0-6 0,0 0-7 0,0 0 6 15,-15 0-4-15,3 0-1 0,0-14 3 0,12 14-6 16,-9 0 13-16,-2 0-16 0,-4 0 8 0,9 0 2 15,-6-13-10-15,0 13 9 0,-3 0 1 0,3-14-7 16,0 3-3-16,-3 11 11 0,3-14-5 0,1 2 1 16,2-3 8-16,3 6-17 0,0-2 10 0,-6 1-2 15,3 0 1-15,3-1-3 0,0 2 5 0,0 2 1 16,-6-2-4-16,12 0-3 0,-9-3 5 16,9-2-6-16,0 6 6 0,0-3-5 0,0 1-1 15,0-3 0-15,0 2 4 0,0 1-3 0,0 4 1 16,0-3 1-16,0 0 5 0,21-2-1 15,-21-2-1-15,12 2 1 0,-12 2-7 0,15-2 5 0,-3-1 1 16,0-3-1-16,-3 4 0 0,2 3-1 0,-5-1 3 16,6 1 3-16,-9 0-6 0,9 1-4 0,-6-1 10 15,6 1 0-15,-3 3-12 0,3 0 7 0,-6-1 0 16,0 1-3-16,3 3 4 0,3-2 4 0,-6-1-6 16,0 4 2-16,-1 0 3 0,4 0 0 0,3 0-9 15,-6 0 5-15,0 0 2 0,6 0-3 0,-6 0 5 16,3 0 1-16,3 0-7 0,-6 15 10 15,9-5-9-15,-3-10 6 0,0 15-4 0,-6-4 3 16,8-1-3-16,-2 1-1 0,-3 2 4 0,3-3-6 16,0 2 5-16,0 1 3 0,-6-2 1 0,3-1 1 15,-3-3-9-15,0 4 3 0,0 1-2 0,-6-1 4 16,6-1 9-16,-6 1-3 0,0-2-6 0,0 2 0 16,0 1-5-16,0-2 3 0,0-1 6 0,0 4-6 15,0-3-2-15,0 3 7 0,0 2-4 0,0 2 5 16,0-3 2-16,-12 1-7 0,0 1 1 0,3 0 2 15,-3-1-11-15,6 2 11 0,0-4-3 0,-6 1-3 16,3-2 2-16,3 2-4 0,6-2 7 0,-6 2-10 16,0-6 7-16,6-1-8 0,0-4 8 15,-6 2-2-15,6-2-3 0,0-2 0 0,0 1-1 16,0-2 8-16,0 0-5 0,0 0-2 0,0 0 5 16,0 0 2-16,0 0-7 0,12 0 3 0,-12 0 1 15,12 0 0-15,3 0 1 0,-9 0-1 0,6 0 6 16,0 0-7-16,3-11 0 0,-3 3-1 0,3 8 6 15,-4-10-1-15,7-1 6 0,-3 1-13 0,3 3-1 16,-9-1 6-16,9-1 2 0,-6 3-1 0,3 2-1 16,-3-1-1-16,-1 2 2 0,-2 0-4 0,-3 1-3 15,6-1 0-15,-6 3 9 0,0 0 0 0,-6 0 4 16,9 0-12-16,-3 0 5 0,-6 0-6 16,0 0 5-16,6 0 4 0,-6 0-7 0,0 0-6 15,0 0-3-15,0 0-26 0,0 0-25 0,0 0-35 16,0 0-35-16,0 0-41 0,0 0-23 0,0 0-18 15,0 0-53-15,0 0-125 0,0 0-209 0</inkml:trace>
      </inkml:traceGroup>
      <inkml:traceGroup>
        <inkml:annotationXML>
          <emma:emma xmlns:emma="http://www.w3.org/2003/04/emma" version="1.0">
            <emma:interpretation id="{B51EF577-A009-455E-A653-C46FCD744E8F}" emma:medium="tactile" emma:mode="ink">
              <msink:context xmlns:msink="http://schemas.microsoft.com/ink/2010/main" type="line" rotatedBoundingBox="26077,7225 32291,7338 32273,8277 26060,8164"/>
            </emma:interpretation>
          </emma:emma>
        </inkml:annotationXML>
        <inkml:traceGroup>
          <inkml:annotationXML>
            <emma:emma xmlns:emma="http://www.w3.org/2003/04/emma" version="1.0">
              <emma:interpretation id="{C797CA33-43DE-419D-BAA0-BB110AC83639}" emma:medium="tactile" emma:mode="ink">
                <msink:context xmlns:msink="http://schemas.microsoft.com/ink/2010/main" type="inkWord" rotatedBoundingBox="26070,7600 26272,7604 26269,7778 26067,77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5789.03">875 1469 1660 0,'0'0'61'0,"6"0"47"16,0 14 19-16,0-14 20 0,0 11 13 0,0-11-9 15,3 0-9-15,-3 0-10 0,0 0-22 0,0 0-5 16,6 0-4-16,-3 0-14 0,3 0-29 0,0 0-23 15,-3-11-10-15,8 11-9 0,-5-8-7 0,-6 1-4 16,9 0-7-16,-9 7-1 0,0-7-5 16,0 3-36-16,-3 1-31 0,3-1-43 0,-6 4-32 15,0-4-33-15,6 4-33 0,-6 0-113 0,0 0-154 16,0 0-67-16</inkml:trace>
          <inkml:trace contextRef="#ctx0" brushRef="#br0" timeOffset="55993.5">938 1607 2076 0,'0'0'22'0,"0"3"43"0,0-2 20 0,0-1 15 0,0 0 8 16,0 0-19-16,0 0-21 0,9 0-26 15,-9 0-10-15,18 0-17 0,-6 0 0 0,-3 0-9 16,2 0-8-16,1 0 3 0,0 0-4 0,3-20-21 15,-9 20-37-15,6 0-67 0,-3-10-88 0,-3 10-195 16,0-10-162-16</inkml:trace>
        </inkml:traceGroup>
        <inkml:traceGroup>
          <inkml:annotationXML>
            <emma:emma xmlns:emma="http://www.w3.org/2003/04/emma" version="1.0">
              <emma:interpretation id="{C264BC19-8015-4C0E-A7B1-659DB5FB18E8}" emma:medium="tactile" emma:mode="ink">
                <msink:context xmlns:msink="http://schemas.microsoft.com/ink/2010/main" type="inkWord" rotatedBoundingBox="26599,7363 27458,7378 27444,8182 26585,816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7160.24">1548 1232 2188 0,'0'0'45'0,"0"-1"18"0,0-1 9 16,0 2 10-16,0 0-10 0,0 0-28 0,0 0-8 16,0 0-18-16,0 0-6 0,0 0-3 0,0 0-6 15,0 0 3-15,0 15-6 0,0-4 15 0,-9-1-4 16,9 1-4-16,0 4 12 0,0-5-12 0,0 6-4 15,0-2 3-15,0 3 1 0,-18-1-2 0,18 1-5 16,-20-2 2-16,2-2-4 0,6 2 3 0,3-1-7 16,-3 1-3-16,0-5 7 0,3 0-1 0,-3 0-12 15,6 1 13-15,6-1-9 0,-12-4-17 0,12 0 1 16,0-1-6-16,0-1-3 0,0-3 7 16,0-1-3-16,0 0 2 0,0 0 10 0,18 0 12 15,-12-16 1-15,9 5 11 0,-3 11-5 0,0-16-7 16,3 6 10-16,-3 10 2 0,0-9-2 0,2 3-1 15,-8 6 3-15,6-5-4 0,-3 5 11 0,3 0 19 16,-6 0 9-16,6 0 9 0,-12 0 2 0,0 0-8 16,0 0-13-16,0 10-10 0,0 0-4 0,0 0-6 15,0 3 1-15,0 0-13 0,0 2 9 0,0 0 3 16,0 3-6-16,0 0-12 0,0-2 14 0,0 4-1 16,0-4-7-16,0 0 6 0,0 0-5 15,0-3-2-15,0-3 5 0,0 3 2 0,0-1-6 16,9-4 4-16,-9 2-3 0,12-1 4 0,-12-3-7 15,12-3 8-15,-6-2-5 0,0 3-3 0,8-3 5 16,-8 1-4-16,6-2-2 0,-3 0 1 0,3 0-18 16,0 0-15-16,-6 0-21 0,3 0-29 0,-3 0-34 15,0 0-39-15,0 0-101 0,0-11-117 0,-6 11-74 16</inkml:trace>
          <inkml:trace contextRef="#ctx0" brushRef="#br0" timeOffset="57751.52">1786 1378 1819 0,'-6'-3'81'0,"6"0"-8"16,0 2-1-16,0 1 22 0,0 0-5 0,0 0 1 15,0 0-10-15,-6 0-11 0,-3 0-8 0,3 0-4 16,1 0 0-16,-1 0 12 0,6 10-8 0,-6-10-6 16,-6 11-19-16,3-1 5 0,3-1-11 0,0 4 1 15,-6 2 1-15,3 0-8 0,-3 4-5 0,0-4-1 16,6 1-9-16,-3-1-4 0,3 1 1 16,6 0 1-16,0-3-6 0,-6 0-3 0,6-1 5 15,0-3-2-15,-6 3-1 0,6-3 4 0,0-2-4 16,0 0-3-16,18-2 0 0,3 0 0 0,-3-2-2 15,-3-1-1-15,-3-2 3 0,0 0-12 0,3 0-8 16,-3 0-26-16,-1 0-4 0,4-16-16 0,-3 1-5 16,0 0-13-16,-3 2-5 0,3-2 8 0,6-2-5 15,-9 3 0-15,3-3-1 0,-6 1 24 0,3 0 10 16,2 2 32-16,-5-2-11 0,0 6 29 0,0-1 8 16,-6-2-2-16,6 3 10 0,-6-1 7 0,0 5 38 15,0 0 23-15,0 0-2 0,0 1 1 16,0 1-15-16,0 2 10 0,0-2-14 0,0 3 1 15,0 1 3-15,0 0-8 0,0 0-4 0,0 0-8 16,0 0-4-16,0 0-10 0,-12 0 13 0,12 0 16 16,0 0-4-16,0 0 7 0,0 0-2 0,0 0-4 15,0 16-2-15,0 0-8 0,0-3-6 0,0 2-18 16,0 0 1-16,0-1-10 0,0 5-2 0,0 1-4 16,0-4-8-16,0 0 5 0,0 2 2 15,0-2-4-15,0-4-2 0,0-2 4 0,0 1-6 0,0-2-2 16,0-3-5-16,0 3-6 0,12-2-36 0,-12-2-24 15,0 0-30-15,9-2-34 0,-9-3-38 0,0 0-52 16,0 0-68-16,6 0-186 0,-6 0-105 16</inkml:trace>
          <inkml:trace contextRef="#ctx0" brushRef="#br0" timeOffset="58496.18">1992 1209 1924 0,'-6'0'33'0,"6"0"15"0,0 0-14 0,-6 0 7 0,6 0 22 16,-6 0-10-16,6 0-2 0,0 0-15 15,0 0-18-15,0 0-8 0,0 0 13 0,0 10-17 16,0-10-3-16,0 0 0 0,0 8 2 0,0-8 4 15,12 7-6-15,-12-7-9 0,9 0 4 0,-9 4 4 16,17-4 3-16,-5 4-8 0,-3-4 7 0,-3 0-1 16,6 0-8-16,-6 0 1 0,3 0 6 0,-3 0-7 15,0 0 6-15,0 0 0 0,-6 0 1 0,0 0 4 16,0 0-10-16,0 0 1 0,0 15 15 16,0-15-17-16,0 15 13 0,0-3-8 0,0-12-1 0,0 11 11 15,0 0-5-15,-12-1 2 0,12 1 1 16,-9-4 4-16,9 1-7 0,-12-2 9 0,12 1-3 15,-6-1-10-15,0 0-1 0,6-2 9 0,-6 1-15 16,6 0 15-16,-3-3-11 0,-3 1 1 0,6 2 7 16,0 0-4-16,0-2 1 0,0 0-5 0,0 2-3 15,0-3 14-15,0 6 1 0,0-3-9 0,0-2 6 16,9 3-1-16,-9 0-14 0,12-4 6 0,-12 6 6 16,6-2-3-16,6-1 4 0,-12-2 3 0,9 0-1 15,-3-3-5-15,0 4 4 0,6-1 18 0,-6-1-1 16,-3 0-7-16,3 2-1 0,0 0 3 0,0-4 5 15,-6 7-10-15,6-3-1 0,-6 1 1 16,0 1-2-16,0 3-8 0,0 1 8 0,6 2-6 0,-6 3-5 16,0 5 6-16,0-4-2 0,0 4 0 15,0-6-1-15,0 1 7 0,0-3-6 0,0 3 1 16,0 1 1-16,0-4-4 0,0-1 1 0,0 0-2 16,0-1 6-16,0 1-2 0,0 3-7 0,0-7 8 15,14-3-5-15,-14 0-1 0,12 3 1 0,0-7 3 16,-3 0-3-16,-3 0 1 0,6 0 1 0,-6 0-5 15,0 0 4-15,3 0 1 0,-3 0 1 0,0 0 0 16,0 0-2-16,0 0 5 0,-6 0 2 0,0 12-5 16,6-1 3-16,-6 3 0 0,0-3 6 0,0 2 3 15,0-1-1-15,0 1-7 0,0 0 6 16,0 3-1-16,0-5 9 0,0 0 0 0,0 0 0 16,-12 2 3-16,0-5-2 0,12 0-9 0,-15 1-4 15,9-3-2-15,-6 0-6 0,6 3 5 0,-3-3-7 16,-3-2 0-16,6 5-2 0,-6-2 0 0,6-2-4 15,-2 0-35-15,2-3-66 0,0-2-44 0,0 0-55 16,0 0-96-16,0 0-256 0</inkml:trace>
        </inkml:traceGroup>
        <inkml:traceGroup>
          <inkml:annotationXML>
            <emma:emma xmlns:emma="http://www.w3.org/2003/04/emma" version="1.0">
              <emma:interpretation id="{FB6F8C15-0AB7-4980-A4EA-4D69EA480392}" emma:medium="tactile" emma:mode="ink">
                <msink:context xmlns:msink="http://schemas.microsoft.com/ink/2010/main" type="inkWord" rotatedBoundingBox="27685,7603 28358,7615 28353,7908 27680,7895"/>
              </emma:interpretation>
            </emma:emma>
          </inkml:annotationXML>
          <inkml:trace contextRef="#ctx0" brushRef="#br0" timeOffset="59044.04">2516 1691 1845 0,'-6'0'55'0,"0"2"15"16,0 1 10-16,0 0 2 0,6 0 0 0,-6-3-3 15,6 0-19-15,0 0-23 0,0 0-6 0,0 0-10 16,0 0-8-16,0 0-3 0,0 0 3 0,0 0 8 16,0 0-5-16,12 0 15 0,0 0 2 0,2 0 13 15,-2 0-4-15,0 0-3 0,9 0 15 0,0 0-1 16,-3 0 4-16,3-13 1 0,8 3-2 0,-2 1-13 16,0 1-13-16,0-3-5 0,3 3-11 15,-10 0-4-15,7-1-2 0,-3 0-2 0,-3 2-2 16,-3 2-1-16,3 0 0 0,-10 1-3 0,4-5 3 15,-3 2-5-15,0 2 3 0,0 1-6 0,-3 2 3 16,3-5-1-16,-6 5 4 0,6 2-3 0,-9 0-7 16,3 0-7-16,0 0-28 0,-6 0-27 0,0 0-35 15,0 0-45-15,0 0-37 0,0 0-56 0,0 0-104 16,0 0-153-16,0 0-31 0</inkml:trace>
          <inkml:trace contextRef="#ctx0" brushRef="#br0" timeOffset="59578.01">3016 1494 1889 0,'0'-4'59'0,"0"2"27"0,0 0 0 16,0 2 9-16,0 0-7 0,0 0 3 0,0-3-15 16,0 3 1-16,0 0-14 0,0 0-11 0,0 0 3 15,0 16-12-15,0-16-10 0,-12 12 0 0,12 1-10 16,-15-4-7-16,15 1-6 0,-12-10-1 0,12 8-7 15,-12 1-1-15,12-3 5 0,0 2-6 0,0-1 3 16,-9-1-6-16,9-2-1 0,0 1 1 0,0-3-2 16,-6-2 0-16,6 0 2 0,0 0-5 15,0 0-39-15,0 0-11 0,0 0 8 0,0 0 8 16,0 0 12-16,0-13 0 0,0 13 15 0,0-11 0 16,0-1 7-16,0 1 9 0,0 3-9 0,0-3 10 15,0-2-8-15,0 4 5 0,0-2 14 0,0 2-13 16,0 2 4-16,0-1 0 0,0 0-1 0,0 2 7 15,0 3 7-15,0-1 2 0,0 3-2 0,0-2-3 16,0 0-7-16,0 3-3 0,0 0-4 0,0 0 9 16,0 0 28-16,0 0-9 0,0 0 5 0,0 0-8 15,0 0-6-15,0 0-3 0,0 0-4 16,12 0-8-16,-3 11-3 0,3-11 1 0,-6 9-1 16,9-1 3-16,-9 0 0 0,12 5-3 0,-4-2-1 15,4 1 7-15,-3 5-10 0,-3 0-1 0,0 1 2 16,3-2 1-16,-3-1 1 0,-6 0-6 0,6-2 11 15,-6-2-9-15,-3-1 8 0,3 1-6 0,-6-3 2 16,0 2 0-16,0 3-3 0,0-4 6 0,-15 2-3 16,-3-3 5-16,-3-2-6 0,9 1-4 0,0-1 5 15,-3-6 4-15,3 0-8 0,0 0-6 0,3 0-4 16,-2 0-9-16,5 0-20 0,0 0-23 0,6 0-13 16,-9 0-33-16,3 0-29 0,0 0-59 0,0 0-76 15,0-13-108-15,6 13-74 0</inkml:trace>
        </inkml:traceGroup>
        <inkml:traceGroup>
          <inkml:annotationXML>
            <emma:emma xmlns:emma="http://www.w3.org/2003/04/emma" version="1.0">
              <emma:interpretation id="{19F03A87-8E32-459A-A1DE-E9FF53AE60F0}" emma:medium="tactile" emma:mode="ink">
                <msink:context xmlns:msink="http://schemas.microsoft.com/ink/2010/main" type="inkWord" rotatedBoundingBox="28707,7433 29112,7441 29100,8086 28695,807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0556.51">3501 1881 1343 0,'0'0'62'0,"0"0"-8"0,0 0 41 0,0 0 35 15,0 0 20-15,0 0-34 0,12 0-8 0,-12 0-23 16,0 0-8-16,0 0-7 0,0 11-22 0,0-11-2 16,0 9 3-16,0-9-10 0,0 10-19 0,0-10 1 15,0 0-9-15,21 4-4 0,-21-4 3 0,0 0 4 16,0 0-2-16,0 0 7 0,0 0-2 0,0 0-9 16,0 0-1-16,0 0 1 0,0 0-5 0,0 0-4 15,0-10 6-15,0 10-2 0,0-15 3 16,0 0-11-16,0-1 5 0,0 2-5 0,0-3 5 15,0 1-4-15,0-4 2 0,0-1 3 0,0-2-1 16,0-2-4-16,0-5-2 0,0-1-1 0,0 1-2 16,0-4 3-16,0 2 11 0,-12 1-9 0,12 1 6 15,0 0-2-15,0 8-8 0,0 1 9 0,0 6-5 16,0 0 12-16,0 4-5 0,0 3 0 0,0 3-7 16,0 2 1-16,0 1-3 0,0 0 11 0,0 2-6 15,0 0-2-15,0 0 5 0,0 0-5 0,0 0 8 16,0 0-11-16,0 0 12 0,0 0 21 0,0 0 19 15,0 11-9-15,0-11-13 0,0 12 0 0,12 1 3 16,-12-1-2-16,11 1 8 0,4 2-7 16,-3 2-10-16,0 5 2 0,0 1-3 0,3-4-5 15,-3 4 1-15,6 1 4 0,-3-1-12 0,2-2 3 16,-2 0-3-16,3-2 0 0,-3-1 2 0,3-2-3 16,-3-3 0-16,-3-1 0 0,9 0-4 0,-10 1 1 15,1-2 4-15,3-2-5 0,-3-1 7 0,0 1-8 16,-3-1 5-16,-3-1-2 0,0-3-4 0,0 3 1 15,-6-6 4-15,6 2 1 0,-6-1 9 0,0-2-3 16,6 0-3-16,-6 0 1 0,0 0-1 0,0 0-3 16,6 0-5-16,-6 0 9 0,6-15-7 0,-6 5 1 15,3-1-1-15,-3-2-3 0,0 4 3 0,6-3 1 16,-6 0-6-16,0 0 2 16,0-2 3-16,0 1 1 0,0-4-3 0,0-5 5 0,0 0-3 15,0-3-3-15,0 0 3 0,0 0 1 0,0 0-4 16,0 0 1-16,-9 3 2 0,9 0 1 0,0 4-2 15,-12 0 2-15,12 2-5 0,0 3 1 0,-6-2 6 16,6 1-2-16,-6 3-4 0,6 1 1 0,-6-5-5 16,6 7 0-16,-6 1 0 0,6-1-14 0,0 1-12 15,0 0-10-15,-3 1-25 0,3 2-21 0,0 3-34 16,0-2-27-16,0-1-45 0,0 3-100 0,0 1-160 16,0 0-120-16</inkml:trace>
        </inkml:traceGroup>
        <inkml:traceGroup>
          <inkml:annotationXML>
            <emma:emma xmlns:emma="http://www.w3.org/2003/04/emma" version="1.0">
              <emma:interpretation id="{4A597D70-DA24-4F46-9EA4-48B3D967D29E}" emma:medium="tactile" emma:mode="ink">
                <msink:context xmlns:msink="http://schemas.microsoft.com/ink/2010/main" type="inkWord" rotatedBoundingBox="29335,7284 31344,7321 31327,8260 29318,822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1943.95">4153 2059 1382 0,'-6'0'70'0,"6"0"8"0,-6 0-15 0,6 0 23 15,0 0 18-15,-6 0-18 0,6 0 0 0,-6 0-24 16,6 0 2-16,0 0-15 0,-3 0-6 0,3 0 18 15,-3 0-15-15,3 0 7 0,0 0-3 16,0 0 0-16,0 0-14 0,0 0 16 0,0 0-6 16,0 0-10-16,0 0 7 0,0 0-5 0,0 0-3 15,0 0 4-15,0 0-13 0,0 0-1 0,0 0-12 16,0 0-2-16,0 0-1 0,0 0 1 0,0 0-4 16,0 0-6-16,12 0 8 0,-12 0-9 0,18 0 7 15,-9-6-3-15,-3 6 1 0,6 0-2 0,5-10 0 16,-8 4-4-16,9 6 3 0,-3-6-7 0,3-2 2 15,-3 7 7-15,-3-2-11 0,6 3 14 16,-10 0-4-16,4 0-5 0,0 0 1 0,-3 0 8 0,0 0-9 16,0 0 5-16,-3 0 3 0,6 0-9 0,-3 0 7 15,-3 0-9-15,6 0 5 0,0 0-6 16,-9 0 10-16,3 0-5 0,-6 0 5 0,6 0 4 16,-1 0-7-16,-5 0-1 0,0 0 3 0,0 0 2 15,0 0-4-15,0 0 2 0,0 0 3 0,0 0 22 16,0 0-6-16,0 0 1 0,0 0-5 0,0 0-4 15,0 0-4-15,0 0-2 0,0 0 2 0,0 0-6 16,0 0-4-16,0 0-9 0,0 0 12 0,0 0-5 16,0 0 0-16,0 0-4 0,-14 0 6 0,14 0-2 15,0 0 2-15,-18 0-1 0,18 0-1 0,-12 0 2 16,12 0 4-16,-9-12-4 0,-3 12-2 16,12-9 0-16,-6 9 2 0,-6 0 1 0,6-6-1 15,0 6-4-15,-3-9 1 0,3 3 0 0,0 0-2 16,0 2 0-16,6-5 1 0,-3-2-1 0,3-1 3 15,-3-1 2-15,3-2-7 0,-3-2 4 0,3-2-4 16,0 4 1-16,0-1 3 0,0 2-3 0,0 3 1 16,0-1 4-16,0 1 1 0,0 4-2 0,0 0 0 15,0 0 1-15,0 2-2 0,0 1 4 0,9-2-4 16,-9 4 3-16,12-1-5 0,-12 0 9 0,12 3-4 16,-3 0-1-16,-3 0-3 0,0 0 2 0,6 0 0 15,-3 0 3-15,-3 0-2 0,6 0 8 0,0 0-1 16,0 0-7-16,-3 0 7 0,2 0-8 15,-5 0 5-15,0 0-3 0,3 0 3 0,3 0 6 16,3 11-6-16,-9-3-3 0,0 3 3 0,6-2-7 16,-6 0 8-16,3-1-6 0,-3 3 3 0,-6 0 7 15,0-2-3-15,0 1 1 0,0-1 0 0,0-1 1 16,0 1-3-16,0 2 1 0,0-1 5 0,0-1-2 16,0 1-3-16,0 1-1 0,0-1-1 0,0 3 4 15,0-7-7-15,0 2 0 0,0 0 0 0,0-3 4 16,0 2-6-16,0 0 6 0,0-4-1 0,0 0-2 15,0-1 0-15,0 0-10 0,0-2 4 0,0 0 0 16,0 0 5-16,0 0 2 0,0 0-5 0,0 0 9 16,0 0-14-16,0 0-2 0,0 0 12 15,12 0-7-15,-12 0 6 0,0 0 0 16,0 0-5-16,0 0-2 0,0 0 11 0,0 0-1 0,0 0 0 16,0 0-5-16,20 0 2 0,-2 0 3 0,-18 0-6 15,18 0 3-15,-3-10-2 0,-9 10 2 0,9 0-1 16,-15 0 5-16,12-9-3 0,0 9-1 0,0-6-6 15,-3 6 6-15,-4 0 4 0,1 0-12 0,-6 0 5 16,6 0-3-16,0 0 12 0,-6 0-3 0,6 0-7 16,-3 0 9-16,0 0-14 0,0 0 5 0,-3 0-6 15,6 0 0-15,-6 0-15 0,0 0-15 0,0 0-34 16,0 0-27-16,0 0-22 0,0 0-17 0,0 0-29 16,0 0-53-16,0 0-82 0,0-9-104 15,0 9-70-15</inkml:trace>
          <inkml:trace contextRef="#ctx0" brushRef="#br0" timeOffset="62807.39">4858 1250 1970 0,'-6'-2'42'0,"0"2"17"16,6 0 7-16,0 0 11 0,0 0-10 0,0 0-3 15,0 0-5-15,0 0-3 0,0 0-7 0,0 0-7 16,0 0 4-16,0 11-2 0,0-11 1 15,0 13 10-15,0-4 8 0,0 1 0 0,0-1-1 16,0 3 2-16,0-1-9 0,0 3 7 0,0 2-4 16,0 2-3-16,0 2-4 0,0 2 4 0,0 2-13 15,0-1-13-15,0 3-4 0,0 3 4 0,0-1-13 16,0 0-4-16,0-1-5 0,0 1 0 0,12-3 2 16,3 3-6-16,-9-3 0 0,-6 0-4 0,12 0-1 15,0-3 6-15,-6-3-3 0,-3 0 1 0,3-4 1 16,0-1 1-16,0-3-2 0,3-3-2 0,-3-1 3 15,-1-1-2-15,1 0 0 0,0-1 0 0,0-1-5 16,3-4 5-16,-3 5 0 0,0-5-3 0,-6 1-3 16,6-1-5-16,0 3-21 0,-6-3-17 15,6 0-9-15,-6 0-30 0,6 0-18 0,-3 0-15 16,3 0-19-16,-6 0-25 0,6 0-32 0,-6 0-59 16,6 0-57-16,0 0-187 0</inkml:trace>
          <inkml:trace contextRef="#ctx0" brushRef="#br0" timeOffset="63804.18">5078 1823 2016 0,'-6'0'44'0,"1"0"40"16,5 0-5-16,0 0 5 0,0 0-18 0,0 0-20 16,0 0-7-16,0 0-22 0,0 0-3 0,0 0-10 15,0 0-1-15,0 0-3 0,0 0 4 0,11 0-5 16,1 0-1-16,-3 0 2 0,3 0 7 0,0 0-5 16,3 0 5-16,-9 0-19 0,6 0 9 0,3 0 6 15,-3 0-8-15,3 0 4 0,-4 0 5 0,1 0-7 16,3 0 7-16,-3 0 1 0,0 0-10 15,0 0 8-15,-3-13 3 0,3 13-6 0,-6 0 1 16,0 0-4-16,0 0-1 0,-6 0 17 0,0 0-10 16,0 0 0-16,0 0-2 15,0 0-4-15,0 0 3 0,0 0-1 0,0 0 1 0,0 0 6 0,0 0-10 16,0 0 13-16,0 0-15 0,0-11 10 0,0 11-6 16,0 0-5-16,-6 0 6 0,6 0-4 0,-12 0 0 15,6 0 2-15,-3-12 9 0,3 12-4 0,0 0-4 16,0-11-4-16,0 11 3 0,0-10 3 0,0 0-3 15,0 3-6-15,-3 0-3 0,3-1-2 16,0 0 7-16,3-2 4 0,-3 1-5 0,3-3 1 16,-2-3 2-16,-4-3-8 0,9 2 14 0,-6-3-4 15,0-1-3-15,3 2 7 0,0-2-5 0,0 1-1 16,0 1 2-16,0 1-3 0,-3 1-2 0,6 0 6 16,0-3-11-16,0 5 8 0,0 1-4 0,0 0-2 15,0-2 7-15,0 5-4 0,18-3 6 0,-18 2-14 16,9 1 8-16,3 1 15 0,-12 3 0 0,11 0-16 15,-2-1 6-15,-3 1 4 0,0 3-13 0,0 2 7 16,0-3 7-16,-3 3-2 0,3 1 7 0,0 0-10 16,0 0 4-16,0 0 1 0,0 0-1 0,0 0 4 15,3 0-5-15,-3 0 6 0,6 0 3 0,-6 0-3 16,3 0-2-16,-3 0-3 0,-1 0 12 0,7 0-9 16,-6 0 14-16,0 0 1 0,0 0 5 15,-3 12 1-15,3-12-9 0,-6 14-1 0,6-2 9 16,0 0 7-16,-3 4-7 0,0-3-10 0,0 4 1 15,-3 0 1-15,3 4-3 0,-3-2-9 0,3 5 6 16,-3-2 1-16,0-3-2 0,3 3 2 0,-3-4-1 16,0 0 15-16,3-1-3 0,-3 0-18 0,0-6 9 15,0 4-8-15,6-1 4 0,-6-2-11 0,0 0 9 16,0-2-3-16,0 0-4 0,0 0 7 0,0-1-12 16,0 0 9-16,0-1-5 0,0 0-2 0,0 3 7 15,0-2-9-15,0-1 3 0,0-1 8 16,0-1-6-16,0 0 1 0,0 1-8 0,0-5 13 15,0 2-8-15,0-3 6 0,0-1-6 0,0 0 1 16,0 0 1-16,0 0-9 0,0 0 6 0,0 0 1 16,0 0 2-16,0 0-1 0,0 0-1 0,0 0 6 15,0 0 3-15,0 0-12 0,12 0 3 0,-3 0 5 16,-3 0-4-16,0 0 5 0,0 0-10 0,5 0 10 16,-2 0-2-16,-3-14 1 0,6 14-5 0,-6 0 1 15,9 0-1-15,-3 0 2 0,-6 0 3 0,9-11 2 16,-3 11-6-16,-6 0 4 0,6 0-7 0,0 0 7 15,-4 0-2-15,-2 0-4 0,0 0-1 0,0 0 5 16,0 0 3-16,-3 0-6 0,0 0 3 16,0 0 1-16,-3 0-6 0,6 0-3 0,-6 0 0 15,0 0-5-15,6 0-29 0,-6-14-21 0,0 14-34 16,0 0-19-16,0 0-59 0,0-16-66 0,0 16-157 16,0-12-54-16</inkml:trace>
          <inkml:trace contextRef="#ctx0" brushRef="#br0" timeOffset="64252.05">5534 1145 1771 0,'0'10'60'0,"0"-1"37"0,0-3 18 0,0 3 0 16,0-3 10-16,0 2-21 0,12-1-21 0,-12-3-11 15,12 3-6-15,3 1-14 0,-4-1-17 16,1-1 10-16,0 2-15 0,0-1 8 0,3 3-7 0,0 1-6 15,-3 1-3-15,0 1 8 0,9 2-10 16,-9 0 2-16,8 4-7 0,-8 2 12 0,6 2-2 16,-6 0 4-16,3 5-11 0,-3-1-4 0,-3 0-3 15,3 3-2-15,-6 2-5 0,3-4-2 0,-4-2 8 16,-2 3-10-16,0-3 0 0,-3-4 0 0,0 2 6 16,0-2-5-16,0-3-4 0,0-1 5 0,0 2-4 15,0-6-4-15,0 0 2 0,0-5 1 0,0 0-9 16,0-2-19-16,0-2-21 0,0 0-30 0,0-5-8 15,0 0-11-15,0 0-27 0,0 0-31 0,0 0-65 16,0 0-125-16,0 0-138 0,0 0-33 16</inkml:trace>
          <inkml:trace contextRef="#ctx0" brushRef="#br0" timeOffset="64738.52">5965 1655 1867 0,'0'7'44'16,"-5"-7"-7"-16,5 0 51 0,0 0 35 0,0 0-9 16,0 0-9-16,0 0-30 0,11 0-33 0,-11 0-16 15,15 0-16-15,-3 0 5 0,0 0-8 0,3 0 1 16,-3 0-7-16,6-15-27 0,0 15-39 0,-3-11-72 15,5 11-58-15,-2-9-151 0,-3 9-125 0</inkml:trace>
        </inkml:traceGroup>
        <inkml:traceGroup>
          <inkml:annotationXML>
            <emma:emma xmlns:emma="http://www.w3.org/2003/04/emma" version="1.0">
              <emma:interpretation id="{B56CE1FF-0319-4B67-9460-18BDF875F8A6}" emma:medium="tactile" emma:mode="ink">
                <msink:context xmlns:msink="http://schemas.microsoft.com/ink/2010/main" type="inkWord" rotatedBoundingBox="31647,7398 32289,7410 32276,8124 31634,8112"/>
              </emma:interpretation>
            </emma:emma>
          </inkml:annotationXML>
          <inkml:trace contextRef="#ctx0" brushRef="#br0" timeOffset="65533.61">6475 1378 1533 0,'-3'0'59'0,"-3"0"18"0,3 0 14 16,-3 0-1-16,6 0 2 0,0 0-37 0,0 0-11 15,0 0 0-15,-6 0-30 0,6 0-14 0,0 0 3 16,0 0 1-16,0 0 8 0,0 0-15 0,0-15 0 16,0 4 18-16,0 0-17 0,21 0 0 0,-21 3-3 15,14-3 8-15,1 1 6 0,0 0-8 0,-3 0-9 16,0 2 4-16,0 3 10 0,-3 1-8 0,3-1 10 16,0 2 7-16,-3-1 5 0,-3 2 26 0,8-1 20 15,-2 1 5-15,0-1-8 0,-6 1-16 0,9 2-8 16,-6-2 6-16,0 2-6 0,-3 0-8 0,3 0-1 15,-3 0-8-15,0 0 4 0,0 14-5 16,0 1 0-16,-6-1-12 0,6 0-3 0,-6 3 0 16,6 5-2-16,-6 0 0 0,2 0 1 0,-2 1-6 15,0 4 2-15,0 3 2 0,0 0 5 0,0-1-7 16,0 5 5-16,0-4 0 0,0 1 9 0,0 3 1 16,0-6 7-16,0 0 1 0,-14-3-8 0,5 2 13 15,0-3 2-15,0-3-10 0,-3 3-8 0,3-4-6 16,3 1-3-16,-3 1 0 0,0-5-1 0,3 0 1 15,0-5-4-15,0-2 4 0,3-4 1 0,0-3-4 16,0-3-4-16,3 0-3 0,-3 0-3 16,0 0-22-16,3 0-4 0,-6 0-13 0,6-10-12 15,-5 0-10-15,5 10 9 0,-3-11 7 0,3-2 7 16,0 1 13-16,0-4 7 0,0 4 6 0,0 1 2 16,14-2 9-16,-14 3 2 0,12-3 1 0,0 0 6 15,-12 3 1-15,9 1-2 0,3 3-3 0,-3 0 9 16,0 0-1-16,0-1 1 0,0 3 3 0,3-3 5 15,-6 3 21-15,6 0 18 0,2 2 9 0,-5-3-4 16,6 2-8-16,-3 3 6 0,3 0-6 0,0 0-14 16,3 0-9-16,0 0-9 0,0 0-4 0,-4 0-7 15,7 0 2-15,0 0-4 0,-3 0-3 16,0 0 0-16,0 10-2 0,-3-10 2 0,5 11-3 16,-8-11 9-16,6 11-11 0,-3-11 2 0,-3 7 7 15,-3-2-1-15,0-5-6 0,-3 4 5 0,-3-4 0 16,-3 0-8-16,0 0-7 0,0 0-14 0,0 0-32 15,0 0-14-15,0 0-23 0,0 0-28 0,0 0-22 16,0 0-33-16,0 0-59 0,0 0-124 0,-6-12-81 16,6 12 14-16</inkml:trace>
        </inkml:traceGroup>
      </inkml:traceGroup>
    </inkml:traceGroup>
    <inkml:traceGroup>
      <inkml:annotationXML>
        <emma:emma xmlns:emma="http://www.w3.org/2003/04/emma" version="1.0">
          <emma:interpretation id="{04DBBB3F-A48C-4589-92D0-CCB7CC6925CE}" emma:medium="tactile" emma:mode="ink">
            <msink:context xmlns:msink="http://schemas.microsoft.com/ink/2010/main" type="paragraph" rotatedBoundingBox="25006,8721 32724,8702 32727,9629 25008,96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3C1C18A-8BCF-435B-A374-5E7C66E1DD82}" emma:medium="tactile" emma:mode="ink">
              <msink:context xmlns:msink="http://schemas.microsoft.com/ink/2010/main" type="line" rotatedBoundingBox="25006,8721 32724,8702 32727,9629 25008,9648"/>
            </emma:interpretation>
          </emma:emma>
        </inkml:annotationXML>
        <inkml:traceGroup>
          <inkml:annotationXML>
            <emma:emma xmlns:emma="http://www.w3.org/2003/04/emma" version="1.0">
              <emma:interpretation id="{F1F0BF4E-CCC5-4D64-AFA3-8A436488123B}" emma:medium="tactile" emma:mode="ink">
                <msink:context xmlns:msink="http://schemas.microsoft.com/ink/2010/main" type="inkWord" rotatedBoundingBox="25006,8858 27084,8853 27085,9643 25008,964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2080.06">-187 3350 1450 0,'0'0'64'0,"12"13"17"0,-12-13-11 16,9 0-9-16,-9 0 27 0,0 0-22 0,0 0-8 15,0 0-13-15,0 0-10 0,0 0-14 0,0 0-2 16,0 0 20-16,0 0 5 0,0 0 10 0,0 0 7 16,0 0-3-16,0 0-2 0,0 0-2 0,0 0 1 15,0 0-6-15,0 0-7 0,0 0-3 0,0 0-12 16,0 0-8-16,0 0-1 0,0 0-16 0,0 0 4 16,0 0 2-16,0 0-6 0,0 0 2 0,0 0 2 15,0 12-3-15,0-12-6 0,0 0 5 0,0 0 2 16,0 0-10-16,0 0 9 0,0 0 7 0,0 0-1 15,0 0 4-15,0 0-6 0,0 0 3 0,0 0-5 16,0 0 2-16,0 0 8 0,0 0-5 0,0 0 15 16,0 0 4-16,0 0 4 0,11 0-7 15,1 0 2-15,3 0 9 0,-3 0-1 0,3 0-5 16,3 0 0-16,0 0-5 0,3 0 9 0,5 0 12 16,-2-11-8-16,3 11-15 0,-6 0-4 0,9-6-5 15,-10 6-4-15,7 0-4 0,-3 0 0 0,-3 0-3 16,3 0-6-16,-3 0 1 0,5 0 3 0,-8 0-1 15,-3 0 0-15,-3 0-3 0,3 0 3 0,-3 0 2 16,0 0-6-16,-6 0 8 0,-6 0-4 0,6 0 0 16,0 0-3-16,-3 0 3 0,2 0-3 0,-5 0 1 15,0 0 1-15,0 0 0 0,0 0-3 0,0 0 4 16,0 0-3-16,0 0 5 0,0 0-5 16,0 0 3-16,0 0-1 0,0 0 9 0,0 0-8 15,0 0 0-15,0 0-3 0,0 0 3 0,0 0 2 16,0 0-5-16,0 0 0 0,0 0-1 0,0 0 1 15,0 0 5-15,0 0-8 0,0 0 5 0,-11 0-3 16,2-11 1-16,3 11-1 0,6-9-1 0,-12-1 5 16,3 10 2-16,3-10-7 0,0 2 2 0,-6 0-2 15,6-1 3-15,-3 2-3 0,3-1 1 0,0 2-2 16,0 0 2-16,0-4-5 0,0-2 6 0,0 1-4 16,3-2 0-16,-8-2-6 0,5-2 1 0,0 0-1 15,6-4 8-15,0 2-5 0,0-1-10 16,0 0 4-16,0-1-4 0,0 3 9 0,0-3 5 15,0 1 1-15,0-2 2 0,0 1 1 0,0 4-1 16,0-2 4-16,18 0-2 0,-18 4 1 0,0 4-1 16,5 1-1-16,-5 1-4 0,0 6 6 0,6-2-1 15,3 3 3-15,-9 2-2 0,0 0 2 0,0 0-3 16,12 0 2-16,-12 0-3 0,21 0 5 0,-3 0-4 16,-3 0 2-16,3 0 1 0,-3 0-5 0,8 0 2 15,-5 0-1-15,3 0-2 0,-6 0 3 0,3 0 0 16,0 0 0-16,3 0 3 0,-7 0 1 0,4 0 0 15,-6 0 0-15,-3 0 5 0,3 0-4 16,-6 14 4-16,6 0 3 0,-6-5 0 0,-3 3 4 16,3 0-6-16,0 1 0 0,-6 2-1 0,0 0-2 15,0-1-5-15,6 2 2 0,-6 3-4 0,0-5 4 16,0-3-8-16,0 3 8 0,0-1-1 0,6 4-3 16,-6-2 1-16,6 0 0 0,0 0 0 0,-4 1 0 15,4 1-2-15,-6-4 2 0,6 1-1 0,-6-2 0 16,0-1 5-16,0 1 4 0,0-2-3 0,0-2 4 15,0 4-4-15,0-4 1 0,0 1-6 0,0 1 3 16,0-1-1-16,0 2 1 0,-12-4-4 0,12 0-2 16,-8 1 8-16,8 0-9 0,-6 0 1 0,6-4 3 15,0 0-3-15,0-4-1 0,0 0 3 16,0 0-2-16,0 0-1 0,0 0-5 0,0 0-3 16,0 0 5-16,0 0 3 0,0 0 1 0,0 0 1 15,0 0-1-15,0 0 4 0,12 0 1 0,-4 0 0 16,10 0 0-16,-9 0-3 0,9-15 0 0,0 5 4 15,3 10 3-15,-3-15 1 0,2 15-1 0,-2-10 2 16,3 10 1-16,-3-10-6 0,-3 10-1 0,3 0 1 16,-9 0 1-16,3 0-5 0,0-5 1 0,-4-1-1 15,-2 6 3-15,0-5-2 0,0 5 0 0,-6 0 2 16,0-4-1-16,0 4-8 0,0-2 3 0,0 2-17 16,0 0-31-16,0 0-50 0,0 0-43 0,0 0-49 15,0 0-57-15,0 0-126 0,0 0-206 0</inkml:trace>
          <inkml:trace contextRef="#ctx0" brushRef="#br0" timeOffset="72848.9">861 3129 1790 0,'0'0'55'0,"0"0"23"0,14 0 34 0,-2 0 27 16,0 0-16-16,-3-12-18 0,9 12-18 0,-12-14-34 16,6 6-15-16,3-1-17 0,-3 1-11 0,3 0-5 15,-4 4-1-15,1-4-7 0,0 2-12 0,3-1-47 16,-9 7-51-16,6-6-84 0,-9 0-139 0,9 1-144 15</inkml:trace>
          <inkml:trace contextRef="#ctx0" brushRef="#br0" timeOffset="73371.06">1301 2690 1692 0,'0'0'60'0,"0"0"40"15,0 0 12-15,0 12 14 0,0-12-1 0,0 10-17 16,0-10-18-16,0 11-13 0,0 0-24 0,0 3-12 16,0 1-14-16,0 1-12 0,0 0-2 0,0 0-4 15,0 2-2-15,0 0-9 0,0 0 5 0,0 0 0 16,-12-3-2-16,-3 2-6 0,15 2 10 15,-6 0-5-15,6-4-3 0,-12 1-4 0,6-5-11 16,-2 0-23-16,8-3-27 0,-6 0 0 0,6-8-8 16,-6 0-7-16,6 0 6 0,0 0-3 0,0 0 3 15,0 0 23-15,0 0-9 0,20 0 33 0,-8-11 8 16,0 11-11-16,3-13 22 0,3 2 10 0,-6 2-10 16,-3 3 8-16,3-2-2 0,0 3 24 0,3 5 10 15,-4 0 56-15,1 0 12 0,-3 0 7 0,3 0-22 16,-6 0 3-16,0 0 5 0,0 0-9 0,-3 10-12 15,-3 2-12-15,0-1-12 0,0 3-12 0,0 2-9 16,0 4-14-16,0 1-3 0,0-1 0 0,0 3-4 16,-15 6-2-16,15 1 1 0,-12 1-4 0,-3 0 2 15,15 0-3-15,-12 3 8 0,7 0-3 16,5-6-2-16,0-3-3 0,0-4-1 0,0-2 10 16,11-2-7-16,4-1 3 0,-3-6-2 0,0-1 0 15,9-4-1-15,-9-2 2 0,3-3-7 0,3 0 1 16,-1 0 6-16,-2 0-7 0,6 0-11 0,-3-11-34 15,9 0-45-15,-15 1-32 0,0 1-92 0,3-2-81 16,-4 0-164-16,1 0-53 0</inkml:trace>
          <inkml:trace contextRef="#ctx0" brushRef="#br0" timeOffset="73824.98">1754 2895 2067 0,'-12'-3'34'15,"-3"-2"22"-15,9 5 20 0,-12 0 23 0,9 0 3 16,-9 0-17-16,0 0-12 0,9 16-25 0,-9-2-3 16,4 0-14-16,2 2-2 0,0 1-11 0,0 0-5 15,9 2-6-15,3 0 1 0,0 1-8 16,0-3 2-16,0 3 0 0,0-3 3 0,0-4-6 15,0 1-3-15,0-3-4 0,9-1-3 0,9-1 11 16,-12-3-11-16,9 1-1 0,-10 0-11 0,7-3 10 16,3-3-5-16,-3-1-15 0,0 0-3 0,3 0-2 15,-3 0-7-15,0-12-27 0,-6-1 7 0,9-1-1 16,-9 3 3-16,0 0-11 0,-1-4-4 0,4 0 6 16,-3 1 36-16,0-1 6 0,-6-6 14 0,6 4 4 15,0-2 9-15,0-3 17 0,-6 4 21 0,0-1 41 16,0 2 14-16,0 2-10 0,0 6 5 0,0 1-9 15,0 1-10-15,0 1 5 0,0 6 6 0,0 0-2 16,0 0-9-16,0 0-12 0,0 0-14 0,0 0-14 16,0 15-10-16,0-3-7 0,0 3-2 15,9-2-7-15,-9 4 8 0,12 0-9 0,-12 0 1 16,12 0-5-16,-6-2-5 0,-6 0-26 0,15-5-30 16,-9 0-30-16,0-2-35 0,0-3-44 0,3 1-83 15,-3-1-154-15,-1-3-115 0</inkml:trace>
        </inkml:traceGroup>
        <inkml:traceGroup>
          <inkml:annotationXML>
            <emma:emma xmlns:emma="http://www.w3.org/2003/04/emma" version="1.0">
              <emma:interpretation id="{6B62F348-24E6-4B53-B02C-CE76FA527E9A}" emma:medium="tactile" emma:mode="ink">
                <msink:context xmlns:msink="http://schemas.microsoft.com/ink/2010/main" type="inkWord" rotatedBoundingBox="27316,8820 28442,8817 28443,9415 27318,941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4067.65">2123 3040 2358 0,'0'0'46'0,"0"0"19"15,0 0 14-15,0 0 11 0,0 0 6 0,0 0-16 16,0 0-25-16,0 0-10 0,0 0-13 0,0 0-12 15,0 0-7-15,0 10-7 0,0-1-2 0,0-1-3 16,0 3 1-16,0 0-2 0,0 0-4 0,6 0 1 16,5 0-9-16,-11 2-24 0,3-4-30 0,-3-3-27 15,6-1-20-15,-6 0-24 0,0-1-50 0,0-1-97 16,0 1-165-16,0-4-42 16</inkml:trace>
          <inkml:trace contextRef="#ctx0" brushRef="#br0" timeOffset="74511.82">2188 2679 2048 0,'0'-8'25'0,"0"5"2"0,0 2 34 16,0 1 51-16,0 0 26 0,0 0-11 0,0 0-4 16,0 0-18-16,0 0-11 0,0 11 0 0,0 1-9 15,6 2-7-15,6 0-15 0,-6 6-15 0,3-4-16 16,3 5-5-16,-6-1-15 0,6-4-6 0,-9 2 0 15,3 0-3-15,0-3 8 0,-6 0-11 0,5 0 4 16,1-4-1-16,-6-3-8 0,0 3 2 16,0-2-1-16,6-1-9 0,-6 0-5 0,0-6-7 15,0 2-10-15,0-2-5 0,0-2-10 0,6 0 2 16,-3 0 0-16,-3 0 7 0,0 0 6 0,6 0 6 16,-6-12 8-16,6 1 9 0,0 2 0 0,0-1 9 15,0 10 4-15,9-10-8 0,-9 2 8 0,6-1-3 16,3 0 6-16,-3 4 0 0,5 5 1 0,-2 0 0 15,-3-5-4-15,0 5 5 0,3 0 2 0,-3 0 0 16,0 0 5-16,-3 0-4 0,3 0 6 0,-6 12-9 16,0 3 3-16,3-2-7 0,-9 2 4 0,5 3-3 15,-5 3-3-15,0 1 1 0,0-2 0 0,0-1 1 16,0-1 0-16,0 0 0 0,-14-2-1 16,2-4 6-16,12-3-4 0,-18-1 5 0,9-1-8 15,-3-3-2-15,6 1 3 0,-6-5-6 0,3 0 8 16,3 0-3-16,-6 0-4 0,6 0 1 0,-3-9-2 15,4 9-15-15,-1-15-26 0,-6 4-29 0,6 11-18 16,-3-14-23-16,3 3-13 0,0-1-46 0,0 4-60 16,0-3-130-16,6-2-128 0</inkml:trace>
          <inkml:trace contextRef="#ctx0" brushRef="#br0" timeOffset="75256.35">2536 2668 2243 0,'-6'0'39'0,"0"0"22"15,6 0 8-15,0 0-6 0,0 0-18 0,0 0-17 16,0 0-20-16,0 0 4 0,0 0-7 0,0 0-4 15,0 0-1-15,0 0-5 0,12 0 5 0,-6 0-3 16,6 0 0-16,-3 0-2 0,3 0 2 0,-6 0 4 16,3-8-4-16,3 2-3 0,-6 6 7 15,0 0 5-15,0 0-1 0,0 0-4 0,-3 0 7 16,3 0-19-16,-6 0 9 0,6 0 8 0,-6 0-4 16,0 0-7-16,0 0 8 0,0 0-9 0,0 0 3 15,0 0 2-15,0 0 4 0,0 9 15 0,0-9-6 16,0 8 9-16,-12 3 7 0,12-1-5 0,-9 0 5 15,9 0-10-15,-6 1 11 0,6 1-2 0,-6-1-10 16,0 2 2-16,6-3-2 0,-6 0-7 0,6-1 0 16,-6-2-2-16,6 1-4 0,0-2 2 0,0 0 0 15,0-1-2-15,0-3-6 0,0 2 1 0,0 2 0 16,0-2-5-16,12-4-2 0,-12 0 6 16,12 0-6-16,3 0 6 0,-3 0 0 0,-6 0 1 15,-1 0-1-15,7 0-1 0,-3 0 4 0,-3 0-4 16,0 0 4-16,-6 0 0 0,6 0 0 0,-6 0-1 15,0 0-3-15,0 0 1 0,0 0 8 0,0 0-4 16,0 0-4-16,0 0 2 0,0 0 0 0,0 15 1 16,0-4 0-16,0 4 4 0,0 0 0 0,0-3-5 15,0-1-5-15,0-1 1 0,0-3 10 0,0 1-9 16,0-1 4-16,0-7-4 0,0 7 3 0,0 1 5 16,0-1-4-16,0 0 1 0,0 0 4 0,0 1-7 15,0-1 8-15,0-1-9 0,12 1 3 0,-12-3 1 16,9 3 5-16,3 1-7 0,-6-2 10 15,6 0-3-15,-3 0-5 0,-3 2-1 0,6-1 0 16,-4-1 0-16,4 2 0 0,0-1 0 0,0 3-3 16,-3-1 1-16,3-2 5 0,0-3 1 0,3 2-8 15,-9 3 10-15,-6-7-10 0,6 3 11 0,0-2-3 16,-6 2-3-16,0-1 0 0,0 3 5 0,0-2-9 16,0 5 6-16,-12-2-3 0,-3 5-5 0,-3-3 1 15,6 0 2-15,-3 1 3 0,3-2-4 0,0-3 4 16,-2 1 0-16,2-1-7 0,6-4-15 0,-3-2-19 15,3 0-8-15,0 0-21 0,0 0-25 16,0 0-36-16,6-11-59 0,-6 1-77 0,6-1-130 16,0-1-80-16</inkml:trace>
          <inkml:trace contextRef="#ctx0" brushRef="#br0" timeOffset="75528.45">2900 2865 2393 0,'-9'0'38'0,"-3"0"11"0,6 0 7 0,6 0 10 0,0 0-8 15,0 0-5-15,0 0-10 0,0 0-12 16,0 0-7-16,0 0-9 0,18 0-3 0,-4 0-8 15,4 0-3-15,3 0 2 0,0-9-1 0,-3 9-10 16,3-9 5-16,-3 9-17 0,2 0-24 0,-2 0-27 16,-6 0-40-16,-3 0-27 0,-3 0-74 0,-6 0-76 15,0 0-136-15,0 0-34 0</inkml:trace>
          <inkml:trace contextRef="#ctx0" brushRef="#br0" timeOffset="76072.1">3170 2754 2333 0,'-17'0'67'0,"17"0"11"0,0 0 14 0,-9 0 8 15,9 0 8-15,0 0-21 0,0 0-16 0,0 0-25 16,-6 0-13-16,6 0-14 0,0 14-4 0,0-3-5 16,0 0-4-16,0-2 1 0,0 1-5 0,0-4-4 15,0 5 8-15,0 2-4 0,0-1 1 0,0-3-1 16,0-1-4-16,0 1-3 0,0-3 2 0,0 3-6 15,0-3 6-15,0-1-5 0,0-2-1 0,0 2-36 16,0-5-9-16,0 2-25 0,0-2-10 16,0 0 14-16,0 0-4 0,0 0 22 0,0 0-2 15,0-15 0-15,0 3 12 0,0 2 20 0,0-1 0 16,0-3 7-16,0-1 23 0,0 1-5 0,0 1 4 16,0-1-7-16,0 3 6 0,0-4-1 0,0 5 7 15,0 1-11-15,0 1 6 0,0-1 23 0,0 2 15 16,0 4 3-16,0-2 9 0,0 1-16 0,0 2 2 15,0-3-8-15,0 5 3 0,12-1-8 0,-12 1-5 16,9 0-2-16,-4 0-3 0,1 0-3 0,-6 0 0 16,12 0-4-16,-12 12-1 0,6-12-1 0,3 15-6 15,3-3 3-15,-12-3-1 0,6 2-6 0,-6 0 7 16,9 1 3-16,-3-4-6 0,-6 2 4 0,0 4 0 16,0-3-7-16,0-3 7 0,0 0-14 15,0 1 7-15,0-5-1 0,0 3 6 0,18-2-2 16,-18 0 2-16,0 1-4 0,0-2 7 0,0-4-1 15,0 0-2-15,0 0-1 0,0 0 2 0,0 0 22 16,0 0 1-16,0 0-7 0,0 0-3 0,0 0-5 16,0 0-6-16,0 0 7 0,0 0-8 0,0 0-5 15,-18 0 0-15,3 0 1 0,3 0-4 0,0 0-3 16,-3 0-4-16,15 0-11 0,-12 0-30 0,1 0-37 16,11 0-37-16,-3 0-51 0,-9 0-139 0,12 0-199 15,0 0-73-15</inkml:trace>
        </inkml:traceGroup>
        <inkml:traceGroup>
          <inkml:annotationXML>
            <emma:emma xmlns:emma="http://www.w3.org/2003/04/emma" version="1.0">
              <emma:interpretation id="{DBFFB365-80F5-45C9-8667-1501D5B36140}" emma:medium="tactile" emma:mode="ink">
                <msink:context xmlns:msink="http://schemas.microsoft.com/ink/2010/main" type="inkWord" rotatedBoundingBox="28783,8711 31620,8704 31622,9593 28785,960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6931.8">3590 3250 1606 0,'0'6'77'15,"0"1"2"-15,0-3 30 0,0 3-10 0,0 1 24 16,0-7-13-16,0-1-3 0,0 0-13 0,0 0-4 16,0 0-6-16,0 0-12 0,0 0-1 0,0 0 3 15,0 0-14-15,0 0-15 0,0 0-8 0,0 0-4 16,0 0-7-16,0 0-11 0,0 0-7 0,0 0-3 16,0 0 2-16,0-10-10 0,0 10 1 0,0-12 2 15,0 1-3-15,0 2 2 0,0-5-2 16,0 3 1-16,0-3 0 0,0-4 2 0,0-1-1 15,0-2 3-15,0-1-3 0,0-1 4 0,12-6-8 16,-12 4 5-16,0 2 0 0,0-1-2 0,0-2 1 16,0 5 0-16,0 2 2 0,0 4 2 0,0 4-6 15,0 1 3-15,0 4 0 0,0 2 0 0,0 4 1 16,0 0 0-16,0 0-4 0,0 0 7 0,0 0 12 16,0 0 41-16,0 0 3 0,0 0 3 0,0 12-2 15,0-2-3-15,15 1-10 0,-3 2-19 0,3 2-9 16,-3-1-11-16,5-2 3 0,-2-1-8 0,3 3-1 15,-9 0 3-15,9-1-4 0,3 4-1 0,-3-3-3 16,-3 4 3-16,2-3-2 0,-2-1 6 16,-3 0-2-16,6-4-7 0,-6 2 8 0,-3-4-5 15,-3-5-4-15,0 2 8 0,0-4-3 16,0-1 5-16,0 0-4 0,-6 0-1 0,0 0-5 0,0 0 4 16,0-12-3-16,0-1 2 0,0 2-3 0,0 1-3 15,0-5 5-15,0 3 0 0,0-5-2 0,0-7 3 16,-12 1-1-16,12-1 0 0,-12-2 0 0,6 4-4 15,6-6 5-15,-9 3 0 0,3-1-1 0,6 5 3 16,-6 0-9-16,6 0 9 0,0 6-8 0,0 0 1 16,0 4-2-16,0 1-8 0,0 4-13 0,0 1-14 15,0 1-25-15,0 4-16 0,0 0-26 0,0 0-18 16,0 0-27-16,0 0-38 0,0 0-72 0,0 0-191 16,0 13-129-16</inkml:trace>
          <inkml:trace contextRef="#ctx0" brushRef="#br0" timeOffset="78017.13">4031 3258 1701 0,'0'5'94'0,"-6"-2"25"0,6-2 9 15,0-1-35-15,0 0-18 0,0 0-20 0,0 0-23 16,0 0-2-16,0 0 9 0,0 0 14 0,0 0 0 16,0-15 12-16,0 15-7 0,12-9-13 0,-12 9 6 15,15-8-1-15,-10 8 5 0,1-8-6 0,-6 8-4 16,12 0-8-16,-3 0-6 0,-3 0-11 16,0 0-8-16,6 0-7 0,-6 0 3 0,3 0-5 15,-3 0 1-15,12 0-2 0,-6 0-1 0,-3 0 3 16,8-9-6-16,-5 9 5 0,3 0-5 0,-3 0 4 15,0 0-4-15,-3 0 3 0,3 0-2 0,-3 0 2 16,0 0-1-16,-6 0-5 0,3 0 5 0,0 0 5 16,0 0-14-16,3 0 12 0,-7 0 3 0,1 0-6 15,0 0 3-15,0 0-5 0,-3 0 3 0,0 0 0 16,0 0-5-16,0-13 1 0,0 13 0 0,0 0-2 16,0 0 0-16,0-14-2 0,0 14 2 0,-9-9 2 15,9 9 0-15,-11 0-4 0,-1-8-3 0,12 0 4 16,-12 8-5-16,-3-7 5 0,9 0 3 15,0-1-5-15,0-1 4 0,-3 1-2 0,3-2 3 16,0 3 3-16,0-4-5 0,6 0 3 0,-6 0-3 16,6-3 1-16,0 3 5 0,0 1-1 0,0-2-6 15,0-1 5-15,0-1-2 0,0 3 7 0,0 0-3 16,12-1-5-16,-6 2 2 0,9-1 2 0,-9 3 2 16,0 0 2-16,0 4-9 0,-6-7 10 0,9 2-7 15,-3 4 4-15,-3 0-6 0,0-1 2 0,3 1 6 16,-6 1 0-16,6 4 3 0,6 0 3 0,-4 0 6 15,-2 0-3-15,6 0 5 0,-6 0-3 0,9 0 0 16,-9 0-1-16,6 15 7 0,0-15-6 16,-3 0-6-16,3 10-1 0,-6 1-1 0,6 1 1 15,-3-1-2-15,2 2 1 0,1 0 6 0,-3 0-1 16,-3 0 6-16,0-1-9 0,-6-1 3 0,6 2-1 16,-6-3-6-16,0-3-4 0,0 1 5 0,0 0 0 15,0-1-3-15,0 3-6 0,0-4 5 0,0 2-2 16,0 0-5-16,0 0 3 0,-12-1 2 0,3 1-2 15,-3 1-2-15,12 1-1 0,-17-2 5 0,11 0-4 16,-3-1-1-16,3 1 3 0,-6-3-7 0,12-3-2 16,0 2 0-16,0 1-5 0,0-5 8 15,0 1 4-15,0-1 1 0,0 0-4 0,0 0 10 0,0 0-4 16,18 0 4-16,-18 0-6 0,12 0 0 16,-3-14 2-16,2 14 0 0,4-8 1 0,-3-2 5 15,0 5-1-15,6 5-2 0,-9-7 0 0,3 7-1 16,3 0 1-16,-3-4-6 0,0-1 6 0,2 5 1 15,-8 0-1-15,0 0-7 0,0 0 1 0,0 0-15 16,-6 0-40-16,0-12-34 0,0 12-36 0,0 0-56 16,0-13-61-16,0 13-137 0,0-11-157 0</inkml:trace>
          <inkml:trace contextRef="#ctx0" brushRef="#br0" timeOffset="78920.11">4715 2544 1902 0,'0'0'62'16,"0"0"46"-16,0 0 15 0,0 0 4 0,0 0 10 15,0 11-5-15,0-11-11 0,0 8-25 0,0 0-14 16,0 0-10-16,0-4 2 0,0 4-8 16,0 2 9-16,-18 1 0 0,18 1-17 0,0 1-3 15,0 2-1-15,0 3-8 0,-11 2 0 0,11 2 7 16,0-1-9-16,0 2 8 0,0 3-6 0,0 6-10 16,0 0-5-16,0-1-5 0,0 3-14 0,0-2-7 15,0 4 3-15,0-1-9 0,0-4-2 0,0-2 9 16,0 0 2-16,0-1-3 0,17-1 3 0,-2-3-17 15,-3-1 5-15,9-1 1 0,-9-2 7 0,-6 0-9 16,0-1-23-16,9-5-13 0,-3-1-17 0,0-2-28 16,-1-5-23-16,-2-1-4 0,3-2-5 0,-6-3-23 15,9 0-16-15,-6 0-13 0,0 0-23 0,-3 0-65 16,6 0-133-16,-3-10-125 0</inkml:trace>
          <inkml:trace contextRef="#ctx0" brushRef="#br0" timeOffset="82724.37">4983 3232 1615 0,'0'0'43'16,"0"0"17"-16,0 0 17 0,0 0 15 0,0 0 6 16,0 0 7-16,0 0-4 0,0 0-13 0,0 0-15 15,0 0-17-15,0 0 2 0,0 0 6 0,0 0-9 16,0 0-3-16,0 0 6 0,0 0-4 0,0 0 3 15,0 0 5-15,0 0 4 0,0 0-1 0,0 0 8 16,0 0-6-16,0 0-6 0,0 0 3 0,0 0 2 16,0 0-8-16,0 0-2 0,0 0-6 0,0 0-1 15,0 0-6-15,0 14-4 0,0-14-3 0,12 0-8 16,-12 0-13-16,18 0 3 0,-6 0-6 16,-3 0 0-16,3 0-3 0,0 0-9 0,-3 0 6 15,8 0-9-15,-2 0 9 0,-3 0-8 0,6 0 6 16,-3 0-1-16,-3 0-8 0,3 0 5 0,-9 0 0 15,6 0-3-15,-1 0 3 0,-2 0-1 0,-3 0 4 16,6 0-8-16,-3 0 12 0,-3 0-6 0,0 0 2 16,0 12-10-16,0-12 11 0,-6 0-3 0,6 0 1 15,-6 0-7-15,0 0 6 0,6 0-3 0,-6 0 8 16,0 0-10-16,0 0 1 0,3 0 4 0,-3 0 3 16,0 0-4-16,0 0 4 0,0 0-1 0,0 0-4 15,0 0 6-15,0 0-3 0,0 0-2 16,0 0 2-16,0 0 2 0,0 0-8 0,0 0 3 15,0 0-1-15,0 0 8 0,0 0-2 0,0 0-7 16,0 0-2-16,0 0 0 0,0 0 10 0,0 0-6 16,0 0-3-16,0 0-4 0,0 0 3 0,0 0-1 15,-15 0-3-15,15 0 4 0,-6 0-11 0,6 0-7 16,-12 0 4-16,6 0 3 0,6-11 0 0,-9 11-1 16,3-12 2-16,6-1-2 0,-6 2 3 0,3 0-1 15,0-4-3-15,3 4-3 0,-3-3 6 0,0 0 4 16,0-2-3-16,3 3 0 0,0-1-16 0,0-1 9 15,0 1 9-15,0-4 0 0,0 4 7 0,0 2-3 16,0-4 6-16,0 2-4 0,15 1 0 16,-9 1 7-16,-6 1-4 0,15 1 1 0,-9-1 6 15,3 4-4-15,0-1-2 0,-3 2 5 0,0 2-4 16,-3-1 1-16,3 3-3 0,0-1 5 0,0 1-2 16,0-1-1-16,0 1 4 0,0-3-3 0,0 1 3 15,3-1 0-15,2 1 0 0,-2 4-2 0,0 0 4 16,0 0-2-16,3 0-1 0,3 0-1 0,-3 0 2 15,0 0-3-15,0 12 7 0,-3-12-4 0,3 0 6 16,-6 11-5-16,2-11 8 0,-2 11 6 0,-3-3-2 16,0-8 0-16,-3 11-5 0,6 0 1 15,-6 0-3-15,0 0-2 0,6 1 6 0,-6 1-7 16,0-1 0-16,0 3-2 0,0-3 0 0,0 0-6 16,0 4 10-16,0-1-4 0,0 0 0 0,0-3-8 15,0 4 4-15,0-1 2 0,0-1-2 0,-12 1-2 16,12-4 5-16,-6-1 7 0,6-2-12 0,-6 3-2 15,6-3 4-15,-8-3 5 0,8-3-10 0,0 2-1 16,-6 4 7-16,6-8-5 0,0 0 5 0,0 0-6 16,0 0 5-16,0 0-1 0,0 0 2 0,0 0-9 15,0 0 7-15,0 0-5 0,0 0 4 0,0 0-2 16,0 0 1-16,0 0-1 0,0 0 2 0,11 0 2 16,-11 0-1-16,15 0 5 0,-3 0-7 15,-6 0 5-15,9 0-5 0,-3 0 7 0,0 0-9 0,3 0 10 16,-3 0-3-16,3 0-3 0,-4 0-4 15,1-12 5-15,0 2 2 0,0 10 2 0,-9-7-7 16,9 7 4-16,-6-9-6 0,6 9 8 0,-9 0 1 16,3 0 0-16,-6 0-11 0,6 0 6 0,0 0-7 15,3 0 1-15,-3 0-6 0,-3 0 7 0,0 0-21 16,3 0 1-16,-6 0-4 0,6 0-14 0,-6 0-12 16,0 0-7-16,0 0-3 0,0 0-4 0,0 0-9 15,0 0-2-15,0 0-23 0,0 0-26 0,0 0-22 16,0 0-39-16,0 0-78 0,0 0-159 0,0 0-109 15</inkml:trace>
          <inkml:trace contextRef="#ctx0" brushRef="#br0" timeOffset="83210.45">5689 2615 1819 0,'0'0'33'0,"0"0"57"0,0 11 28 15,0-11 9-15,0 12-9 0,0-12-24 0,0 11 9 16,0-1-18-16,0 1-4 0,9 1-17 0,-9 1-4 16,9 4-3-16,2-3 1 0,1 3 6 0,-3 0-9 15,3 5 11-15,0-3 11 0,0 0-1 0,3 2-12 16,0 3-11-16,3-2-11 0,2 4-4 0,-2-2-7 16,6 1-10-16,-3 0-2 0,0-1-10 0,0-1 0 15,-4 1 3-15,-2 1-1 0,0-5-6 16,-6 4 3-16,3-3 2 0,0 5-7 0,-12 0 2 15,0-5 0-15,0 1 0 0,0 1-3 0,0-3-3 16,0 2-2-16,0-2 1 0,0-3 1 0,0-4-1 16,0 0 2-16,0-3-6 0,0 0-11 0,0-1-24 15,-18-2-25-15,12-3-26 0,6 3-18 0,-6-2-11 16,6-1-34-16,0-1-30 0,0-3-41 0,0 0-103 16,0 0-184-16,0 0-78 0</inkml:trace>
          <inkml:trace contextRef="#ctx0" brushRef="#br0" timeOffset="83454.5">6219 3048 2378 0,'-9'8'36'0,"3"-8"14"0,0 0 13 16,0 7 6-16,6-7 1 0,0 0-19 0,0 0-20 15,0 0-14-15,0 0-9 0,0 0 8 16,18 0-16-16,-4 0 2 0,-2-11-3 0,9 11-2 16,-3-8-36-16,0 8-44 0,3 0-57 0,0 0-69 15,-1 0-122-15,-5 0-167 0,0 0-45 0</inkml:trace>
          <inkml:trace contextRef="#ctx0" brushRef="#br0" timeOffset="83639.81">6248 3175 1419 0,'0'0'57'15,"0"3"31"-15,0-3-4 0,0 0 5 0,15 0-8 0,-3 0-25 16,0 0-45-16,3 0 11 0,0 0-13 15,0 0 2-15,-6-8-12 0,8 8 9 0,-5-11-7 16,-3 4-47-16,6 7-70 0,-3 0-82 0,-6-8-81 16,9 8-109-16</inkml:trace>
        </inkml:traceGroup>
        <inkml:traceGroup>
          <inkml:annotationXML>
            <emma:emma xmlns:emma="http://www.w3.org/2003/04/emma" version="1.0">
              <emma:interpretation id="{10D842B7-0882-42CA-987E-6B5FB125FCF8}" emma:medium="tactile" emma:mode="ink">
                <msink:context xmlns:msink="http://schemas.microsoft.com/ink/2010/main" type="inkWord" rotatedBoundingBox="31980,8756 32724,8754 32726,9527 31982,9529"/>
              </emma:interpretation>
            </emma:emma>
          </inkml:annotationXML>
          <inkml:trace contextRef="#ctx0" brushRef="#br0" timeOffset="89980.67">6986 2775 1863 0,'0'9'73'16,"0"-9"12"-16,0 0-10 0,0 6 16 0,0-6-9 16,0 0-9-16,0 0-3 0,0 0-27 0,0 0-18 15,0 0-1-15,0 0-15 0,0 0 10 0,0 0 26 16,0 0-10-16,0 0 8 0,0 0 4 0,0 0 3 16,0 0 5-16,0 0 8 0,0 0 1 0,0 0 0 15,0 13-2-15,0-13 1 0,0 0-5 0,0 0-4 16,0 0-6-16,0 11-8 0,0-11-10 0,0 0-6 15,-14 12-9-15,2 1-8 0,0-2-1 0,0-1-3 16,0 1 0-16,-3 4 0 0,0 0 0 0,0 1-7 16,0-1 4-16,4-4-2 0,-1-1 5 15,-3 1-5-15,9 1 2 0,-3-3-3 0,3 0 2 16,0-3 0-16,0-2-2 0,6 3-3 0,-6-3 5 16,6 2-1-16,0 0 0 0,0-3-5 0,0-2 3 15,0-1 2-15,0 0-5 0,0 0 5 0,0 0-1 16,0 0 1-16,0 0 3 0,12 0 0 0,0 0-1 15,-3 0 0-15,-3 0 0 0,9 0-2 0,-6 0 3 16,-1 0-3-16,4 0 3 0,3 0 2 0,-3 0 2 16,0 0-5-16,0 0 0 0,0 0 0 0,-3 0 3 15,9 0 1-15,-6 0-6 0,-3 0 3 0,8 0 2 16,-5 0-4-16,3 0 2 0,-3 0-4 16,-3 14 2-16,3-14-3 0,-6 0-1 0,3 0 7 15,-3 0-3-15,0 0-9 0,-6 0-27 0,6 0-38 16,3 0-34-16,-6 0-28 0,0 0-37 0,3 0-42 15,-6 0-117-15,2-11-260 0</inkml:trace>
          <inkml:trace contextRef="#ctx0" brushRef="#br0" timeOffset="90480.3">7007 2596 1878 0,'0'-5'85'0,"0"5"43"0,0 0 36 15,0 0 23-15,0 13 3 0,0 1 9 0,0 2 8 16,0 1 12-16,0 6-12 0,0 1-20 0,0 4 6 16,0 5-32-16,0-2-19 0,0 5-1 0,12 0-45 15,-12-2-4-15,0-2-37 0,6 2 0 0,-6-1-1 16,9 2 7-16,-9-2-18 0,6-3-34 0,-6-3 6 15,0 3 14-15,6-2-19 0,-6 1-16 16,0-5 6-16,0-3 27 0,0-5-23 0,0 2-24 0,6-2 12 16,-6-2 3-16,0-3 24 0,6-3-15 15,-6-3 3-15,3 2-22 0,-3 0 10 0,0-7 14 16,0 0 7-16,0 0-26 0,0 0 7 0,0 0 6 16,0 0-21-16,0 0 25 0,0 0 9 0,0 0-9 15,0 0-3-15,0 0-13 0,0 0 9 0,0 0-29 16,0 0 44-16,0 0-19 0,0 0 8 0,0 0-27 15,0 0 23-15,0 0-31 0,0 0 24 0,0 0-19 16,0 0 26-16,0 0-24 0,0 10 9 0,0-10-9 16,0 0 4-16,0 0-18 0,0 0 4 0,0 0 18 15,0 0-17-15,0 0-4 16,0 0-13-16,0 0 6 0,0 0-19 0,0 0 1 0,0 0-13 16,0 0-14-16,0 0-2 0,0 0-18 0,0 0-19 15,0 0-20-15,0 0-5 0,0 0-3 0,0 0-4 16,-15 0-8-16,15 0-14 0,0 0-31 0,-9 0-57 15,9 0-143-15,0 0-120 0</inkml:trace>
          <inkml:trace contextRef="#ctx0" brushRef="#br0" timeOffset="-166669.53">7219 3241 1520 0,'0'6'43'0,"0"1"69"0,0-3 15 16,0-4 19-16,0 0-13 0,15 0-8 0,-1 0-22 15,-2 0-24-15,0 0-37 0,0 0-13 0,0 0-10 16,3-11-3-16,-3 11-7 0,6-10-7 0,-9 0-2 16,3 10-2-16,-4-13-61 0,1 2-65 0,0 4-115 15,-3 2-198-15,0-4-120 0</inkml:trace>
          <inkml:trace contextRef="#ctx0" brushRef="#br0" timeOffset="-166817.01">7245 3056 1888 0,'0'0'24'16,"0"0"-21"-16,9 0 14 0,-9 0 78 0,9 0-20 16,-9 0 12-16,9 0-26 0,-3 0-29 0,6 0-5 15,-3 0-18-15,0 0-3 0,0 0-4 0,6 0-2 16,3 0 1-16,-3 0 1 0,5 0 2 0,-2 0 0 15,0 0-9-15,6-11 0 0,-3 11-3 0,-3-7-36 16,-4 7-50-16,-2 0-58 0,0 0-82 0,-6 0-83 16,-3 0-48-16</inkml:trace>
        </inkml:traceGroup>
      </inkml:traceGroup>
    </inkml:traceGroup>
    <inkml:traceGroup>
      <inkml:annotationXML>
        <emma:emma xmlns:emma="http://www.w3.org/2003/04/emma" version="1.0">
          <emma:interpretation id="{DBA14BFC-A6DA-46E6-9A6A-F503C328F4FA}" emma:medium="tactile" emma:mode="ink">
            <msink:context xmlns:msink="http://schemas.microsoft.com/ink/2010/main" type="paragraph" rotatedBoundingBox="24139,10459 33364,10349 33376,11351 24151,11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3BADB4-3C88-434F-8667-F327A62EBE42}" emma:medium="tactile" emma:mode="ink">
              <msink:context xmlns:msink="http://schemas.microsoft.com/ink/2010/main" type="inkBullet" rotatedBoundingBox="24142,10715 25189,10703 25195,11192 24148,11205"/>
            </emma:interpretation>
            <emma:one-of disjunction-type="recognition" id="oneOf13">
              <emma:interpretation id="interp13" emma:lang="" emma:confidence="0">
                <emma:literal>•</emma:literal>
              </emma:interpretation>
            </emma:one-of>
          </emma:emma>
        </inkml:annotationXML>
        <inkml:trace contextRef="#ctx0" brushRef="#br0" timeOffset="92967.89">-976 4894 1165 0,'-6'0'32'0,"-3"0"18"16,3 0 20-16,0 0 31 0,0 0 25 0,0 0-8 15,6 0-16-15,-6 0-20 0,6 0-1 0,0 0-9 16,-6 0-5-16,3 0-5 0,-3 0 10 0,3 0 7 16,0 0-8-16,3 0-4 0,-6 0-2 0,6 0-4 15,0 0-9-15,0 0 4 0,0 0-1 0,0 0 2 16,0 0-4-16,0 0-1 0,0 0-6 15,0 0-6-15,0 0-7 0,0 0-3 0,0 0-9 16,0 0 1-16,0 0 2 0,0 0-4 0,0 0-1 16,0 0 3-16,0 0 0 0,0 0 10 0,0 0 9 15,9 0 4-15,-9 0 10 0,18 0-8 0,-6 0-3 16,0 0 0-16,3 0 7 0,0 0-21 0,3 0 0 16,0 0-11-16,2 0 3 0,1 11 5 0,3-11-10 15,-3 8-1-15,3-8-5 0,-3 10-1 0,-4-4-5 16,10-6-6-16,-9 0 7 0,9 0 3 0,-9 0-15 15,9 0 6-15,-13 0-1 0,10 0 8 16,-9 0-5-16,3 0-5 0,-3 0 3 0,3 0 4 16,-9 0-2-16,8-10-2 0,-5 10 1 0,-6 0-6 15,0 0 5-15,3 0 4 0,-3-6-5 0,0 6-1 16,-6-8 6-16,6 8-8 0,-6 0-8 0,0 0 8 16,6 0-4-16,-6 0 0 0,0 0 9 0,3 0 2 15,0 0-13-15,-3 0 13 0,0 0-2 0,0 0 2 16,3 0-4-16,-3 0 1 0,0 0 5 0,0 0-5 15,0 0 1-15,0 0 7 0,0 0-9 0,0 0 0 16,0 0 10-16,0 0-12 0,0 0 0 0,0 0 9 16,0 0-10-16,-9 0 4 0,9 0 0 0,0 0-5 15,-12 0 0-15,6 0 2 0,6 0-2 0,-6 0 5 16,-6 0 1-16,9 0-3 0,-9 0 3 0,6 0 1 16,-5-12-7-16,5 2 8 0,-3 10-3 15,3-9-2-15,0 9-9 0,6-11 12 0,-9 1-3 16,6-1-3-16,0 5-10 0,0-3 16 0,3 1-6 15,-3-1 2-15,3-3 1 0,0 0-7 0,0 0 9 16,0-1-13-16,0 0 11 0,0-1-11 0,0 3 4 16,0-3-3-16,15 2 2 0,-15-2 8 0,12 6 2 15,-12-5-5-15,12 2 7 0,-9 2-2 0,6-3-6 16,-1 5 4-16,-8 2 2 0,6-3 4 0,0 1-6 16,0-1 0-16,0 2 2 0,3-4-1 15,-3 5-4-15,0 0 8 0,0-1-3 0,3 2 6 16,3 1-14-16,-6 0 6 0,6 3 0 0,0-5 5 15,3 0 1-15,-9 5 2 0,2 0-3 0,4 0 3 16,0 0-5-16,0 0 8 0,-9 0-6 0,9 0 4 16,-6 19 1-16,0-7-4 0,6 3 2 0,-9 0 3 15,0 1 0-15,6-1-7 0,-9 0-2 0,6 1 2 16,-6 0 9-16,0-1-7 0,0 0 5 0,6-1-5 16,-6 2-7-16,0 0 4 0,0-2 11 0,6 4-3 15,-6-2-6-15,0 1-4 0,6-1 1 0,-6-2 4 16,0 5 2-16,0-4-4 0,0 1-5 0,0-1 2 15,0-3 10-15,0 2-7 0,0-1-2 16,0-5-3-16,0 2 6 0,0 0-1 0,0-5 1 16,0 2-5-16,0 1 5 0,0-3-12 0,0-4 15 15,0 2-14-15,0-1 5 0,0 0 2 0,0 1 6 16,0-3-8-16,0 0 3 0,0 3-2 0,0-2 7 16,0 0-4-16,0 0-5 0,0 1-5 0,0 0 1 15,0-2 0-15,0 0 5 0,0 0 9 0,0 0-4 16,0 0-7-16,8 0 11 0,4 0-8 0,0 0 2 15,-3 0 4-15,9-10-9 0,-3 10 6 0,3-10-6 16,0 2 0-16,3 2 16 0,-4-1-14 0,-2 2 2 16,9 0 5-16,-9 0-1 0,-3 1-2 0,3 2 0 15,-3 0 3-15,0 0-9 0,-6 2 14 0,2-1-16 16,-2 1 9-16,0 0 4 0,0 0-5 16,0 0-10-16,-6 0-11 0,0 0-18 0,0 0-28 15,0 0-51-15,0 0-45 0,0 0-60 0,0 0-35 16,0 0-88-16,0 0-195 0,0 0-124 0</inkml:trace>
      </inkml:traceGroup>
      <inkml:traceGroup>
        <inkml:annotationXML>
          <emma:emma xmlns:emma="http://www.w3.org/2003/04/emma" version="1.0">
            <emma:interpretation id="{AEA8B43C-94CE-46A3-B16C-743D6148E9E7}" emma:medium="tactile" emma:mode="ink">
              <msink:context xmlns:msink="http://schemas.microsoft.com/ink/2010/main" type="line" rotatedBoundingBox="25300,10445 33364,10349 33376,11351 25312,11448"/>
            </emma:interpretation>
          </emma:emma>
        </inkml:annotationXML>
        <inkml:traceGroup>
          <inkml:annotationXML>
            <emma:emma xmlns:emma="http://www.w3.org/2003/04/emma" version="1.0">
              <emma:interpretation id="{62551B08-51B1-41C2-BD75-E2C6EF6AAF58}" emma:medium="tactile" emma:mode="ink">
                <msink:context xmlns:msink="http://schemas.microsoft.com/ink/2010/main" type="inkWord" rotatedBoundingBox="25303,10630 26683,10614 26692,11357 25311,11374"/>
              </emma:interpretation>
            </emma:emma>
          </inkml:annotationXML>
          <inkml:trace contextRef="#ctx0" brushRef="#br0" timeOffset="93723.96">182 4589 1596 0,'-12'0'29'0,"0"0"38"0,3 0 4 15,-3 0 20-15,-3 0 7 0,9 0-2 0,0 10 2 16,6-10-16-16,0 0-10 0,0 0 2 0,0 0-15 16,0 0-9-16,0 0-14 0,0 0-5 0,0 0 2 15,0 11-15-15,0-11 7 0,0 10-4 0,0-10-6 16,0 10-5-16,15-10 2 0,3 0-7 0,-6 0-6 16,3 0 7-16,3 0-4 0,3 0-10 0,2 0 2 15,-2 0 1-15,6 0 4 0,-3 0-22 0,-3 0-59 16,0 0-58-16,2 0-106 0,-2 0-142 0,-3 0-122 15</inkml:trace>
          <inkml:trace contextRef="#ctx0" brushRef="#br0" timeOffset="94015.46">253 4806 2079 0,'0'5'33'0,"-6"-1"13"0,0-2-1 0,6 2 27 16,0-3-7-16,0-1-7 0,0 0 12 0,0 0-4 16,0 0-23-16,0 0-6 0,12 0-20 0,0 0 1 15,-6 0-8-15,9 0-5 0,3 0 1 0,-9 0-4 16,9-11-2-16,-3 11-11 0,2-9 2 16,-5 2-52-16,3-1-59 0,3 2-93 0,-6 0-149 15,3 0-175-15</inkml:trace>
          <inkml:trace contextRef="#ctx0" brushRef="#br0" timeOffset="94459.81">661 4460 2212 0,'0'-1'24'0,"0"1"15"16,0 0 27-16,0 0 21 0,0 0-15 0,0 0-14 15,0 12-7-15,0-1-24 0,0-1-11 0,0 0-6 16,0 0-1-16,-21 3-7 0,9 1-5 0,12 1 7 16,-12 4 1-16,-2 0-8 0,2 1 0 0,0 1 6 15,3-3 0-15,-3 2-8 0,6-5 4 0,0 1-2 16,-3-3-6-16,3-2-4 0,0-3-4 0,6 2-28 16,0-4-9-16,0-1-1 0,0-1-4 0,0-4-20 15,0 0 9-15,0 0 7 0,15 0 5 0,-3 0 31 16,6 0-12-16,-9-12 22 0,3 2 12 0,0 10 0 15,2 0 1-15,-2-7-3 0,-6 7 2 16,3-8 5-16,3 8 5 0,-6 0 21 0,0 0 24 0,0 0 26 16,-6 0 6-16,6 0 6 0,-3 0-18 15,0 11-12-15,-3-2-9 0,3 4-14 0,-3 1-11 16,0 2-5-16,0 1-9 0,0 3-8 0,0 0 2 16,0 4-4-16,-15-1 1 0,3 1 0 0,6-2 7 15,-6 3-4-15,3 0-1 0,3 0 6 0,0-2-4 16,0 1-1-16,6-1-4 0,-8-1 3 0,8-3 7 15,0-1-13-15,0-2 14 0,0-2-6 0,0-3 0 16,14-3-8-16,-2-2 2 0,-3-1 1 0,9-2-3 16,-6-3 6-16,0 0-3 0,3 0-1 0,-3 0 7 15,9 0-9-15,-10 0 6 0,1-11 0 16,3 11-5-16,-3-11 0 0,-6 11 3 0,0-7-4 16,3 7-2-16,-3 0-7 0,-6-7-26 0,0 7-37 15,0 0-40-15,0 0-58 0,0 0-108 0,0 0-164 16,0 0-78-16</inkml:trace>
          <inkml:trace contextRef="#ctx0" brushRef="#br0" timeOffset="97769.26">1030 4745 1780 0,'0'0'23'0,"0"-4"37"0,0 0-3 16,0 1 4-16,0 3 21 0,0 0-10 0,0 0-3 15,0 0-23-15,0 0-10 0,0 0 5 0,0-14-7 16,0 14 9-16,0-12-4 0,0 4 7 0,0-2-11 16,-12 10-4-16,12-4 5 0,-9 4-5 0,3-8-2 15,-5 3-6-15,2-2 6 0,3 3-4 16,0 4 1-16,0 0-7 0,-6 0-6 0,3 0-1 0,3 0-5 16,-6 0-3-16,0 0 4 0,3 14-6 15,-3-1-1-15,0-1 3 0,0 2-1 0,9 1 10 16,-8 0 11-16,5 1-1 0,0 1-5 0,6 0-8 15,0-1 2-15,0 0-4 0,0-1 4 0,0 1-8 16,0 0 2-16,12-3-3 0,-1-2 4 0,-2-3-2 16,3-1 1-16,6-1-7 0,-3-1 2 0,3 0 2 15,-3-3-4-15,3 0-4 0,-3-1 3 0,8-1 4 16,-8 0-1-16,3 0-1 0,3 0-2 0,-3 0 4 16,-3-11-2-16,3 1-3 0,-1 0 4 15,-2 0 1-15,-3-1-4 0,0-4 0 0,3 1-3 16,-3 0 0-16,3 1 3 0,-9-2-2 0,6-1 1 0,-6 0-9 15,-6 1 9-15,0 2 3 0,0 3-2 16,0-5 4-16,0 4-8 0,0-2 4 0,0 1 9 16,-18 4-11-16,18 1 5 0,-15 1 3 0,15-1 6 15,-12 4-1-15,12 0-2 0,0 3 10 0,-6 0 22 16,6 0 3-16,0 0 2 0,0 0-7 0,0 14-10 16,0-2-3-16,0 0 0 0,0-1 0 0,0-1-7 15,0 1-5-15,0 0-2 0,0 2-4 0,12 1 4 16,-12-1-12-16,9 0 5 0,-9-1-3 0,12 2-6 15,0-3-2-15,-6 0 0 0,0 2-11 16,-3-3-32-16,2-2-41 0,1 5-28 0,0-6-27 16,0 1-44-16,0-2-68 0,0-3-139 0,-6 4-193 15</inkml:trace>
          <inkml:trace contextRef="#ctx0" brushRef="#br0" timeOffset="98005.94">1429 4834 1765 0,'0'-3'61'0,"-12"3"28"0,12 0 21 0,0 0 23 15,0 0 10-15,0 0-7 0,0 0-24 0,0 0-10 16,0 0-15-16,0 15-12 0,0-8-13 16,12 4-5-16,-3 2-8 0,-9-3-15 0,12 1-19 15,-6-1-5-15,6 1-1 0,-3 0 0 0,-9-2-6 16,6 5-4-16,-6-6 2 0,6 2-7 0,0-1 0 15,-6-3-5-15,0-1-48 0,0-1-47 0,0 0-41 16,0-3-42-16,0 2-72 0,0-1-188 0,0-2-130 16</inkml:trace>
        </inkml:traceGroup>
        <inkml:traceGroup>
          <inkml:annotationXML>
            <emma:emma xmlns:emma="http://www.w3.org/2003/04/emma" version="1.0">
              <emma:interpretation id="{4060149D-975D-4D28-BD4A-2106ABEA1B51}" emma:medium="tactile" emma:mode="ink">
                <msink:context xmlns:msink="http://schemas.microsoft.com/ink/2010/main" type="inkWord" rotatedBoundingBox="26778,10438 29285,10408 29295,11258 26789,11288"/>
              </emma:interpretation>
            </emma:emma>
          </inkml:annotationXML>
          <inkml:trace contextRef="#ctx0" brushRef="#br0" timeOffset="98491.64">1587 4409 2038 0,'0'-3'36'0,"0"3"43"15,0 0 23-15,0 0 24 0,0 0-6 0,0 0-2 16,0 11-19-16,0-1 7 0,0 3-8 0,0 2-31 16,0 1 3-16,0 0-15 0,0 4-16 0,0 1-8 15,12 4-7-15,0 0-9 0,3-2 1 16,-4-1-8-16,1-2-9 0,-3 3 2 0,-3-2 9 0,0 0-6 15,6-6-4-15,-6 3 0 0,-6-4-2 16,0-2-8-16,0-1-3 0,0-3-19 0,15-3-15 16,-15-1-11-16,0-1-10 0,0 1-6 0,0-1-1 15,0-3 1-15,0 0 17 0,0 0 15 0,0 0 7 16,12 0 4-16,0-15 22 0,3 0-6 0,-3 1 4 16,-1 0 5-16,4-2 9 0,3 0-7 0,-9 3-1 15,9 1 3-15,0 1 2 0,-3 1 0 0,-3 0 9 16,8 1-2-16,-8 4-7 0,0 5 5 0,3 0 4 15,3 0 1-15,-9 0 11 0,3 0 7 0,0 0 2 16,0 0-2-16,-9 17-1 0,9-1-11 0,-12 0-7 16,5 1-2-16,-5 2-1 0,0 1-3 0,0 4-5 15,0-1 3-15,0 1 2 0,-17-3 0 0,2 4 3 16,3-3 7-16,-3-1 0 0,3-4 5 16,0-5-9-16,6 2-2 0,-9-6-7 0,3 0 3 15,1-3-6-15,2-5 1 0,-3 0-2 0,6 0-10 16,-6 0-31-16,3 0-19 0,3 0-26 0,0-14-23 15,-6 4-30-15,6-1-52 0,6 1-106 0,-3-2-125 16,3-2-67-16</inkml:trace>
          <inkml:trace contextRef="#ctx0" brushRef="#br0" timeOffset="98734.79">2194 4774 2330 0,'0'0'40'0,"0"0"23"0,0 0 15 15,0 0 5-15,0 12 7 0,0-1-15 0,0-2-17 16,0 1-22-16,0 1-15 0,0 0-5 0,-12-3-4 16,12 3-6-16,0-2-6 0,-9 2 3 0,9-1-3 15,0 1-7-15,0-1-1 0,-6 1-10 0,6-1-51 16,0 0-27-16,0 0-56 0,0-2-57 0,0-1-99 15,0-2-103-15,0 0-93 0</inkml:trace>
          <inkml:trace contextRef="#ctx0" brushRef="#br0" timeOffset="99104.23">2388 4567 2295 0,'0'0'36'0,"-12"0"36"0,12 0 12 0,-15 0 4 0,9 15 0 16,-6-3-11-16,6 1-26 0,-9 2-17 0,9 0-12 15,-6-1-7-15,0 4-1 0,9-1-3 16,-3-5 10-16,0 5-3 0,0-2-4 0,6-3-7 15,0 2 0-15,0 0-3 0,0-3-2 0,0 2-1 16,0-2 5-16,0 1 2 0,0 2 1 0,12-6 0 16,-12 2-8-16,15-6 0 0,-3 5 3 0,0-5-1 15,3-3-3-15,3 1 4 0,-3-2-1 0,-3 0-4 16,0 0-5-16,2 0 6 0,4-12-6 0,-3-3-8 16,-3 15-16-16,0-14-22 0,3 2-17 0,-3 1-11 15,-6 3-17-15,6-2-8 0,-6 0-22 16,2-1-23-16,-8-2-17 0,6 2-57 0,-6 0-89 15,0 0-44-15,6 0-33 0</inkml:trace>
          <inkml:trace contextRef="#ctx0" brushRef="#br0" timeOffset="100508.05">2536 4262 1812 0,'0'0'72'0,"0"0"23"15,0 0-8-15,0 0 17 0,0 0-3 0,0 0-13 16,0 0-12-16,0 0-16 0,0 0-24 0,0 0-1 16,0 0-2-16,0 0-12 0,0 0-2 0,0 0-11 15,0 0 1-15,0 0-7 0,0 0 4 0,0 0-5 16,0 0 4-16,0 0-4 0,0 0-5 0,0 0 10 16,0 0-13-16,0 0 8 0,0 0-2 0,0 0 1 15,0 0-1-15,0 0 4 0,0 0-1 0,0 0 8 16,0 0-5-16,0 0 4 0,0 0 4 0,0 0-6 15,0 0 0-15,0 0-1 0,0 0 4 0,0 0-1 16,0 13-3-16,0-13-9 0,0 0 13 0,0 0-15 16,0 0 9-16,0 0 5 0,0 0-4 15,0 0 3-15,0 0 1 0,0 0-3 0,0 0 3 16,0 0-7-16,0 0 2 0,0 0 0 0,0 0 0 16,0 0 0-16,0 0 11 0,0 0 1 0,0 0-1 15,0 0 12-15,0 0-3 0,0 0 1 0,0 0-9 16,0 0-1-16,0 13-1 0,0-13-1 0,0 0 3 15,0 0-3-15,0 0 0 0,0 12 0 0,0-12-5 16,0 0-2-16,0 0-2 0,0 0 3 0,0 0-1 16,0 0-6-16,6 0 2 0,0 0-1 0,3 0 2 15,-3 0 1-15,6 0-4 0,-6 0-2 16,3 15 5-16,-3-15-4 0,6 11 3 0,-6-11-4 16,0 9 1-16,3-9 2 0,-3 12-6 0,0-4 5 15,5 0 3-15,-5 2-2 16,3-2-3-16,9 0 2 0,-6-2 3 0,-3 3-9 0,3-3 8 0,-6 1-4 15,6-3 3-15,-6 1-6 0,-3 0 2 0,3-2 6 16,-6-2-9-16,0 1 9 0,0 1-6 0,0-3 0 16,0 0 5-16,0 0-6 0,0 0 2 0,0 0 1 15,0 0 5-15,0 0-1 0,0 0-2 0,0 0 3 16,0 0-2-16,0 0-2 0,0 0 2 0,0 0 3 16,-12 0 2-16,12 15 0 0,-15-3-4 15,3 2 2-15,3-4-3 0,-3-2 2 0,6 0-3 16,0 2 2-16,0 0 1 0,0 1-6 0,6-1 2 15,0-2 1-15,0 3 3 0,0-4 0 0,0-2-3 16,0 5 4-16,0-6 0 0,0 2-1 0,0-1 2 16,0-2-1-16,0-1-6 0,18 1 7 0,-12 0-5 15,6-3 3-15,-3 3-3 0,-3-1-2 0,6 1 7 16,-6-1-6-16,3-2-1 0,-3 1 1 0,0-1 0 16,6 0-3-16,-4 0-1 0,-2 0-1 0,0 0 6 15,-6 0-6-15,6 0 8 0,-6 0-3 0,6 0 0 16,0 0 4-16,-6 0-2 0,0 0-2 0,0 0 1 15,0 0-2-15,0 0 2 0,0 0-6 0,0 0 10 16,0 0-4-16,0 0-3 0,0 0 4 16,0 0 1-16,0 0 6 0,0 0 2 0,0 0 5 15,0 13 1-15,0-13-5 0,0 11-2 0,-12 1-2 16,12-1 4-16,0-3-9 0,0 1 3 0,0 1-4 16,0 1 3-16,0 0 1 0,0 1-3 0,0-1 3 15,0 0 0-15,0 0-2 0,0 1-2 0,0 0 4 16,0 2 3-16,0-2-4 0,12 2-7 0,-12 1 9 15,15 0-3-15,-3 1-3 0,0-1 1 0,-3 1-5 16,3-1 6-16,0 1-2 0,3-2-2 0,-9 0 0 16,5 2 3-16,1-2 1 0,-3 0 1 0,-3-4 2 15,0 0 7-15,0-2-3 0,0 0 4 16,-6 2-7-16,0-2-3 0,0-4 6 0,0 2-11 16,0 1 8-16,-12-3-7 0,-3 3 0 0,3-4 1 15,0 2-5-15,1-1-2 0,-4-4 3 0,3 2-2 16,0-1-8-16,3-1-26 0,-3 0-23 0,6 0-16 15,-6 0-6-15,3 0-18 0,3-10-8 0,0 0-21 16,0 10-26-16,0-11-43 0,0 3-81 0,6 1-120 16,0-1-92-16</inkml:trace>
          <inkml:trace contextRef="#ctx0" brushRef="#br0" timeOffset="100908.08">3144 4578 2164 0,'0'-5'67'0,"-12"3"13"0,12 2 22 16,-6 0 8-16,6 0-1 0,-6 0-18 16,6 0-4-16,-9 0-24 0,3 0-11 0,6 0-13 15,0 0-14-15,0 0-6 0,0 0-4 0,0 0 0 16,0 0-4-16,0 0 1 0,0 11 6 0,0-11-3 16,0 13-2-16,0-3 0 0,0-10-2 0,12 0-4 15,-12 0-6-15,15 0 2 0,3 0 0 0,-4 0 2 16,7 0-5-16,-3 0 4 0,6 0-3 0,-3 0-2 15,6 0-4-15,-4-11 2 0,-2 1-4 0,0 0-5 16,-3 3-18-16,-3-2-27 0,-9 4-23 0,6 5-6 16,-12 0-5-16,0 0-34 0,0 0-47 0,0 0-87 15,0 0-122-15,0 0-94 0,0 0-13 0</inkml:trace>
          <inkml:trace contextRef="#ctx0" brushRef="#br0" timeOffset="101448.21">3379 4514 2156 0,'0'0'48'0,"0"0"34"0,0 0-5 15,0 0 5-15,0 0-5 0,0 0-9 0,0 0-5 16,0 0 6-16,0 0-8 0,0 0-1 0,0 0-8 16,0 0 3-16,0 0-3 0,0 14-10 0,0 0-8 15,0-2-10-15,0 1-6 0,0 2-3 0,0 2-5 16,0-1-2-16,0 2-7 0,0-3 3 15,0 1-3-15,0-2-1 0,0-2 3 0,0 3-2 16,0-6 1-16,0-1-1 0,0-4-1 0,0 3-6 16,0-6 0-16,0-1 3 0,0 0-3 0,0 0-27 15,0 0-8-15,0 0-18 0,0-11-3 0,0 2-13 16,0-3 12-16,0 0 18 0,0 1 3 0,0 1 2 16,0-3 16-16,0-1 0 0,0 1 13 0,0-1 6 15,0 0-5-15,0 2 14 0,0-3-5 0,0 0 1 16,0-1 0-16,0 2 12 0,0 2-9 0,0-2 16 15,0 3 6-15,0 0-4 0,0 1 3 0,0 5-19 16,0-1-1-16,0 3 1 0,0-1-2 16,0 2-2-16,0 1 8 0,0 1-2 0,0 0-2 15,0 0-1-15,0 0 12 0,0 0 5 0,12 0 0 16,-6 0-6-16,-6 12-6 0,12-12 3 0,-6 11-2 16,-6-11 0-16,2 9-7 15,10 1 0-15,-12 0 3 0,6-5-6 0,0 5-3 0,0-5 6 0,0 6-1 16,-3-1-4-16,3 1 5 0,0-6-1 0,0 1 1 15,-6 3 1-15,6-1 4 0,-6-1 1 0,6-1 2 16,-6 2-1-16,0-2 1 0,0 3-2 0,0-1-2 16,0-1-3-16,0 0 6 0,0-1-6 0,-18-1-6 15,18 0 3-15,-15 0-1 0,3 0-1 0,6 0-6 16,-6-1-1-16,6-1-9 0,-8-2-43 16,8 1-29-16,-6-1-34 0,6 3-48 0,0-4-75 15,-3 0-181-15,3 0-134 0</inkml:trace>
          <inkml:trace contextRef="#ctx0" brushRef="#br0" timeOffset="110791.55">3727 5025 1112 0,'0'0'78'16,"0"0"19"-16,0 0 20 0,0 0 12 0,0 0 2 16,0 0 2-16,0 0-18 0,0 0-9 0,0 0-21 15,0 0-4-15,0 0 1 0,0 0-16 0,0 0 4 16,0 0 3-16,0 0-3 0,0 0-4 0,0 0-3 16,0 0-6-16,0 0-1 0,0 0-10 0,0 0 2 15,0 0-3-15,0 8-6 0,-12-8-7 0,12 8-5 16,0-2 1-16,-9 1 6 0,9-3 0 0,0 3-3 15,-6-3-5-15,6 0 7 0,0 0-6 16,-6 1-2-16,6-4-4 0,0 2 1 0,-6-1 3 0,6 1-5 16,0-1 9-16,-6-2-4 0,6 1 0 15,0-1 7-15,0 0 1 0,0 0-2 0,0 0 6 16,0 0-13-16,0 0-4 0,0 0-8 0,0 0-14 16,0 0 6-16,0-11-7 0,0 11 2 0,0-11 4 15,0-3-1-15,0 2-7 0,0-3 6 0,0-2-4 16,0 2 2-16,0-1 0 0,0-2-2 0,0 0 1 15,12-1 0-15,-12-1 1 0,0-1-2 0,15 1-1 16,-15 2-1-16,6 0-2 0,0-2 11 0,-6 3 1 16,6 0-8-16,6-1 9 0,-12 1-11 15,0 5-1-15,9-6 3 0,-6 0 0 0,0 0 0 16,3 4 8-16,0 0-6 0,-6-4-2 0,6 2 1 16,0-1 10-16,3 2-12 0,-9 4 0 0,6 2 11 15,-6-2-4-15,5 2-12 0,-5 4 9 0,0 1 2 16,0 3-1-16,0-3-5 0,0 1 5 0,0 0-4 15,0 2-1-15,0-3 0 0,0 4 7 0,0 0 0 16,0 0-1-16,0 15 1 0,0-4 1 0,12 4 2 16,0 5 4-16,-3 1 3 0,-3 5 0 0,6 0-2 15,0 2 7-15,-3 2 4 0,3 2 1 0,3-1-14 16,-3-1 9-16,0-1-15 0,5 2 2 0,-2-4 2 16,-3-2-4-16,3 0 1 0,-3-4 7 0,3-1-8 15,-3-1 3-15,0-4-8 0,3-3 4 16,-9-2 0-16,5-2 0 0,-5-2 6 0,0-1-1 15,0-3 6-15,-3 2-4 0,-3-4-5 0,0 0 3 16,6 0 4-16,-6 0-7 0,0 0-11 0,0 0 16 16,0-14-14-16,0 4 14 0,0-1-17 0,0-1 5 15,0 1-8-15,0-2 12 0,0-3-6 0,0 0 3 16,0-3-1-16,6-2-8 0,-6 0 4 0,0-4-3 16,0-1 13-16,0-4-10 0,0 0 10 0,0-3-8 15,0 2 6-15,-12-2-1 0,-3-2 4 0,15 1-1 16,-12 3-9-16,7 1 1 0,5 4 6 0,-9 5-1 15,-3 2 5-15,6 4-11 0,6 3 9 0,-6 3-2 16,6-2-3-16,0 7-24 0,0-3-19 16,-6 2-20-16,6 0-29 0,0 1-22 0,0 4-28 15,0 0-31-15,0 0-20 0,0 0-38 0,0 0-48 16,0 0-155-16,0 0-193 0</inkml:trace>
        </inkml:traceGroup>
        <inkml:traceGroup>
          <inkml:annotationXML>
            <emma:emma xmlns:emma="http://www.w3.org/2003/04/emma" version="1.0">
              <emma:interpretation id="{139AAAE1-DA9C-4DFF-B32F-0A91FF31D01C}" emma:medium="tactile" emma:mode="ink">
                <msink:context xmlns:msink="http://schemas.microsoft.com/ink/2010/main" type="inkWord" rotatedBoundingBox="29381,10396 33364,10349 33376,11351 29393,1139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12218.7">4197 5083 1792 0,'0'0'74'0,"0"0"14"0,0 0-14 0,0 0-4 15,0 0 2-15,0 0 1 0,0 0-31 0,0 0-11 16,0 0-8-16,0 0-10 0,0 0 1 0,0 0 13 16,0 0 2-16,0 0 5 0,0 0 9 0,0 0 6 15,0 0 14-15,0 0-2 0,0 0-6 16,0 0 0-16,0 0-18 0,0 0-3 0,0 0-12 16,0 0-2-16,0 0 4 0,0 0 3 0,0 0-6 15,0 0-8-15,0 0 0 0,9 0-3 0,-9 0-7 16,12 10 3-16,-6-10-2 0,9 0-3 0,-3 0 2 15,-6 0-3-15,9 0 2 0,-3 0-4 0,6 0 5 16,-4 0-2-16,-2 0-3 0,9 0 0 0,-9 0 1 16,6 0 7-16,-3 0-5 0,3 0 2 0,-3 0-4 15,-4 0 3-15,4-8-1 0,-3 8-5 0,-6-7 6 16,0 7 1-16,0-5-2 0,3 1-3 0,-3 4 1 16,0 0-3-16,0-3 8 0,-6 2-1 0,6 1-2 15,-6 0-3-15,6 0 2 0,0 0-1 0,-6 0 0 16,0 0 5-16,0 0-9 0,0 0 9 15,0 0-3-15,0 0-3 0,0 0 7 0,0 0-4 16,0 0-1-16,0 0 2 0,0 0 2 0,0 0 1 16,0 0-5-16,0 0 5 0,0 0-7 0,0 0 10 15,0 0-6-15,0 0-1 0,0 0-5 0,0 0 4 16,0 0 1-16,0 0-2 0,-18 0-2 0,18 0 1 16,-9-11-1-16,9 11 5 0,0 0-1 0,-12 0 1 15,12-8-4-15,0 8-4 0,-12-7 7 0,6 7-5 16,6-4 3-16,-9 0-1 0,3-1-1 0,0 0-1 15,0 0 1-15,0 0-6 0,1-1 9 0,-1-2-2 16,6 1 0-16,-3-3 0 0,0 4-4 0,0-3 6 16,3 2 0-16,-6-2-1 0,6-1-1 15,0 5 0-15,0-1-8 0,0-1 10 0,0-1 1 16,0 0-7-16,0 1 0 0,12 2 5 0,-12-3-4 16,0 1 0-16,14 1 8 0,-2-2-6 0,0 1 0 15,-3-1 1-15,3 0 5 0,3 1-2 0,-3 1 1 16,0 1-3-16,-3 1 0 0,-3 0-1 0,0 2 3 15,0 2 5-15,-6 0-2 0,0 0-8 0,6 0 4 16,0 0 5-16,-1 0-1 0,1 0 2 0,-3 0-8 16,3 0 4-16,0 13-2 0,0-3 0 0,-6-10 3 15,0 6 0-15,9-6-3 0,-6 11 5 16,6-2-5-16,-3-2-2 0,0 1 4 0,6-3 1 16,-6 0 3-16,0 5 0 0,-3-4 0 0,-3 1 1 15,0 0-3-15,0-1 0 0,0 2 2 0,0 0-2 16,0 2-8-16,0-1 6 0,0-2 0 0,0 3 1 15,0 0-1-15,0-1-2 0,0-2-1 0,0 2 2 16,0-1-1-16,0-1 0 0,0-1-5 0,0 0 9 16,0-1-7-16,0 0 0 0,0 2 4 0,0-4-6 15,0 1 6-15,0 0 0 0,0-3 0 0,0 2-3 16,0-3 2-16,0 3-2 0,0-2 0 0,0 0 2 16,0 0-1-16,0 1 3 0,0 1-3 15,0-3 0-15,0 0 7 0,0 0 4 0,0 0-9 16,0 0 2-16,0 0 0 0,12 0-4 0,6 0 0 15,-10 0 1-15,4 0 0 0,3-11 4 0,-3 3 5 16,0 1-5-16,3 7 2 0,-9-7 1 0,6 1 0 16,-6 2-3-16,9 0-1 0,-9 2-3 0,0-2 4 15,0 3-9-15,-1 0 6 0,-5 0-6 0,6-2 4 16,-6 3 2-16,0 0-2 0,0 0-5 0,0 0-5 16,0 0-14-16,0 0-17 0,0 0-25 0,0 0-31 15,0 0-26-15,0 0-42 0,0 0-77 0,0 0-160 16,0 0-152-16</inkml:trace>
          <inkml:trace contextRef="#ctx0" brushRef="#br0" timeOffset="113016.79">4924 4478 540 0,'0'0'90'0,"0"0"28"0,0 0 32 16,0 0 22-16,0 0-10 0,0 0 4 16,0 0 4-16,0 0-23 0,0 0 1 0,0 0-33 15,0 0-19-15,0 0-12 0,0 0-14 0,0 0 6 16,0 0-12-16,0 0-4 0,0 0-3 0,0 0-5 16,0 0 0-16,0 13 3 0,0-2-6 0,0-11-4 15,-12 15 11-15,12-3 4 0,0 1 9 0,-15 1-14 16,15-1 1-16,0 2-13 0,-12 6-3 0,3-1 10 15,9 3 7-15,-6 2-17 0,6-1-5 0,0-1-9 16,-6 5-4-16,0-1-14 0,6-2 8 0,0 1-4 16,0-3-5-16,0 0 2 0,0 2 3 15,0-4 1-15,0-1 1 0,0-4 2 0,0 4-1 16,0-6 2-16,0 1-9 0,12-2-3 0,3 0 2 16,-9-3 3-16,9 1-1 0,-9-4-4 0,6 2-7 15,6-1 5-15,-4 0-3 0,-8 0 1 0,9 0 1 16,-3-1 4-16,0-1-12 0,-6 1-3 0,6-4 0 15,-6 2-12-15,-3-2-25 0,3-2-17 0,-6 2-35 16,6-1-22-16,-6-2-27 0,0 0-24 0,6 0-50 16,-6 0-114-16,0 0-154 0,0 0-119 0</inkml:trace>
          <inkml:trace contextRef="#ctx0" brushRef="#br0" timeOffset="119516.1">5052 4985 1524 0,'0'0'79'0,"0"0"5"0,0 0 19 16,0 0-21-16,0-11 15 0,0 11-4 0,0 0-20 16,0 0 2-16,0 0-32 0,0 0-13 0,0 0-10 15,0 0-7-15,0 0 9 0,0 0 17 0,0 0-1 16,0 0 12-16,0 0 1 0,0 0 4 0,0 0 6 16,0 0 14-16,0 0 13 0,0 0 0 15,0 0 14-15,0 0-4 0,0 0 4 0,0 0-5 0,0 0 1 16,0 0-13-16,0 0 3 0,0 0-17 15,0 0-5-15,0 0-3 0,0 0-15 0,0 0 1 16,0 0-12-16,0 0-21 0,0 0 4 0,0 0-5 16,0 0-5-16,0 0-9 0,0 0 0 0,0 0 9 15,0 0-12-15,0 0 8 0,0 0-14 0,0 0 16 16,0 0-11-16,0 0 6 0,0 0 7 0,0 0-11 16,0 0 4-16,15 0-10 0,-15 0 9 0,11 0 6 15,7 0-9-15,-9 0 6 0,3 11-2 0,0-11-3 16,-3 0-5-16,3 0 1 0,0 0 16 0,3 0-1 15,-3 0-14-15,2 0 3 0,-2 0 0 0,0 0-6 16,3 0 16-16,-3 0-13 0,-6 0 6 16,0 0 4-16,6 0-22 0,-3 0 23 0,-3-10-19 15,0 10 18-15,6 0-16 0,-6-4 12 0,0 4 6 16,-3-4-16-16,2 2 5 0,1 2-4 0,3 0 10 16,-6 0-13-16,0 0 12 0,0 0-1 0,-3 0 4 15,0 0 3-15,3 0-13 0,-3 0-2 0,0 0-5 16,0 0 13-16,0 0-14 0,0 0 5 0,0 0 8 15,0 0-6-15,0 0 0 0,0 0 6 0,0 0 3 16,0 0-11-16,0 0-1 0,-9 0 1 0,9 0-2 16,-12 0 15-16,12 0-8 0,-6 0-4 0,1 0 1 15,2 0 2-15,3 0-3 0,-6 0 5 0,0 0-3 16,0 0 1-16,0 0-5 0,0 0 2 16,0 0-9-16,0 0 7 0,0 0 7 0,-3 0-5 15,3 0-3-15,0 0 2 0,6 0 4 0,-6 0-1 16,0-11-16-16,0 3-12 0,-3 0 10 0,9-1-5 15,-6-1-11-15,6-1-16 0,-6 0 1 0,6-4-5 16,0 0 1-16,-3-3 7 0,3 0 2 0,0 0 12 16,0-4 9-16,0 1 6 0,0 1 6 0,0 3 8 15,0-1 0-15,0 1 4 0,9 0-2 16,-9 2 6-16,15 2 2 0,-15 0-3 0,12 2-3 16,-6-3 4-16,0 3 0 0,-6 1-5 0,12 0 4 0,-9 0 1 15,3 3-4-15,0-2-3 0,-6-1 4 16,6 4 3-16,0 1-3 0,0 0-1 0,0 1 4 15,0 2 1-15,3 1 2 0,2-2-4 0,1 3 0 16,0 0 3-16,3-5-4 0,3 2 3 0,-3 3-4 16,0 0 1-16,-3 0 1 0,0 0 4 0,2 0 0 15,-2 0-1-15,-6 0 1 0,6 0-4 0,-3 0 8 16,-3 0-5-16,-3 11 5 0,0-11-3 0,-3 13 3 16,6 2-3-16,-6-3 6 0,0 2-4 0,0 0 4 15,0 0-4-15,0 2 2 0,0 2 0 0,0-1 2 16,0 0-7-16,0-3 3 0,0 2 5 0,0-2-5 15,0 0 0-15,0 0-2 0,0-2-3 0,0-1 3 16,0 2-1-16,0-2 4 0,0 0-8 16,0 0 4-16,0 0-3 0,0 0-4 0,0 0 7 15,0-3-1-15,0 1-5 0,-9-3 4 0,9 0-2 16,0 1-2-16,0-3-1 0,0 1 8 0,0-1-3 16,0 0-1-16,0-1-1 0,0 0 4 0,0-3-8 15,0 0 5-15,0 0-3 0,0 0 3 0,0 0-3 16,0 0 4-16,0 0 0 0,0 0-6 0,9 0 8 15,3 0-7-15,-3 0 7 0,3 0 0 0,-6 0-8 16,6 0 2-16,0 0 5 0,-4 0-3 0,10 0 9 16,-6 0 9-16,-3 0-7 0,3 0 13 0,0 0-7 15,-3 0 0-15,3 0-2 0,-3 0-8 16,-3 0 1-16,0 0 1 0,0 0-11 0,-6 0 0 0,6 0-3 16,-6 0 3-16,5 0 7 0,-5 0 1 15,0 0-4-15,6 0-2 0,-6 0-5 0,3 0 2 16,0 0 7-16,-3 0 0 0,0 0-1 0,0 0-11 15,0 0 3-15,0 0 9 0,0 0-12 0,0 0-2 16,0 0-30-16,0 0-42 0,0 0-62 0,0 0-66 16,0 0-61-16,0 0-118 0,0 0-244 0</inkml:trace>
          <inkml:trace contextRef="#ctx0" brushRef="#br0" timeOffset="119931.33">5730 4305 2304 0,'0'0'24'0,"0"0"-4"0,0 0 10 15,0 0 31-15,0 0 2 0,0 0 3 0,0 0-13 16,0 14-18-16,0-14 1 0,0 13-16 0,0 0 11 16,0-4 6-16,0 3-12 0,0 3 12 0,0 0 15 15,21 6-10-15,-6-6-8 0,-3 6 23 0,0-1-16 16,3 0-11-16,-3 2 21 0,3-2 13 0,-4-2-3 16,-5 0-6-16,0 3-19 0,6-1-8 0,-6 2 24 15,0 0 10-15,-3 0-15 0,0-2-7 0,0 5-18 16,3-1 2-16,-6-1-10 0,0 1-9 0,0 1-1 15,0 2 1-15,0-1-2 0,0 0-2 0,0-1 0 16,0-1-7-16,0-1 7 0,0-2-4 0,0 1-1 16,0-4-2-16,0-3-1 0,0-3-7 0,0-1-51 15,0-2-29-15,0-4-24 0,0 0-23 0,0 0-28 16,0-4-22-16,0 1-36 0,0-2-59 16,-18 0-161-16,18 0-140 0</inkml:trace>
          <inkml:trace contextRef="#ctx0" brushRef="#br0" timeOffset="120446.3">6082 4885 1980 0,'0'2'44'0,"0"0"41"15,0 2 30-15,0-3 12 0,0 3 14 0,14-4 0 16,-5 0-17-16,-9 0-18 0,9 0-8 0,12 0-4 16,-9 0-18-16,9 0-18 0,-3 0-22 15,12 0-16-15,-10 0-5 0,7 0-6 0,-6 0-8 0,-3 0-6 16,6 0-3-16,-9 0-23 0,2 0-57 16,-5 0-44-16,-3 0-47 0,-3 0-66 0,6 0-127 15,-6-9-282-15</inkml:trace>
          <inkml:trace contextRef="#ctx0" brushRef="#br0" timeOffset="-168813.56">7272 4775 1926 0,'0'2'81'0,"12"0"42"0,-6 0 25 0,-6 0 18 15,6 0 12-15,-6-2 1 0,0 0-4 0,0 0-22 16,0 0-15-16,0 0-16 0,0 0-25 0,0 0-33 15,0 0-23-15,15 0-12 0,-9-10-11 0,-6 10-13 16,12-8 7-16,0 8-4 0,-6 0-14 0,3-9 9 16,0 1-9-16,-1 8-6 0,4-6-57 0,0 3-58 15,0-1-44-15,0 4-19 0,6 0-20 0,-6 0-19 16,3 0-31-16,3 0-49 0,-4 0-87 16,4 0-13-16,0 0 31 0</inkml:trace>
          <inkml:trace contextRef="#ctx0" brushRef="#br0" timeOffset="-168181.53">7710 4811 2050 0,'0'-5'35'0,"0"1"-8"0,0 0 5 0,0 1-1 15,-12-2-10-15,12-2-4 0,0 1-19 0,0-2 12 16,0-2-7-16,0 0-6 0,0 2 6 0,12-3 4 16,3-2 0-16,3 1-3 0,-4 1-7 0,10 0 3 15,-3 1-5-15,-3-2 2 0,-3 2 5 0,6 4 7 16,-3 1-4-16,-4 0 40 0,1 4 20 0,-6 1-15 15,3 0 22-15,-3 0-5 0,0 0-11 0,0 0-16 16,-9 11-4-16,6 0 1 0,-6 3 7 0,0 2-11 16,0 0-9-16,0 4-7 0,-18 2-5 0,3 1-5 15,3 4-2-15,-6 1 4 0,-2 1 4 0,8-2-12 16,-6 3 5-16,0 0-4 0,3-3-7 16,-3-1 6-16,6 1-3 0,0-4 5 0,6 1-2 15,0-6-3-15,6 1 5 0,0-3-8 0,0-1 5 16,0-2-1-16,0-4-6 0,0 2 5 0,15-3-2 15,0-1 1-15,0-2 7 0,3-3 0 0,-3 0-4 16,12-2 3-16,-15 0 0 0,8 0 4 0,-2 0-4 16,-6 0 1-16,0-13-2 0,-3 13-1 0,3-11-1 15,0 0 0-15,0 3-3 0,-3 0-3 0,0-1-3 16,-1 1 1-16,1 4-43 0,-6-4-46 0,0 3-61 16,-3-2-91-16,0 0-213 0,0-1-167 0</inkml:trace>
          <inkml:trace contextRef="#ctx0" brushRef="#br0" timeOffset="-167631.23">7841 4230 1289 0,'0'0'37'0,"9"0"-8"15,-9 0 19-15,15 0 2 0,-6 0 26 0,5 0-2 16,-2 0-28-16,0 0-21 0,6 0-2 0,-3-14-5 16,3 2-3-16,-6 12-6 0,3-11-21 0,0 11 7 15,-7-7 5-15,1 7-4 0,0 0-10 0,-3 0 33 16,0 0-7-16,-3 0 8 0,-3 0 15 0,0 0-5 15,0 0-7-15,0 0 32 0,0 17-1 0,-15-2-16 16,3-3-19-16,0 1-6 0,12 1 3 0,-14-3-26 16,2-2 17-16,12-1-9 0,-6 1 14 0,6-4-9 15,-9-2-5-15,9 5-12 0,-6-2 12 16,3-3-7-16,3 2 17 0,0-2-4 0,0-1-12 16,0-1-8-16,0 1 22 0,12-2-4 0,0 0 2 15,0 0-18-15,0 0 24 0,-1 0-19 0,4-13 19 16,-3 4-6-16,0 9-1 0,0-11 1 0,0 11-7 15,0-9 14-15,3 1 18 0,-3 8-5 0,0 0-6 16,-4 0 38-16,1-7 5 0,0 7 15 0,-3 0-3 16,0 0-8-16,-3 0-21 0,-3 13-5 0,0-1-4 15,0 3-6-15,0-3-7 0,0 4 1 0,0-1-5 16,-12 1 12-16,12 0 6 0,-15-2-3 0,3 1 0 16,1 0-5-16,-1-3-12 0,-3 3-7 0,6-5 1 15,0 0-2-15,-6 0-5 0,9-4 3 16,-3-2-6-16,0 1-2 0,-6-1-12 0,6 3-3 15,1-6-64-15,-1 3-41 0,-3-4-84 0,9 0-151 16,-3 0-239-16</inkml:trace>
        </inkml:traceGroup>
      </inkml:traceGroup>
    </inkml:traceGroup>
    <inkml:traceGroup>
      <inkml:annotationXML>
        <emma:emma xmlns:emma="http://www.w3.org/2003/04/emma" version="1.0">
          <emma:interpretation id="{66D38B19-6C98-4009-A824-48322D7F0C40}" emma:medium="tactile" emma:mode="ink">
            <msink:context xmlns:msink="http://schemas.microsoft.com/ink/2010/main" type="paragraph" rotatedBoundingBox="22408,12154 28657,11734 28722,12690 22472,13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47BF74-608D-4434-8391-FB17F2466912}" emma:medium="tactile" emma:mode="ink">
              <msink:context xmlns:msink="http://schemas.microsoft.com/ink/2010/main" type="inkBullet" rotatedBoundingBox="22416,12276 22744,12254 22800,13088 22472,13110"/>
            </emma:interpretation>
          </emma:emma>
        </inkml:annotationXML>
        <inkml:trace contextRef="#ctx0" brushRef="#br0" timeOffset="-23724.32">-2539 6369 1412 0,'0'-4'63'0,"-9"0"-2"0,9 0 4 15,-6 0 9-15,0-1-2 0,0 2 2 0,3-3-30 16,-3 1-12-16,6-2-5 0,-5 5 2 0,5-5 18 15,-6 1-26-15,6 3 12 0,0-3 5 0,-6 4 7 16,3-4-9-16,3 2 13 0,-3-1-4 0,0 1-4 16,0 3-6-16,-3-4 6 0,3 2 7 0,-3 2-16 15,6 1 3-15,-6 0-16 0,-3 0 2 16,9 0-4-16,-6 0-5 0,0 0-5 0,3 0-2 16,0 0-1-16,-3 0-3 0,-6 0 6 0,3 0-15 15,0 0 5-15,0 0 1 0,3 0 1 0,1 0 5 16,-1 0-2-16,0 0-2 0,0 0-1 0,3 0 2 15,-3 0-4-15,6 0 6 0,-6 0-6 16,0 10 7-16,0-10 0 0,0 13-9 0,6-2 9 0,0 0 6 16,0-1 3-16,0 2 0 0,0-1-4 15,0 0 3-15,0 1-3 0,0 1-3 0,0 0 0 0,12 0 4 16,-12 0-4-16,18-1 8 0,-9 1-2 16,3-1 3-16,5-1-6 0,-5 4 3 0,3-5-2 15,-3 4-2-15,0-2 3 0,3-2 18 0,-3 1-5 16,-3-1-8-16,0 1-5 0,6-4-7 0,-10-1-3 15,4 0 1-15,0-2-2 0,0 3-3 0,-3-5 7 16,3 0-5-16,0-2 5 0,0 0-1 0,-3 0-4 16,3 0 0-16,-3 0 2 0,3 0-1 0,0-14 0 15,3 14 4-15,-9-12-3 0,6 4-1 0,-1 0 1 16,-2-1 0-16,0 3-1 0,0-3-2 0,-6 3 2 16,0 0-2-16,0-2 3 0,0 1 1 0,0-2-1 15,0 3-3-15,0 0 3 0,0-2-2 0,0 2 2 16,0-1-7-16,0 0 3 0,-12 1 3 0,3-2-3 15,9 1 0-15,-8-1-2 0,-1 1 4 16,3-1-6-16,0-3 4 0,-6 0 0 0,6 0-2 16,-3 2 3-16,3-2 3 0,-6 1-1 0,3 1 4 15,-3 1-8-15,6-1-1 0,0 2-3 0,-3 1 3 16,3 0-3-16,0 1-6 0,6 0-8 0,-5 0-2 16,-1 3-9-16,-3-2 0 0,3 1-9 0,0 3-2 15,0 0-4-15,0 0-3 0,0 0-14 0,-3 0-19 16,3 0 12-16,3 0 2 0,-3 13-5 0,3-2 15 15,-9-11 5-15,12 11-19 0,-9-3-8 0,6 3 0 16,-3-2-29-16,3 0-13 0,0 0-22 0,0 0-5 16,3 0 5-16,0 0-6 0,-6-1-10 0,6-1-27 15,0 0-7-15</inkml:trace>
        <inkml:trace contextRef="#ctx0" brushRef="#br0" timeOffset="-22308.79">-2580 6107 1362 0,'0'-3'73'0,"0"1"-1"0,0 2 4 0,0-1 5 16,0 1-6-16,0 0-3 0,0-3-17 0,0 3 14 15,0 0 4-15,0 0 30 0,0 0-15 0,0 0 17 16,5 0 0-16,4 0-1 0,-9 0 1 0,6 0-2 16,0 15-8-16,-6 0 11 0,0 2 2 0,0 1-14 15,0 1 3-15,0 3-4 0,0 0 0 0,0 2 12 16,0 5-23-16,0-2-2 0,0 1 11 0,0 0-6 16,0 0-27-16,0 4-1 0,0-1-9 0,0 0-10 15,0 1-12-15,12-4-12 0,-12 2-3 16,6 1-11-16,-6-2-1 0,9-2-1 0,-3-1 15 15,0 1-7-15,-6-3 0 0,6-3-13 0,0 2 7 16,-6-5-3-16,3-2 1 0,0-2 13 0,-3-3-4 16,3-2-6-16,-3-2 0 0,0-1 3 0,3-6-15 15,-3 0 10-15,0 0 4 0,0 0-6 0,0 0 16 16,0 0-22-16,0 0 5 0,0 0-2 0,0 0 8 16,0 0 5-16,0 0-10 0,0 0 10 0,0 0-8 15,0 0 4-15,0 0-6 0,0 0 6 0,0 0-6 16,0 0-10-16,0 0 3 0,0 0 6 0,0 0 18 15,0 0-13-15,0 0-9 0,0 0 3 16,0 0 0-16,0 0 3 0,0 0-1 0,0 0 9 16,0 0-3-16,0 0-1 0,0 0-4 0,0 0 8 15,0 0-2-15,0 0-15 0,0 0 19 0,0 0-5 16,0 0-14-16,0 0 18 0,0 0-5 0,0 0-6 16,0 0 1-16,0 0-4 0,0 0 5 0,0 0-5 15,0 0 8-15,0 0-2 0,0 0 2 0,0 0-7 16,0 0 12-16,0 0 2 0,0 0-12 0,0 0 3 15,-12 0 6-15,12 0-2 0,0 0-14 0,0 0 12 16,-12 0-9-16,12 0 9 0,0 0 2 0,0 0-5 16,0 0 3-16,0 0-4 0,0 0 4 0,0 0-9 15,0 0 14-15,0 0-13 0,0 11 6 0,0-11 6 16,0 0-11-16,0 0-1 0,0 0 3 16,0 0 12-16,0 0 2 0,0 0-7 0,0 0-5 15,0 0 1-15,0 0 0 0,0 0-1 0,0 0-4 16,0 0 7-16,0 0 1 0,0 0 3 0,0 0-12 15,0 0 1-15,0 0 18 0,0 0-17 0,0 0 9 16,0 0-7-16,0 0 3 0,-18 0 3 0,18 0-9 16,0 0 10-16,-9 0-4 0,9 0-11 0,0 0 9 15,0 0-7-15,0 0 10 0,0 0 12 0,0 0-12 16,0 0-9-16,0 0 15 0,0 0-1 0,0 0-14 16,0 0 9-16,-18 0-5 0,18 0-5 0,0 0 17 15,0 0-3-15,0 0-6 0,0 0-6 16,0 0 10-16,0 0 5 0,0 0-10 0,0 0-1 15,0 0-3-15,0 0 8 0,0 0 10 0,0 0-13 16,0 0-2-16,0 0-2 0,0 0 0 0,0 0 13 16,0 0-7-16,0 0 7 0,0 0-19 0,0 0 9 15,0 0 8-15,0 0-9 0,0 0-9 0,0 0 23 16,0 0-11-16,-12 0-2 0,12 0-1 0,0 0-7 16,0 0 12-16,0 0 1 0,0 0-1 0,0 0-5 15,0 0 11-15,0 0-15 0,0 0 4 0,0 0 3 16,0 0-5-16,0 0 15 0,0 0-7 0,0 0 6 15,0 0-24-15,0 0 21 0,0 0-12 16,-8 0 7-16,8 0-12 0,0 0 19 0,0 14-7 16,0-14-8-16,0 0 14 0,0 0-2 0,0 0-19 15,0 0 9-15,0 0 6 0,0 0-5 0,0 0 2 16,0 0 10-16,0 0-6 0,-21 0 6 0,21 0-18 16,0 0 7-16,0 13-6 0,0-13 17 0,0 0-3 15,0 0-10-15,0 0 10 0,0 0-10 0,0 0 0 16,0 0-3-16,0 0 15 0,0 0-3 0,0 0-18 15,0 0-23-15,0 0 17 0,0 0-3 0,0 0 17 16,0 0 3-16,-12 0-2 0,12 0-4 0,0 0 3 16,0 0 6-16,0 0-2 0,0 0-8 0,0 0 8 15,0 0-4-15,0 0 7 0,0 0-1 0,0 0-3 16,0 0 14-16,0 0-11 0,0 0-2 16,0 0 5-16,0 0-3 0,0 0-5 0,0 0 3 15,0 0-3-15,0 0 7 0,0 0 0 0,0 0-10 16,0 0 11-16,0 0-5 0,0 0-7 0,0 0 9 15,0 0 4-15,0 0-7 0,0 0-1 0,0 0 4 16,0 0 3-16,0 0-9 0,0 0 11 0,0 0-6 16,0 14-9-16,0-14 10 0,0 0 6 0,0 0-7 15,0 0 5-15,0 0-4 0,0 0 1 0,0 0-1 16,-12 0-2-16,12 0 6 0,0 14-5 0,-15-14 5 16,15 0-1-16,0 0 2 0,0 0-10 0,0 0-1 15,0 0-4-15,0 0 13 0,0 0-4 0,0 0 1 16,0 0 9-16,0 0-13 0,0 0 6 15,-12 12 5-15,12-12-9 0,0 0 9 0,0 0-4 16,0 0-10-16,0 0 3 0,0 0 1 0,0 0-5 16,0 0-38-16,0 0 8 0,0 0-21 0,0 0-13 15,0 0-16-15,-18 0-9 0,18 0-11 0,0 0-7 16,0 0-16-16,0 0-12 0,0 0-16 0,0 0-36 16,0 0-42-16,0 0-81 0,0 0-189 0,0 0-49 15</inkml:trace>
      </inkml:traceGroup>
      <inkml:traceGroup>
        <inkml:annotationXML>
          <emma:emma xmlns:emma="http://www.w3.org/2003/04/emma" version="1.0">
            <emma:interpretation id="{296A96F4-7FDE-4FAF-9062-5BBDD5845D63}" emma:medium="tactile" emma:mode="ink">
              <msink:context xmlns:msink="http://schemas.microsoft.com/ink/2010/main" type="line" rotatedBoundingBox="25965,11915 28657,11734 28715,12593 26023,12774"/>
            </emma:interpretation>
          </emma:emma>
        </inkml:annotationXML>
        <inkml:traceGroup>
          <inkml:annotationXML>
            <emma:emma xmlns:emma="http://www.w3.org/2003/04/emma" version="1.0">
              <emma:interpretation id="{BCF06E7E-2A0E-4065-91A5-8CA043CD5B9D}" emma:medium="tactile" emma:mode="ink">
                <msink:context xmlns:msink="http://schemas.microsoft.com/ink/2010/main" type="inkWord" rotatedBoundingBox="25967,11947 27719,11829 27775,12656 26023,1277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147414.57">798 5797 790 0,'0'-2'26'15,"0"1"22"-15,0 0 10 0,0-1 18 0,0-2 54 16,0 2-6-16,0-2-14 0,0 4-4 0,0 0-27 16,0 0-21-16,0 0-3 0,0 0-6 0,0 0-25 15,0 0 15-15,0 0-21 0,0 0 1 16,0 0 3-16,0 0 32 0,0 0 30 0,0 0 1 16,0 0-19-16,0 0-8 0,0 0 3 0,0 0 10 15,0 0-9-15,0 17-21 0,0-2-9 0,0 0-12 16,0-2-6-16,0 3-5 0,0-3-1 0,0 5-5 15,0 2-3-15,0 1 1 0,0-4 0 0,0 2 6 16,-3-2-12-16,3 0 9 0,0-1-6 0,0-1-1 16,0 0 5-16,0 0-6 0,0-5 11 0,0 0-13 15,0-3 12-15,0 2-9 0,0-3-7 0,0-1 12 16,0-1-2-16,0-4-9 0,0 1 13 0,0 0-7 16,0-1 4-16,0 0-12 0,0 0 12 15,0 0-1-15,3 0-4 0,9 0-5 0,-6-11 2 0,0 11 5 16,0-11 0-16,3 0-7 0,-3 2 4 15,0 9 7-15,0-8 0 0,0 8 0 0,-1 0-5 16,-2 0 9-16,3 0-2 0,0 0-4 0,-6 0 4 16,6 0 4-16,-6 0-3 0,0 0-1 0,6 0 0 15,-6 11-3-15,0 0-3 0,6 5 2 0,-6-1 0 16,0 1-5-16,0 4 14 0,0-2-3 0,0 5-9 16,0-1 9-16,0 1-17 0,0 3 8 0,0 0 4 15,-12 1-9-15,12 1 17 0,-12-1-13 0,3 0 7 16,9-1 2-16,-11 1-8 0,11-6 0 0,0 3 11 15,0-7-14-15,0-1 12 0,0-2-2 16,0 0 0-16,0-6 6 0,14 0-12 0,4-1 11 16,-6-2 1-16,-6 0-7 0,9-1 4 0,-3-3 0 15,0-1-5-15,-3 0 8 0,3 0-13 0,0 0 7 16,-3 0-2-16,2 0-1 0,1 0 1 0,-6 0-3 16,0 0-8-16,3 0 8 0,-3-11-19 0,0 11-33 15,-6 0-43-15,0-6-104 0,0 6-147 0,0-6-117 16</inkml:trace>
          <inkml:trace contextRef="#ctx0" brushRef="#br0" timeOffset="-146874.69">1102 6045 1308 0,'0'-4'45'0,"0"1"50"16,0 3-43-16,0 0-6 0,0 0 21 0,0 0 19 16,0 0-4-16,-9 0 2 0,9 11-6 0,-12 0 0 15,0-1-27-15,6 0 1 0,-3 1 5 0,-3 2-11 16,6 2 4-16,-6 0-2 0,3 3-19 0,3-2-4 15,-6 4-4-15,7-2-7 0,-1 0-9 16,3 0-1-16,3-3 3 0,-6 1-9 0,6-3 9 16,0 1-4-16,0-5-5 0,0 0 6 0,15 0-11 15,-15-2 7-15,17-1 6 0,-5-1-7 0,3-5-2 16,-3 0-2-16,3 0 2 0,-3 0-3 0,0 0 5 16,3-11 2-16,-3 2-18 0,5-2-5 0,-8 3-3 15,3-5 9-15,0 1-2 0,-6-1 8 0,3-5-13 16,-3 2 15-16,0-1 8 0,0 2-9 0,-6 0 12 15,0-2-8-15,0 1 14 0,0 4-1 16,0 2-7-16,0 1 5 0,0 3 14 0,0 0 15 16,0-3 3-16,0 8-2 0,0-2-7 0,0 1-4 15,0 2-4-15,0 0-6 0,0 0 1 0,0 0-1 16,0 0 14-16,0 0 5 0,0 0-9 0,0 0-12 16,0 11-3-16,0-11-7 0,0 16 6 0,9-2-9 15,-9-2-1-15,12 3 3 0,-12-2-8 0,6 3 6 16,6 0-8-16,-6-1-12 0,-6-1-37 0,8 1-32 15,-8-3-28 1,6-1-48-16,-6 2-97 0,6-4-62 0,-6-1-42 0,6-2-19 0</inkml:trace>
          <inkml:trace contextRef="#ctx0" brushRef="#br0" timeOffset="-146633.68">1390 6236 1361 0,'3'-7'108'0,"3"1"-3"0,-6 2-3 15,0 0 9-15,0 4 26 0,0 0 7 0,0 0-16 16,0 0-20-16,0 0-16 0,0 0-18 0,0 14-4 16,0 0-21-16,0-2-15 0,0-2-7 0,0 1-8 15,0 3-4-15,0-3-3 0,0 2-3 0,0-2-2 16,0 0-10-16,0-1 4 0,0 1 2 0,0-3-2 16,0 2-3-16,0-1-6 0,12-1 0 0,-12 1-6 15,12-1-18-15,-12-1-18 0,6-1-28 0,3 0-10 16,-3-1-31-16,0-1-27 0,0 0-50 15,0-1-101-15,0-3-87 0,-3 0-63 0</inkml:trace>
          <inkml:trace contextRef="#ctx0" brushRef="#br0" timeOffset="-146162.54">1578 5850 1638 0,'-12'-12'39'0,"12"3"-26"16,0 2 40-16,0 2 76 0,0 5-15 0,0 0-11 16,0 0-27-16,0 0-1 0,0 0-12 0,12 17-20 15,-12 1-15-15,9 1-5 0,3 3 16 0,0-1-14 16,-6 3-10-16,8-4 6 0,-2 4-4 0,3-2 5 16,-3 0-17-16,0-2 0 0,-6 0-4 0,3-3 4 15,-9 1-3-15,0 0 6 0,0-3-1 0,0-1-4 16,0-3-7-16,0-2-1 0,0-3 3 0,0 3-18 15,0-5 14-15,0-2-2 0,0-1 1 0,0-1-2 16,0 0-9-16,0 0 5 0,0 0 4 0,18-11 0 16,-6 11 12-16,3-13-1 0,-3 0-2 0,2-2-9 15,-2 5 15-15,0-1-1 0,3 1-4 0,-3 1 2 16,0 1 1-16,0-1-8 0,-3 1 2 16,-3 1 6-16,-6 6-1 0,6 1 10 0,-6 0-9 15,6 0 3-15,-6 0 4 0,6 0-1 0,-6 18-3 16,0 0-4-16,0-1 2 0,0-1-2 0,0 2-2 15,0-2-3-15,0 3 2 0,0-2 7 0,0-2 0 16,0-2-8-16,-18 0 3 0,6-1-4 0,3-1-1 16,-3-3 3-16,0-2 3 0,6-2 6 0,-3 0-11 15,-3-4 0-15,6 0-6 0,-6 0-7 0,3 0-12 16,-2 0-27-16,-1-16-19 0,-3 6-11 0,3 0-20 16,0 1-26-16,-3-1-37 0,9-1-38 0,0 0-31 15,0 2-17-15,6-2 8 0,0 1 8 0,0 1 0 16</inkml:trace>
          <inkml:trace contextRef="#ctx0" brushRef="#br0" timeOffset="-145931.01">2123 6174 1898 0,'0'0'36'0,"0"0"33"0,0 0 4 0,0 0 10 0,0 13-11 15,0-13-5-15,-12 11 0 0,3 0 4 0,9-3-15 16,-12 1-5-16,6 3-2 0,6-1-8 16,-6 1-16-16,6 1-5 0,0 2-10 0,0-3-1 15,0-1-6-15,0 2 0 0,0-2 2 0,0-1-13 16,0-2-5-16,0 1-28 0,0-2-44 0,0-1-43 16,0-2-61-16,0 0-90 0,0-1-189 0,0-1-79 15</inkml:trace>
          <inkml:trace contextRef="#ctx0" brushRef="#br0" timeOffset="-145507.41">2292 6045 1390 0,'0'0'82'0,"0"0"-21"0,-9 0 0 0,9 0 5 0,-12 0 3 16,12 0 18-16,-11 0-11 0,5 0-7 0,3 0-6 15,-9 0 6-15,6 11-12 0,0-11 11 0,0 0-6 16,-3 12-9-16,3 0-16 0,-6-2-9 15,6 1-5-15,-3 1 8 0,-3 2-6 0,6-3 2 16,0 4-11-16,0-4-4 0,0 3-2 0,3-2-3 16,3 0-7-16,0-4 4 0,0 2 3 0,0-1-3 15,0-2-4-15,15 0 9 0,-3-4-10 0,3 1 2 16,3 1 2-16,-6-3 3 0,3 2-1 0,3-1-2 16,-3-3 1-16,2 0-12 0,4 0 14 0,-9 0-8 15,9 0 1-15,-3-11-2 0,-6 11 1 0,3-15-12 16,3 6-16-16,-13 9-24 0,4-10-44 0,3 0-40 15,-6 5-63-15,0-1-114 16,-6-3-75-16,0 3-52 0</inkml:trace>
          <inkml:trace contextRef="#ctx0" brushRef="#br0" timeOffset="-145186.44">2542 6085 1589 0,'6'0'42'0,"-6"0"40"0,0 0 55 0,6 13 7 15,-6-13 4-15,0 11-20 0,0-11-25 0,0 10-1 16,0-1-19-16,0 0-23 0,0 0-14 0,0-1-19 15,0 2-9-15,0 0-5 0,0 1-2 0,0 2-4 16,0-2 0-16,0-1-11 0,0 3 2 0,0 0 2 16,0-3-3-16,0 0-1 0,0 1-10 0,0 2-26 15,0-4-16-15,0-1-16 0,0-2-15 0,0 3-13 16,0-3-44-16,0 1-52 0,0-2-63 0,0-1-73 16,0-1-40-16,0-1-14 0</inkml:trace>
        </inkml:traceGroup>
        <inkml:traceGroup>
          <inkml:annotationXML>
            <emma:emma xmlns:emma="http://www.w3.org/2003/04/emma" version="1.0">
              <emma:interpretation id="{C6E95320-A7A5-47AE-BF80-506154CC263D}" emma:medium="tactile" emma:mode="ink">
                <msink:context xmlns:msink="http://schemas.microsoft.com/ink/2010/main" type="inkWord" rotatedBoundingBox="28004,11778 28657,11734 28710,12516 28057,12560"/>
              </emma:interpretation>
              <emma:one-of disjunction-type="recognition" id="oneOf16">
                <emma:interpretation id="interp16" emma:lang="" emma:confidence="0">
                  <emma:literal>"</emma:literal>
                </emma:interpretation>
                <emma:interpretation id="interp17" emma:lang="" emma:confidence="0">
                  <emma:literal>4</emma:literal>
                </emma:interpretation>
                <emma:interpretation id="interp18" emma:lang="" emma:confidence="0">
                  <emma:literal>H</emma:literal>
                </emma:interpretation>
                <emma:interpretation id="interp19" emma:lang="" emma:confidence="0">
                  <emma:literal>M</emma:literal>
                </emma:interpretation>
                <emma:interpretation id="interp20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-144626.66">2917 5613 2031 0,'0'-4'41'0,"0"1"21"0,0 3 28 16,0 0 7-16,0 0 12 0,0 0-22 0,0 0-11 15,0 0-16-15,0 14-11 0,0 0-5 0,0 0-11 16,0-1-14-16,0 3-1 0,0 3-12 0,15 1 0 16,-15 0-4-16,18 0 2 0,-18 1-6 0,6-1 0 15,9 0 2-15,-15 1 1 0,6-1-1 0,6 0 2 16,-6 1-4-16,3-1 2 0,-3-2 5 0,6-1-1 15,-6 0-11-15,8-3 7 0,-2 0 0 0,-6-2 1 16,0-1-4-16,9-3 4 0,-9 3-2 0,-6-3 1 16,0-1-6-16,0 0-2 0,0-2 8 0,0-2-4 15,0-3-6-15,0 0-14 0,0 0 4 0,0 0 0 16,0 0-18-16,0-11 17 0,0 2-3 0,0 9 12 16,-21-11 3-16,3 1 3 0,6 4 1 15,-2-3 11-15,2 3-1 0,-3 0-11 0,3 2 5 16,-6-2 7-16,3 3-6 0,-3 3 13 0,9 0 3 15,-9 0-8-15,7 0 7 0,5 0 7 0,-3 0 9 16,3 15-5-16,0 1-7 0,0-3-1 0,0 0-6 16,3 0-4-16,-3 1 4 0,6-1 7 0,0 2-5 15,0 0 1-15,0-3 0 0,0-3-9 0,0 2 1 16,15-1 6-16,-3-1-5 0,3 1 4 0,-3-5-6 16,5 0-1-16,-2-3-2 0,3-2 1 0,3 0-1 15,-3 0 1-15,-3 0 0 0,3 0-6 16,2-11-1-16,-2 2-8 0,-3 9-24 0,-3-11-32 0,0 1-26 15,3 2-49-15,-9-1-41 0,0-2-86 16,0 3-153-16,-6-1-123 0</inkml:trace>
          <inkml:trace contextRef="#ctx0" brushRef="#br0" timeOffset="-143934.58">3215 5679 1807 0,'0'-4'36'0,"-6"1"-11"0,0 3 5 15,6 0-10-15,0 0 2 0,0 0 3 0,0 0-9 16,0 0 8-16,0 0-1 0,0 0-6 0,0 0-4 16,0 0-15-16,12 0 6 0,-12 0 5 0,15 0-6 15,-3 0 4-15,0 0-19 0,3 0 8 0,3 0-3 16,-7 0 14-16,-2 0 2 0,-3 0-4 0,-6 0 9 15,0 0-2-15,6 13-7 0,-6-13 4 0,0 13 4 16,0-1-1-16,0-1 9 0,0 0 22 0,0 2-6 16,0 0-1-16,0 1 11 0,-12-3-20 0,12 1 13 15,-15 1-10-15,4-3-1 0,11-3-8 16,-12 1-1-16,-3-1-4 0,9 2-10 0,0-1 7 0,6 0-1 16,0 1 1-16,0-3-10 0,-6 0 10 15,6 1-8-15,0 1 1 0,0-1-9 0,0-1 13 16,0-1-5-16,12-2-7 0,-12 4 6 0,15 0-1 15,-9 0 0-15,6-2-12 0,-12 1 13 0,11-2-7 16,-2-4 3-16,3 2 3 0,-6-1 1 0,6-1-6 16,-3 0 0-16,3 0 0 0,-6 0 1 0,0 0 3 15,0 0-1-15,-3 0-6 0,3 0 4 0,-6 0 3 16,6 0 4-16,-6 0 1 0,6 0 0 0,-6 0 3 16,0 12 4-16,0-12-8 0,0 12-1 15,0-4 0-15,0 0-2 0,0-2 1 0,0-2 2 0,0 5-2 16,0-3-6-16,0 2 10 0,0 3-5 15,0-2-6-15,18 2 2 0,-18 1 0 0,8 1 4 16,-8-2-3-16,12 1-4 0,0-1 11 0,0 2-6 16,-12-3 3-16,3 0-1 0,9-1-3 0,-6-1 0 15,-6 1-6-15,6-2 0 0,0 2 7 0,-3 1 2 16,3-6-7-16,0 0 6 0,-6-1 1 0,6 2 14 16,-6-4 5-16,0 1-3 0,0-1-2 0,0-1-5 15,0 3-2-15,0-1 0 0,0 0-1 0,-12 0-5 16,12 0 1-16,-9 3-2 0,-3-1-5 0,0 0-1 15,12 0 8-15,-9 0-12 0,-3 3 8 16,6-1-3-16,0 1 5 0,0-3-5 0,6 2 3 16,0-1-2-16,0 0-6 0,-6 3 4 0,6-3-2 15,0 1-1-15,0-1-23 0,0 2-34 0,0-2-18 16,-14 0-13-16,14-1-22 0,0 0-37 0,-12-1-67 16,0-2-67-16,3 2-120 0,9 1-86 0</inkml:trace>
        </inkml:traceGroup>
      </inkml:traceGroup>
    </inkml:traceGroup>
    <inkml:traceGroup>
      <inkml:annotationXML>
        <emma:emma xmlns:emma="http://www.w3.org/2003/04/emma" version="1.0">
          <emma:interpretation id="{B4082EE8-E468-47A9-AE6F-4E338A3DA37C}" emma:medium="tactile" emma:mode="ink">
            <msink:context xmlns:msink="http://schemas.microsoft.com/ink/2010/main" type="paragraph" rotatedBoundingBox="24706,12924 32303,12658 32342,13774 24745,140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C0A88DB-583D-4526-8851-DD65C9ADC282}" emma:medium="tactile" emma:mode="ink">
              <msink:context xmlns:msink="http://schemas.microsoft.com/ink/2010/main" type="line" rotatedBoundingBox="24706,12924 32303,12658 32342,13774 24745,14040"/>
            </emma:interpretation>
          </emma:emma>
        </inkml:annotationXML>
        <inkml:traceGroup>
          <inkml:annotationXML>
            <emma:emma xmlns:emma="http://www.w3.org/2003/04/emma" version="1.0">
              <emma:interpretation id="{5C4D73C8-31CE-49E2-8827-9CFFF46CA610}" emma:medium="tactile" emma:mode="ink">
                <msink:context xmlns:msink="http://schemas.microsoft.com/ink/2010/main" type="inkWord" rotatedBoundingBox="24712,13094 26987,13014 27020,13960 24745,1404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-183950.27">-464 7464 1673 0,'0'-6'37'15,"0"1"-18"-15,0 1 23 0,0 0 26 0,0 1 12 16,0-2-11-16,0 1-2 0,0-1-7 0,0-1-12 16,0 3 13-16,0 0-16 0,0 0-3 0,0-1-9 15,0 4 13-15,0 0-16 0,0 0 12 0,0 0 19 16,0 0 6-16,0 0 2 0,0 0 0 0,0 13-10 16,0-13-19-16,12 16-16 0,-12 1-8 0,12 0-3 15,-12 0 6-15,6 3-13 0,-6 1 0 0,9 0-6 16,-9 3 3-16,0 1 1 0,6-1-4 15,-6 1-1-15,0-2 5 0,6-1-10 0,-1-2 8 16,-5 1-7-16,3-1 6 0,-3-2-1 0,0-3-2 16,0 0 0-16,0 0-2 0,0-4-5 0,0 0-45 15,0-2-27-15,0 0-27 0,0-2-36 0,0-3-62 16,0 1-100-16,0-5-137 0,0 0-69 0</inkml:trace>
          <inkml:trace contextRef="#ctx0" brushRef="#br0" timeOffset="-183674.41">-413 7392 1902 0,'-6'-11'43'0,"0"7"-26"0,6 0 6 0,0 2-28 16,0 2 9-16,0 0 72 0,0 0-16 0,0 0 6 15,0 0-5-15,0 0-37 0,17 0 8 0,-2 10-6 16,3-10 27-16,3 11-20 0,3-2-11 0,3-1-10 15,-1 0-5-15,-2 3 6 0,3-2-6 0,6-1-5 16,0 0 5-16,-10 1-12 0,10 2 8 0,-12 1-12 16,-3-3 10-16,3 2-3 0,5-1 12 0,-14 3-11 15,0 0 2-15,3 1 2 0,-3-3 0 0,-6-2-4 16,0 1-9-16,-3-1 0 0,3-1-23 0,0-3-41 16,-6 1-58-16,0-5-63 0,0 2-131 0,0-3-94 15,0 0-23-15</inkml:trace>
          <inkml:trace contextRef="#ctx0" brushRef="#br0" timeOffset="-183349.39">-160 7145 1988 0,'-6'-8'39'0,"6"3"-8"0,0 5 8 16,0 0 7-16,0 0 19 0,0 0 21 0,0 0 19 15,0 0 7-15,0 0-10 0,0 0-1 0,0 0-4 16,11 14 2-16,1 1-11 0,-12 2-11 16,21 5-10-16,-9-4-24 0,0 8-3 0,3-3-11 15,-3 3-13-15,-3 4 2 0,9 0 3 0,-3 1-10 16,2 1-2-16,1 1-1 0,-3-1-5 0,-3 2 1 16,3-3-4-16,3 1 0 0,-6-2 0 0,-3 2 0 15,-3-4-2-15,5-3-2 0,-5-2-13 0,3 1-14 16,3-6-43-16,-6 0-39 0,0-6-36 0,-6-1-18 15,6-1-8-15,-6-6-42 0,6-1-84 0,-3-3-148 16,0 0-88-16</inkml:trace>
          <inkml:trace contextRef="#ctx0" brushRef="#br0" timeOffset="-183022.98">292 7153 1987 0,'0'-5'49'0,"0"2"23"0,0 0 2 16,0 1 5-16,0 2-5 0,0 0-1 0,0 0 0 15,-12 0-4-15,12 0-15 0,-15 17-11 0,15 2-14 16,-18 1-6-16,18-1 25 0,-12 5-3 15,12 0-9-15,0 2-3 0,0 2-9 0,0 0-12 16,0 0 0-16,0-3 1 0,0 3-1 0,12-1 9 16,0-1 4-16,3 0-3 0,3-3-9 0,-6-2-3 15,3-2-7-15,-3-1 0 0,0-2 1 0,-3-1 0 16,8 0-5-16,-11-5-1 0,3 1 1 0,-3-3-3 16,0 3-4-16,6-5 2 0,-6 1 0 0,0-1-1 15,3-3-24-15,-3-2-34 0,6-1-45 0,0 0-32 16,3 0-63-16,-4 0-77 0,1 0-150 0,3-15-80 15</inkml:trace>
          <inkml:trace contextRef="#ctx0" brushRef="#br0" timeOffset="-182174.69">578 7553 1661 0,'0'0'33'0,"0"0"-1"0,0 0-2 15,0 0 37-15,0 0-26 0,0 0-2 0,12 0-13 16,-12 0-10-16,12 0-5 0,-6 0-13 16,2-8 5-16,-2 8-2 0,6-7 9 0,-6 7-7 15,9-8 4-15,-3 3-7 0,0 0-5 0,-3 0 10 16,3 5-7-16,-6-4 1 0,6 2-4 0,-3-2 14 15,2 4-9-15,-5-5 0 0,6 1 2 0,-3 2 2 16,-3-3-1-16,6 1 0 0,-6 2 5 0,-6 0 56 16,6 2-32-16,-6 0-1 0,0 0-18 0,0 0-9 15,0 0 0-15,0 0 12 0,0 0-3 0,0 0-6 16,0 0-4-16,0 0 1 0,0 0-14 0,0 0 20 16,0 0-7-16,0 0-3 0,0 0-5 0,0 0 14 15,0 0-3-15,0 0-3 0,0 0-5 0,0 0 10 16,-12 0-19-16,12 0 14 0,-12 0 2 0,0 0-14 15,3 0 11-15,3 0-7 0,0-12 2 16,-5 12 7-16,2-14 3 0,-3 4-16 0,6 2 8 16,-6-1-13-16,3 0 9 0,3-3 14 0,0 2-19 15,0-6 11-15,0 1-4 0,0-3-2 0,3 0 2 16,3-1 8-16,0-3-13 0,0 0 13 0,0 0 3 16,0 3-12-16,0-1-1 0,0-1-4 0,0 4 18 15,15-1-17-15,-15 5 3 0,12 0 13 16,0-2 2-16,-3-2-7 0,3 2-10 0,0 4 29 15,-3-2 29-15,2 2-18 0,1-1 17 0,-6 3-4 16,9 1-15-16,-3 1-10 0,0 2-3 0,-3 0 12 16,3 5-2-16,0 0-13 0,-3 0 3 0,3 0 19 15,5 0-5-15,-8 15-10 0,3-3-7 0,0-1-8 16,3 2 3-16,-3 2 17 0,0 2-4 0,-3-3-7 16,3 2 2-16,0-4 6 0,-6 4 4 0,0 1 1 15,-3-1 0-15,3-4 1 0,-6 4-11 0,5 1-3 16,-5 0-4-16,0 4-9 0,0-1-2 0,0 4 9 15,0-3-7-15,0 2-2 0,-14-3-3 0,14 0 2 16,-12 0 1-16,0-2 0 0,12 1 0 0,-15-2-2 16,3 0-5-16,0-4 2 0,6 0 4 0,-3-3-4 15,3-3 7-15,0 2-9 0,0-5 5 0,6-2-4 16,-6 2 5 0,6-4-5-16,0 0-7 0,0 0 11 0,0 0-3 0,0 0 3 0,0 0 1 15,0 0 0-15,0 0 3 0,18 0-2 0,-9 0-1 16,3 0 4-16,0-10-2 0,0 10 8 0,-3-9 26 15,9 9 1-15,-6-10 9 0,2 10 3 0,-2 0-17 16,3 0-12-16,3-5-7 0,-3 5-1 0,3 0-6 16,-6 0-3-16,3 0-2 0,-3 0 2 0,-1 0-4 15,4 0 0-15,-9 0-2 0,6 0-1 0,0 0-1 16,-3 0-6-16,3 0-41 0,-6 0-32 0,-6 0-43 16,6 0-23-16,-6-11-63 0,0 11-94 0,0 0-193 15,0-10-84-15</inkml:trace>
          <inkml:trace contextRef="#ctx0" brushRef="#br0" timeOffset="-181854.78">1134 6924 1973 0,'-3'-11'9'0,"3"2"27"15,0 3 18-15,0-1 13 0,0 2 6 0,0-1 4 16,0 2-13-16,0 1-21 0,0 3 7 16,15 0-2-16,-9 0 3 0,6 0-13 0,3 0 1 15,-3 13 1-15,-6 2 2 0,9 0 3 0,-3 3-2 16,6 4 0-16,-10 2-14 0,10 2-3 0,-6 8-11 16,3-1 0-16,3 1-1 0,-3 1 4 0,-3-1-2 15,0 0-1-15,-3 0-6 0,3 0-3 0,-7-3-2 16,7 1-1-16,-3-2 2 0,-3 0 0 0,0-3-7 15,0-2 3-15,0 1-4 0,0-5-3 0,-3-2-9 16,-3-4-32-16,0 0-41 0,0-4-43 0,0-2-49 16,0-1-93-16,0-5-206 0,0-3-110 0</inkml:trace>
          <inkml:trace contextRef="#ctx0" brushRef="#br0" timeOffset="-181648.75">1533 7184 1095 0,'0'0'15'16,"0"0"17"-16,0 0 16 0,0 0 40 0,0 0-23 16,9 0 11-16,3 0-12 0,0 0-12 0,3 0-25 15,3-10-2-15,0 10-10 0,-4 0-6 0,4-9-21 16,-3 9-81-16,9-8-124 0,-9 1-95 15</inkml:trace>
          <inkml:trace contextRef="#ctx0" brushRef="#br0" timeOffset="-181428.77">1605 7384 2098 0,'0'2'56'0,"0"-2"39"0,0 0 12 16,0 0 13-16,0 0-17 0,0 0-34 16,21 0-21-16,-21 0-23 0,17 0-8 0,-2 0-8 15,-3-9-2-15,6-2-6 0,-3 11-5 0,3-14-1 16,-3 3-21-16,3 0-26 0,-7-1-41 0,-2 2-44 16,3 1-55-16,0 0-75 0,-6 0-167 0,-3 1-77 15</inkml:trace>
        </inkml:traceGroup>
        <inkml:traceGroup>
          <inkml:annotationXML>
            <emma:emma xmlns:emma="http://www.w3.org/2003/04/emma" version="1.0">
              <emma:interpretation id="{C985919C-423E-4AC3-A742-16DEB5C90397}" emma:medium="tactile" emma:mode="ink">
                <msink:context xmlns:msink="http://schemas.microsoft.com/ink/2010/main" type="inkWord" rotatedBoundingBox="27271,12958 27615,12946 27642,13690 27297,1370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-181022.28">2149 6807 2073 0,'0'0'25'15,"-6"0"40"-15,6 0 22 0,0 0 19 0,0 0 3 16,0 0-11-16,0 0-18 0,0 12-20 0,0 0-20 16,0 3-3-16,0-1-5 0,0 2-4 0,0 2-9 15,0 3-7-15,0 1-6 0,0 1-4 16,-20-1 0-16,20 1-4 0,0-2 6 0,-12 2-4 15,12-2-1-15,-9 1-4 0,9-7 6 0,-12-1-3 16,12-1 8-16,0 1-8 0,0-3-1 0,0-5-1 16,0 3 5-16,0-2-2 0,0-6-5 0,12 2 5 15,-3 3 3-15,-3-4-7 0,6 1 1 0,2 1-4 16,-8-4-1-16,6 0-2 0,0 0-1 0,3 0-16 16,-9 0-5-16,6 0-28 0,0 0-11 0,-3 0-9 15,3 0-16-15,-6-11-22 0,3 11-21 0,-3-13-24 16,5 2-93-16,-5 3-75 0,0-1-74 0,3-1 22 15</inkml:trace>
          <inkml:trace contextRef="#ctx0" brushRef="#br0" timeOffset="-180658.5">2331 6789 2397 0,'-15'0'43'0,"9"-3"23"0,6 3 10 0,-6 0 18 15,6 0 3-15,0 0 9 0,-6 14 2 0,6-14-12 16,0 16-3-16,0-2-14 0,0 2-12 0,0 3-9 16,0 2 3-16,18 5 3 0,-6 1 5 0,-3 3-8 15,3 2 0-15,-6-1-18 0,6 5 3 0,-3 2 3 16,-3-2-29-16,0-2 4 0,0 2-7 16,-1-2 10-16,-5-2-15 0,9-1 15 0,-9-3-8 15,6 0-9-15,-6-4 3 0,6 0-13 0,-6-4 0 16,0-4-5-16,6-1 2 0,-6-1 4 0,0-3 3 15,6 0-3-15,-6-6 6 0,6-1-14 0,-6 2 3 16,3-2-8-16,-3 1 14 0,0-4-13 0,6-1-11 16,-6 0-6-16,0 0-1 0,0 0-11 0,0 0-2 15,0 0 0-15,0 0-2 0,0 0-9 0,0 0-7 16,0 0-8-16,0 0-5 0,0 0-7 0,0 0-12 16,0 0-8-16,0 0-16 0,0 0-14 0,0 0-23 15,0 0-9-15,0 0-46 0,0 0-89 16,0 0-138-16,0 0-87 0</inkml:trace>
        </inkml:traceGroup>
        <inkml:traceGroup>
          <inkml:annotationXML>
            <emma:emma xmlns:emma="http://www.w3.org/2003/04/emma" version="1.0">
              <emma:interpretation id="{95E626ED-977C-4E54-BFB5-8B624B72E020}" emma:medium="tactile" emma:mode="ink">
                <msink:context xmlns:msink="http://schemas.microsoft.com/ink/2010/main" type="inkWord" rotatedBoundingBox="29229,12766 31919,12672 31956,13721 29266,13815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-179653.74">4063 7409 1737 0,'12'8'50'0,"-12"0"26"0,6 0 32 0,-6-3 3 0,3 2 10 15,-3 0 7-15,0-1-3 0,0-2-20 16,0 3-8-16,0-3-12 0,0 1-6 0,0-2-13 16,0 1-5-16,0 0-20 0,0-4-10 0,0 0-5 15,0 0-10-15,0 0-6 0,0 0 2 0,0 0-6 16,0 0-2-16,0 0 0 0,0 0-1 0,0 0-4 16,0 0 1-16,0 0 3 0,0 0-5 0,0 0 2 15,0 0-5-15,0 0 3 0,0-14 4 0,0 3-9 16,0 0 4-16,0-1 4 0,0-4 2 0,0-1-5 15,0 1 2-15,0-5-3 0,0-2 2 16,0-2 2-16,0 1 2 0,12-3-6 0,-12-5 4 16,12-2-6-16,-12-4 5 0,6-2-3 0,-6-1 5 15,9 1-4-15,-9 4 3 0,0-2-2 0,0 4 4 16,0 4-3-16,0 6 5 0,0 4-2 0,0 1-1 16,0 4-1-16,0 3 3 0,0 3 13 0,0 4 15 15,0 5 51-15,0 0 22 0,0 0-4 0,6 0-16 16,6 16-25-16,0 0-17 0,0 1-10 0,-3 2 1 15,2 1-13-15,4 3-1 0,-3 2-11 0,9-1 0 16,-3 3-10-16,6 1 8 0,-3-2-9 0,5 1 1 16,1 2 7-16,-3-2-3 0,-3 1 3 15,9-1 4-15,-10-8-1 0,1-1-7 0,6-2 1 16,-9-2-4-16,3-2 2 0,-3-2 4 0,5 1 6 16,-8-6 1-16,0 3-7 0,-3-4 16 0,-6-4-12 15,0 0-4-15,-6 0 5 0,6 0-5 0,0 0-10 16,0-12 2-16,0-4-3 0,-3 1-4 0,-3-3 1 15,6-4-3-15,0-4 5 0,-6-4 5 0,6-3-9 16,-6-3 0-16,0 0-4 0,0-1 12 0,0-3 0 16,0-1 5-16,0 3-15 0,0 2 20 0,0 0-23 15,0 4 4-15,0 1 1 0,-18 3 7 0,18 1-2 16,-6 4 1-16,6 3-2 0,0 3-26 0,0 0-11 16,0 2-16-16,0 2-26 0,0 3-18 0,0 5-20 15,0-1-26-15,0 2-33 0,0 3-35 16,0 1-54-16,0 0-116 0,0 0-208 0</inkml:trace>
          <inkml:trace contextRef="#ctx0" brushRef="#br0" timeOffset="-178586.56">4769 7555 1826 0,'0'0'55'0,"-6"0"15"0,6 0 10 16,0 0-5-16,0 0-16 0,0 0 14 0,0 0-13 16,0 6 0-16,0-6-29 0,0 0-1 0,0 0-14 15,0 0 1-15,0 0 8 0,0 0 2 0,0 0 22 16,0 0 0-16,0 0 6 0,0 0 5 0,0 0-22 16,18 0-8-16,0 0 0 0,-3 0 7 0,-4 0 1 15,1 0-10-15,3 0 5 0,3-10-1 16,-3 10-11-16,0-10-6 0,-3 10 0 0,6-7-5 15,2 7 6-15,-2-10 12 0,3 3-13 0,-3 7-2 16,0-6-5-16,-3 4 0 0,0-2-5 0,-3 1-3 16,-7 1-1-16,7 0 1 0,-6 0 0 0,0 0 0 15,-3-3 1-15,-3 5-5 0,6-1 5 0,-6-2 0 16,6 1 0-16,-6 0-3 0,0 2-2 0,0 0 3 16,0 0 4-16,0 0-4 0,0 0 2 0,0 0 2 15,0 0-8-15,0 0-11 0,0 0-22 0,0 0-8 16,0 0 0-16,0 0 11 0,0 0 0 0,-12 0 0 15,12 0 5-15,-15 0 4 0,3-9 13 0,1 9 7 16,2 0 5-16,-3 0-2 0,6-8 1 16,0 8 3-16,3-9-4 0,-6 9 6 0,0-7-8 15,3-3 2-15,6 0-2 0,0 1-4 0,0-1 14 16,0-1-7-16,0 1 3 0,0-1-1 0,0-1-3 16,15-1-3-16,-15 2 8 0,12-1-4 0,0 1 2 15,0 1 0-15,-12-1-3 0,12 3 4 0,-4 3 2 16,-2-1 0-16,6 1-3 0,-3 2 1 0,-3 2 14 15,0-1 2-15,0 0 5 0,3 2 13 0,-3 0-8 16,0 0 1-16,0 0 8 0,0 0-8 0,0 0-11 16,0 17-7-16,3-4-3 0,-3-2-3 0,0 0 3 15,0-2-8-15,-6 6 5 0,11-4 0 0,-5-1-4 16,0-1 0-16,-3 1 4 0,9 1-5 16,-3 2 1-16,-3-4-2 0,0 1 5 0,0-1-3 15,0 1 0-15,0 0 0 0,0-1 2 0,-6-1-3 16,0 1-2-16,0 1 1 0,0-3 4 0,0 2-1 15,0 1-6-15,-18-4 0 0,12 3 6 0,6-4-8 16,-12 1 4-16,12-2 0 0,-9 0-6 0,9-2-1 16,-12 0-4-16,12 0-2 0,-3-2-5 0,3 0 4 15,0 0 8-15,0 0-2 0,0 0 11 0,0 0-4 16,0 0 9-16,0 0-6 0,0 0 1 0,15 0 8 16,-6 0-8-16,3 0 6 0,-6 0-5 0,6 0 2 15,0 0 0-15,-3 0-2 0,3-11 4 16,0 1-1-16,0 10-1 0,-4-10 0 0,7 1-8 15,0 9 6-15,-6-7-7 0,3-1 4 0,-3 2-1 16,3-3-2-16,-6 3 2 0,6 2 0 0,-3 1-13 16,-3 0-53-16,6 1-18 0,-6-1-36 0,-6 3-42 15,5 0-58-15,-2 0-95 0,0 0-138 0,-3 0-51 16</inkml:trace>
          <inkml:trace contextRef="#ctx0" brushRef="#br0" timeOffset="-178191.41">5590 6570 2180 0,'0'-1'54'0,"0"1"21"16,0 0 12-16,0 0 19 0,0 0 20 0,0 15 1 16,-8-3-1-16,2 2-1 0,6 1-5 0,-12 1-9 15,6 4-7-15,0 1-13 0,6 8-19 0,0 2-8 16,0 4-18-16,0 2-21 0,0 6-1 16,0 3-13-16,0 0-10 0,0 1 12 0,0-3-5 15,12-1-8-15,-12 2 3 0,12-5-2 0,-4-2-7 16,-2-2 6-16,0 0 4 0,6-3-3 0,-6 0 0 15,3-6 0-15,-3-1-4 0,6 1 2 0,0-2-6 16,-3-4 3-16,9-2 2 0,-6-3-7 0,3 0-18 16,-4-3-21-16,4-3-21 0,-3-4-27 0,3-1-12 15,-3-3-22-15,0-2-23 0,0 0-19 0,-3 0-21 16,-3 0-39-16,6 0-34 0,-6-12-99 0,0 1-90 16,-1 11-35-16</inkml:trace>
          <inkml:trace contextRef="#ctx0" brushRef="#br0" timeOffset="-177170.67">5823 7263 1868 0,'0'4'38'0,"0"1"27"0,0 1 17 0,0-3 8 16,0 0 3-16,0 2-14 0,0-4-22 0,0 1-3 16,0 3-2-16,0-2-8 0,-12 0-19 0,12 0-2 15,0-1-2-15,0-2-9 0,0 3-2 0,0-2 5 16,0 1 1-16,0 0-4 0,12-2 0 16,2 0 0-16,-14 0-7 0,12 0-5 0,0 0 0 15,0 0 0-15,0 0 5 0,-3 0 2 0,3 0 12 16,0-13 4-16,-3 13 16 0,9-11-8 0,-3 1-12 15,2 1-9-15,-2 1 2 0,3 2-6 0,3 0-3 16,-3-1 4-16,0 5-11 0,-3-5 6 0,2 3 0 16,-5 4-5-16,-3 0 1 0,0 0-6 0,-6 0 7 15,0 0-5-15,6 0-1 0,-6 0-7 0,-3 0-1 16,0 0-2-16,0 0-4 0,0 0 0 0,0 0-15 16,0 0 3-16,0 0-6 0,-18 0-12 0,18 0 11 15,0 0-7-15,0 0 24 0,0 0-18 16,-18 0-3-16,18 0 11 0,0 0-3 0,-12 0-2 15,12 0-6-15,-17 0 24 0,2 0-7 0,15-12 16 16,-12 1 6-16,0 2 15 0,6 9-1 0,-6-10-8 16,3-3 1-16,3 0 4 0,0 1-2 0,0-3 4 15,-3-2-11-15,0-2 5 0,0 0-3 0,1 0-4 16,2 1 2-16,3 0 8 0,-3-1-13 0,6 0 21 16,0 4-16-16,0 0 2 0,0-1-3 0,17 1-1 15,-2 1 10-15,-15 0-10 0,18 1 6 0,-6 1 1 16,6 3 2-16,-3-1 11 0,3 3 3 0,-6-2 18 15,-3 5 21-15,5 0-4 0,1 0 5 0,0 2-3 16,-6 0 11-16,3 2-6 0,-6 0 3 0,0 0 13 16,6 0-17-16,-6 0-16 0,3 15-11 15,3-5-11-15,6 1-6 0,-4 2-4 0,10-1-8 16,-3 0 0-16,0 3 1 0,3 1 0 0,-9 0 2 16,2-1-12-16,-2 1 8 0,-3-2-4 0,-6 1 1 15,6 1 2-15,-3 0 0 0,-3-6-3 0,0 5 5 16,-6 0-2-16,0 0 2 0,0 0-5 0,0-1 3 15,0-1-3-15,-18 2 6 0,-3 1 0 0,12 0-4 16,9-2 7-16,-18 1-10 0,1 1 0 0,11 0-1 16,-3 0 2-16,-3-4 4 0,6 2-7 0,0-1 1 15,0-4-12-15,0-1 2 0,3-2-7 16,3 0 3-16,0-3-8 0,0 1 3 0,0-4 15 16,0 0 1-16,0 0 2 0,12 0 3 0,-12 0 1 15,9 0 1-15,9 0-5 0,-6 0 8 0,-3-13-3 16,5 13 5-16,1-12-2 0,0 1 2 0,3 0-3 15,-3 3 8-15,6 8 0 0,-3-5 2 0,5 5-5 16,-2-8-2-16,-3 4 0 0,3 1-4 0,-3-1 3 16,0 1-4-16,-3-3-2 0,-6 3 2 0,2-3 1 15,-5 3-7-15,0-1 3 0,0 0-10 0,-3 0-4 16,0 1-24-16,-3 3-18 0,0 0-9 0,3 0-22 16,-3 0-27-16,0 0-25 0,0 0-74 0,0 0-105 15,0 0-144-15,0 0-24 0</inkml:trace>
          <inkml:trace contextRef="#ctx0" brushRef="#br0" timeOffset="-176798.86">6597 6704 2012 0,'0'-8'39'0,"0"0"14"16,-3 2 23-16,3 2 20 0,0 3 10 0,0-4 17 15,0 5 6-15,0 0 9 0,0 0-6 0,0 0-3 16,11 0-4-16,-11 13 2 0,0-1-21 0,12 2-16 16,-12 0-27-16,9 5-17 0,-9 3-13 0,9-2-5 15,-9 6-4-15,3 0-11 0,3 4-10 0,6 0 3 16,-6 1 3-16,3 0 0 0,-3-1-6 0,0 3 3 15,3 0-11-15,0-1 10 0,0-1-4 0,-3 0-4 16,0 3 1-16,5-1-2 0,-5 0-4 16,0-1-5-16,-3-2 0 0,3-1-5 0,-6-1-12 0,0 0-1 15,0-6-5-15,0 1-6 0,0-3-20 16,0-3-14-16,-15-2-22 0,-2-1-19 0,5-2-20 16,6-2-6-16,-6 1-12 0,12-6-33 0,-9 2-81 15,0-3-138-15,3-1-129 0</inkml:trace>
        </inkml:traceGroup>
        <inkml:traceGroup>
          <inkml:annotationXML>
            <emma:emma xmlns:emma="http://www.w3.org/2003/04/emma" version="1.0">
              <emma:interpretation id="{648F2C20-BF36-49D1-B1CB-4BB3BD5787D6}" emma:medium="tactile" emma:mode="ink">
                <msink:context xmlns:msink="http://schemas.microsoft.com/ink/2010/main" type="inkWord" rotatedBoundingBox="32129,13247 32323,13240 32329,13395 32135,13402"/>
              </emma:interpretation>
              <emma:one-of disjunction-type="recognition" id="oneOf20">
                <emma:interpretation id="interp24" emma:lang="" emma:confidence="0">
                  <emma:literal>=</emma:literal>
                </emma:interpretation>
                <emma:interpretation id="interp25" emma:lang="" emma:confidence="0">
                  <emma:literal>..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_</emma:literal>
                </emma:interpretation>
                <emma:interpretation id="interp28" emma:lang="" emma:confidence="0">
                  <emma:literal>--</emma:literal>
                </emma:interpretation>
              </emma:one-of>
            </emma:emma>
          </inkml:annotationXML>
          <inkml:trace contextRef="#ctx0" brushRef="#br0" timeOffset="-176391.15">6942 7100 1934 0,'0'6'60'0,"-6"-6"25"0,6 3 11 0,0 2 8 0,0 2-1 16,0-7-21-16,0 0-17 0,0 0-17 15,0 0-12-15,0 0 1 0,12 0-10 0,0 0-8 16,-3 0-4-16,-3 0-4 0,5 0-4 0,1 0-3 16,0 0-1-16,3-12 1 0,0 12-11 0,-3-16 3 15,3 7-11-15,0 9-31 0,-6-7-40 0,3 7-25 16,-3 0-54-16,-4 0-43 0,1 0-74 0,-6 0-81 15,6 0-53-15</inkml:trace>
          <inkml:trace contextRef="#ctx0" brushRef="#br0" timeOffset="-176136.4">6942 7221 1875 0,'0'4'48'0,"0"-4"18"16,0 3 27-16,0-2 18 0,0 3 3 0,0-1 7 16,0-3-17-16,0 0-11 0,0 0-14 0,12 0-2 15,0 0 7-15,-3 0-5 0,2 0-4 0,1-15-17 16,-3 15-14-16,3 0-14 0,0 0-11 0,-3 0-7 16,-3 0-5-16,6 0-2 0,0-11-9 0,-6 11-2 15,3 0-18-15,-3-12-35 0,0-1-35 16,-3 13-34-16,3 0-37 0,-6 0-32 0,0-7-78 15,0 7-102-15,0-8-114 0,0 8-7 0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2:11.96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7CF968-2827-4C2F-A01A-04A9D088D26D}" emma:medium="tactile" emma:mode="ink">
          <msink:context xmlns:msink="http://schemas.microsoft.com/ink/2010/main" type="inkDrawing" rotatedBoundingBox="18292,7272 20000,7087 20005,7133 18297,7317" semanticType="underline" shapeName="Other">
            <msink:sourceLink direction="with" ref="{F66D2E27-3EE9-4840-ADD5-17A1435268D4}"/>
          </msink:context>
        </emma:interpretation>
      </emma:emma>
    </inkml:annotationXML>
    <inkml:trace contextRef="#ctx0" brushRef="#br0">0 153 692 0,'0'1'17'0,"0"-1"12"31,23 11 702-31,-20-11-670 16,3 0-21-16,-3 0 26 0,0 0-12 15,6 2 24-15,-3-2-34 16,0 0-25-16,3 0-1 0,3 0 2 16,0 0-11-16,0 0 15 0,3 0-19 15,0 0 5-15,-1 0-12 0,13 0-6 16,-15 0 4-16,15 0 21 16,-18 0-20-16,3 0-2 15,0 0-3-15,0 0-7 0,3 0 24 0,-4 0-6 16,4 0 6-16,-3-10-7 0,6 10-2 15,0 0-7-15,0 0-14 0,0 0 32 16,0-8-21-16,5 8-10 0,-5 0-13 16,24-7-46-16,-21 7 35 15,3-4 0-15,-4 0 10 0,4 0 41 16,-3 2-23-16,-3-2 6 0,6 3 25 16,-3-3-5-16,-4 2 0 0,1-2-13 15,27-1 33-15,-21 2-26 16,-3 0 22-16,2-1-14 0,1 0 0 0,0-1-3 15,0 3-11-15,0 0-5 0,-4-1 28 16,7-1-11-16,21-2-12 16,-24 3 9-16,2 2 10 0,-5-3-7 15,3 2 18-15,0-1-32 0,0 1 16 16,0-2-5-16,2 3 1 0,-2 0-11 16,30-4-17-16,-27 3 14 15,-4 0-26-15,-2 1-5 0,3-2-12 16,-6 3 23-16,3-4-23 0,-3 2 18 15,-1-2-22-15,19-1-2 16,-18 3 27-16,0 0 26 0,-3-1 1 0,0 0-20 16,-4 3 33-16,4-4 1 15,0 3 1-15,-3-1 24 0,0 1 14 16,0 1-15-16,12-3 86 0,-15 1-75 16,-3 2 1-16,0 0 9 15,9 0 22-15,-13 0-49 16,7 0 48-16,0 0 4 15,-3 0 28-15,-3 0-74 0,0 0 18 16,-3 0-18-16,3 0 4 16,-3 0 2-16,0 0-24 0,0 0-7 15,0 0-1-15,0 0-23 16,0 0-18-16,0 0-14 0,0 0-26 0,0 0-47 16,0 0-115-16,0 0-229 0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24:22.08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31E0BD-7B4E-4901-AED8-C3CEB4D2BB38}" emma:medium="tactile" emma:mode="ink">
          <msink:context xmlns:msink="http://schemas.microsoft.com/ink/2010/main" type="writingRegion" rotatedBoundingBox="11679,8672 12066,8672 12066,8687 11679,8687"/>
        </emma:interpretation>
      </emma:emma>
    </inkml:annotationXML>
    <inkml:traceGroup>
      <inkml:annotationXML>
        <emma:emma xmlns:emma="http://www.w3.org/2003/04/emma" version="1.0">
          <emma:interpretation id="{90F7AE51-8E09-4A17-AA8C-F57A26871C04}" emma:medium="tactile" emma:mode="ink">
            <msink:context xmlns:msink="http://schemas.microsoft.com/ink/2010/main" type="paragraph" rotatedBoundingBox="11679,8672 12066,8672 12066,8687 11679,8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958782-941B-4035-B8DE-A4C3B278644C}" emma:medium="tactile" emma:mode="ink">
              <msink:context xmlns:msink="http://schemas.microsoft.com/ink/2010/main" type="line" rotatedBoundingBox="11679,8672 12066,8672 12066,8687 11679,8687"/>
            </emma:interpretation>
          </emma:emma>
        </inkml:annotationXML>
        <inkml:traceGroup>
          <inkml:annotationXML>
            <emma:emma xmlns:emma="http://www.w3.org/2003/04/emma" version="1.0">
              <emma:interpretation id="{17895251-531D-446C-8FA3-2C0352C40B93}" emma:medium="tactile" emma:mode="ink">
                <msink:context xmlns:msink="http://schemas.microsoft.com/ink/2010/main" type="inkWord" rotatedBoundingBox="11679,8672 12066,8672 12066,8687 11679,8687"/>
              </emma:interpretation>
            </emma:emma>
          </inkml:annotationXML>
          <inkml:trace contextRef="#ctx0" brushRef="#br0">29 17 2121 0,'-12'-5'59'0,"12"5"16"0,-9 0 18 15,9 0-11-15,-8 0-22 0,8-2-18 0,0 2-17 16,0 0-3-16,0-4 15 16,0 3-15-16,0 1 12 0,0-3 15 15,0 3 5-15,0 0 2 0,0 0-1 16,0 0 3-16,0 0 5 0,0 0-1 16,0 0 49-16,0 0-59 15,0 0-5-15,0 0 4 0,0 0-6 16,0 0 1-16,0 0 9 0,0 0 19 15,0 0-3-15,0 0-3 0,26 0 31 16,-11 0-65-16,3 0 0 16,0 0-21-16,3 0 11 0,-3 0-16 0,2 0-8 15,-2 0 14-15,0 0-8 0,0 0-5 16,12 0 17-16,-18 0-17 16,0 0 9-16,0 0 15 0,-4 0-11 15,4 0-5-15,0 0-2 0,-3 0-6 16,3 0 2-16,-3 0 19 15,6 0-23-15,-6 0 10 0,0 0-14 16,-3 0 11-16,0 0-2 0,0 0 4 16,-3 0-17-16,3 0 10 0,-3 0-9 15,0 0 6-15,0 0-116 16,-3 0-30-16,0 0-59 0,0 0-58 16,0 0-46-16,0 0-125 0,0 0-357 0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2:18.44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516647-010F-466F-B4CA-939D0B62078A}" emma:medium="tactile" emma:mode="ink">
          <msink:context xmlns:msink="http://schemas.microsoft.com/ink/2010/main" type="inkDrawing" rotatedBoundingBox="5495,14312 6127,13013 7508,13684 6876,14984" hotPoints="7204,13964 6448,14720 5691,13964 6448,13208" semanticType="enclosure" shapeName="Circle"/>
        </emma:interpretation>
      </emma:emma>
    </inkml:annotationXML>
    <inkml:trace contextRef="#ctx0" brushRef="#br0">1150 229 1409 0,'6'0'96'16,"-6"-3"13"-16,0 2 11 0,0-1 12 15,0 2-26-15,0-1-9 0,0-1 11 16,0-1 62-16,0 3-93 16,0 0 2-16,0 0-11 0,0 0-5 0,0 0 6 15,0 0 6-15,0 0 1 16,0 0-12-16,0 0 27 16,0 0-60-16,0 0 3 0,0 0-8 0,0 0-11 15,0 0-2-15,0-11-2 0,0 1-19 16,-21-1 15-16,3 2-4 0,-17-5-10 15,20 5 5-15,-3 1 3 16,0-3-9-16,0 5 2 0,3-1 7 16,-2 3-2-16,-7-6-6 0,6-1 7 15,-3 0-1-15,-27-12-4 16,25 17 4-16,-1-5 6 0,-3-2-4 16,3 2-1-16,0 6-10 0,-2-1 12 15,-1 1-3-15,-3 2 4 0,0 2-7 0,-26 1 7 16,29 0-6-16,0 14 3 15,0-3 0-15,-20 19-1 16,23-18 6-16,3 2-7 16,3 0 7-16,-3-1-10 0,0 1 8 0,4 1 1 15,2 0-3-15,-3-1 2 0,-3-2 0 16,6 2 7-16,-3 2 12 0,3 0 3 16,-2 1-1-16,-1 2 14 0,3 4 1 15,-18 34 19-15,18-27-40 16,-3 6-7-16,3 0-3 0,-2 2 2 0,2 1-6 15,0-4 7-15,-6 35 21 16,3-2 58 0,12-9-15-16,6-3-8 0,0-31-38 15,0 1 6-15,0 26 30 16,12-22-43-16,6 0-3 0,-3 0-4 16,3 1 13-16,0 2 10 0,2-1-8 15,4 0-12-15,3 2 4 0,30 30 13 16,-31-32-14-16,4-2 16 15,0-2-9-15,26 26 4 16,-26-31-33-16,0 0 5 0,0-4 2 16,2 1 10-16,4-2-5 0,-3-3-10 15,9 0-3-15,-4-3 3 0,4-1 1 16,3-2 2-16,163-2 5 16,-172-22-10-16,-1-1-2 15,-2 4 6-15,0 1 3 0,-3 1-10 16,-4 1 3-16,-2-3 10 15,27-8-9-15,125-126 14 47,-144 99-16-47,-14 27-15 0,0-8 19 16,-3 0-6-16,0-4 6 0,0-1-15 16,-3 3 11-16,-1-1 8 0,-2 0-4 15,3 0-13-15,-6 2 6 0,0 3 11 16,6-25-1-16,-6 27-13 15,-3 2 8-15,-3-4-3 0,0 0-5 16,0 3 9-16,0-2 5 0,0 0-8 0,-15-2 3 16,3 0-17-16,-18-27 11 15,16 27-4-15,-4 0 11 0,0 2-4 16,3 0-5-16,-3-3 12 0,-3 3-11 16,3 3 5-16,-5-6 1 0,2 0 3 15,-21-21-10-15,18 23 8 16,6 4-2-16,-5 0 8 0,5 0-10 15,-3 5-3-15,0 3-8 0,0-1-24 16,-3 3-3-16,-2 3-32 16,-22-6-151-16,15 11 58 0,4 4-34 15,-7 0-33-15,-3 0-33 0,-3 0-70 0,4 0-143 16,-7 14-150-16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2:19.72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6E1543-5247-4204-9E79-7999C7246E76}" emma:medium="tactile" emma:mode="ink">
          <msink:context xmlns:msink="http://schemas.microsoft.com/ink/2010/main" type="inkDrawing" rotatedBoundingBox="8720,13104 9229,14594 7801,15081 7293,13591" hotPoints="8917,14064 8164,14816 7412,14064 8164,13312" semanticType="enclosure" shapeName="Circle"/>
        </emma:interpretation>
      </emma:emma>
    </inkml:annotationXML>
    <inkml:trace contextRef="#ctx0" brushRef="#br0">2790 204 1596 0,'-15'-4'9'0,"4"-3"34"16,-1-1 6-16,-9-5 77 15,9 5-69-15,-3 1-10 0,-3 3 26 16,3-4-23-16,-3 1 10 0,-2 3-18 16,-1-1 19-16,0 4-12 0,0 1 9 15,-30 0 51-15,25 0-64 0,-4 0 3 16,3 0-17-16,-6 0 4 16,1 0-7-16,-4 0 3 0,3 14-1 0,3-3 7 15,-2 0-13 1,-37 15 27-16,36-8-42 0,4 0 3 0,-1 2-12 15,3-1 4-15,0 2 8 0,4 2-5 16,2-2-7-16,3-1 4 0,0 1 28 16,-15 24 41-16,15-19-30 15,3 1-4-15,1 2 6 0,-1 5-5 16,0 2-3-16,0 1 3 0,0 0-9 16,6 6 0-16,-6 37 25 15,9-41-27-15,3 2 1 0,3-2-6 16,0-3-3-16,0 1-2 0,0-1 7 0,15 0-1 15,0 2 9-15,-3-4-1 0,12 35 22 16,-9-40-38-16,0-1 10 16,-4 0 6-16,4-3-3 0,3-4 0 15,0-2-1-15,0 2-4 0,6 0-4 16,0 2-3-16,29 16 9 16,-20-25-18-16,0 4-8 0,2 0 9 15,-2-4-8-15,6-2-2 0,5 0 6 16,1 1 23-16,-3-5 10 0,-4 3 1 15,46 4 21-15,-43-6-51 0,-2-1 6 16,-9-4 6-16,0 3 5 0,2 1 8 16,-2-2-18-16,-3-3 3 0,0-2-11 15,3 1-5-15,26-2 9 16,-29 0-8-16,6 0-7 0,-4-14 9 16,4 0 3-16,-3-1-6 0,3-1-3 15,-4 0 6-15,1-5-11 0,24-26 4 16,-30 21-2-16,-1 2 2 15,52-91-10 17,-13-38-36-32,-47 86 31 15,-12 31 10-15,3 2-10 0,-6-2 9 16,0 0-6-16,0 3 16 0,0-3-3 0,-18 1 8 16,6-1-14-16,-2 1 1 0,-1 2 15 15,-21-30-15-15,18 33 7 16,-3 0-15-16,-3 4 8 0,1-1 9 47,-370-236-37-32,369 255-27-15,0 2-41 16,3 3-55-16,-3 2-53 0,-2-2-50 16,-1-2-53-16,0 5-75 0,-3 0-229 15,0 0-143-15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2:20.9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3F911F-8CDF-4935-AA0A-C58704DB63A0}" emma:medium="tactile" emma:mode="ink">
          <msink:context xmlns:msink="http://schemas.microsoft.com/ink/2010/main" type="inkDrawing" rotatedBoundingBox="10005,12697 12010,13471 11369,15130 9364,14356" hotPoints="11663,14097 10701,15058 9740,14097 10701,13135" semanticType="enclosure" shapeName="Circle"/>
        </emma:interpretation>
      </emma:emma>
    </inkml:annotationXML>
    <inkml:trace contextRef="#ctx0" brushRef="#br0">646 183 1910 0,'-15'-6'39'0,"0"2"34"16,0 0 24-16,3 4-11 0,-3-5-4 15,1 1-5-15,-13 2 40 16,9 2-56-16,3 0 7 0,0 0 24 0,-6 14-8 16,0-1-6-16,1 0-3 0,-7 4-9 15,-3-2 4-15,3 4-3 16,0 1-5-16,-2 3 2 0,-1 2-11 16,-56 63 147-1,59-52-125-15,0 0-10 0,0 5-15 0,6-3 10 16,4 2-12-16,-4 1-2 0,6 4-9 15,3 2 15-15,12 3-16 0,0-2 4 16,0 1-16-16,0 0 18 0,0-2-12 16,27-2 9-16,0 4-18 0,23 41 19 15,-20-47-25-15,6-4 3 16,-1 3-1-16,4 2 20 0,-3-3-17 0,8-4 10 16,-2 0 0-16,6-1 4 15,-7-1 0-15,7-3-3 0,-3-7 13 0,-1 0-10 16,43 19 1-16,-43-32-8 15,-2 1-19-15,3 1 1 0,-1 0 14 16,-2-3-15-16,38 0-14 16,-38-1 22-16,0-5-12 0,-4 1-14 15,1-5-2-15,3-1 20 0,-1 0-9 16,7 0 2-16,0 0-13 0,5-17 27 16,1 4-19-16,-1-1 5 0,-2-3 2 15,-6 7 2-15,44-14-1 0,-53 12-11 16,-7 1 19-16,-2 2-15 0,6-2 3 15,-3-3 4-15,-4-3 0 16,-2-1-3-16,3 3-18 0,0-3 14 16,20-30 26-16,-26 24-19 0,0-2 3 15,0-5-1-15,0-5-25 0,-3-4 11 16,0 0 15-16,-4-5-23 0,1 1 23 16,12-50 5-16,-18 52-23 15,0 1 24-15,0 4-22 0,-3 1-2 16,0 4 13-16,-6 0 6 0,0 4-2 15,0 1 0-15,0-23-25 0,0 24 31 16,-12 1-12-16,-3 1 1 0,-3-4-3 16,0-3 8-16,-3 1-21 15,-2-1 21 32,-436-433-25-31,287 388-25-1,79 59-113 1,-258 57-1690 0,298-21 1292-16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33:57.19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3ABCAA-8B2D-4F65-B3DE-83D90432FC92}" emma:medium="tactile" emma:mode="ink">
          <msink:context xmlns:msink="http://schemas.microsoft.com/ink/2010/main" type="inkDrawing" rotatedBoundingBox="19440,17281 22120,17018 22124,17051 19443,17314" semanticType="underline" shapeName="Other">
            <msink:sourceLink direction="with" ref="{A56F2B48-E2E1-4C64-8D89-CCA1653EC790}"/>
          </msink:context>
        </emma:interpretation>
      </emma:emma>
    </inkml:annotationXML>
    <inkml:trace contextRef="#ctx0" brushRef="#br0">0 247 1594 0,'0'0'25'16,"0"0"5"-16,0 0-11 0,0 0 7 15,12 0 20-15,-4 0 25 0,13-11 73 16,-9 11-57-16,0 0-13 16,0 0 7-16,6 0-11 0,-3 0 3 15,0 0 0-15,6 0-12 0,-4 0 6 0,4 0-14 16,27-13 36-1,-21 13-52-15,2 0 2 0,4 0-8 0,3 0 7 16,0 0-4-16,8-13-8 0,4 13-2 16,5-13 7-16,4 13-7 15,65-25-8-15,-59 16-6 0,2-1-1 16,3 6-11-16,-8-6 3 0,0 4-4 16,-1-3 3-16,-2 6-2 0,-4-3 3 15,1 4-1-15,41-6 4 16,-50 3-2-16,-1 2-2 0,-5 0 4 15,3-2-5-15,-1 4 1 0,1-6-3 0,0 4 7 16,-1-5-3-16,43 2 5 16,-43 1-3-16,1-1-1 0,3 1 0 15,-1-1-5-15,1 1 6 0,0 1 5 16,5-1 4-16,-2-1-5 0,3 0 4 16,56-3 13-16,-57 9-21 15,-2-4-3-15,3 2 2 0,-10 2-4 16,-2 0 9-16,0 0-9 0,-10 0 4 15,-5 0-4-15,-6 0 3 0,12 0-6 16,-18 0 5-16,-9 0 0 16,0 0-3-16,0 0-5 0,0 0-36 0,-3 0-49 15,0 0-60-15,0 0-82 0,0 0-181 16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2:57.83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0C7AE5-D6B9-4C69-B74C-16F94A7671FA}" emma:medium="tactile" emma:mode="ink">
          <msink:context xmlns:msink="http://schemas.microsoft.com/ink/2010/main" type="inkDrawing"/>
        </emma:interpretation>
      </emma:emma>
    </inkml:annotationXML>
    <inkml:trace contextRef="#ctx0" brushRef="#br0">66 1186 1902 0,'0'8'34'0,"0"2"45"16,-15-3 20-16,0-4 17 0,15-1-10 15,-12 3-31-15,12-3 10 0,-12-2-26 16,3 0 2-16,9 0 0 0,0 0 52 15,0 0-55-15,0 0-8 16,0 0-10-16,0 0 6 0,0 0 8 16,0 0 18-16,0 0-11 0,0 0-1 15,0 0-18-15,0 0-5 0,0-14-33 16,0 0 7-16,0-5-15 0,0 1 8 16,0-6-13-16,0-6 17 0,0 1-14 15,0-7 0-15,0 0 11 0,0-40-10 16,15 37 17-16,-3 0-18 15,6 5 11-15,-6-2-15 0,6-2 17 16,-3 1-13-16,2-3 8 0,1 2 1 16,3-4-11-16,30-37 3 15,-24 41 12-15,-1-1-13 0,1 2 13 16,6 3-13-16,-6 0 15 0,2 4-12 16,1 2-3-16,0 0 8 0,0 2 4 15,26-20-16-15,-29 24 15 0,0 2-8 16,-6 3 3-16,0-1 6 15,2 1-12-15,-5 5 8 0,0-1 5 0,-6 2-10 16,3 2 5-16,6-4-5 16,-12 8 0-16,-3 2 4 0,-3 1-10 15,0 1-34-15,0-2-21 0,-1 3-31 16,1 0-41-16,-3 0-38 0,0 0-460 16,0 0-35-16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2:58.7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9D3ABD-2593-4931-9EE8-995325EE7080}" emma:medium="tactile" emma:mode="ink">
          <msink:context xmlns:msink="http://schemas.microsoft.com/ink/2010/main" type="inkDrawing"/>
        </emma:interpretation>
      </emma:emma>
    </inkml:annotationXML>
    <inkml:trace contextRef="#ctx0" brushRef="#br0">-1 150 1860 0,'0'-11'75'15,"12"2"34"-15,-12-6 9 0,6 7 36 16,-6-11 138-16,0 12-154 16,0 1 7-16,0 1-20 0,0 3-9 15,0-2-11-15,0 4 0 0,0 0-30 16,0 0-11-16,0 0 31 0,0 19 101 16,0-2-123-16,0 6-27 0,0 1-11 15,0 5-4-15,15 7-21 0,-15 3 2 16,12 2-9-16,0-2 8 15,-3 4-2-15,12 33 0 0,-12-40-9 16,0-3-9-16,2-5 2 0,-5-3-1 16,3-5 9-16,0-1 1 0,-3-7-9 15,-3 1-34-15,3-6-17 16,-3-4-63-16,-3-3 38 0,0 0-10 16,0 0 18-16,0-19 20 0,0 0-10 15,0-4-15-15,-15-6 21 0,15-1 15 16,-15-40 4-16,0 34 28 15,15-1 6-15,-11-2 6 0,11 1-1 16,0 4 14-16,0 0-6 0,0 0 9 16,0 1-9-16,0 1 9 0,14-21 3 15,-2 30-5-15,0-1-2 0,3 7 23 16,-6 6-11-16,6 4 3 0,-6 4 5 16,3 3-11-1,0 0 1-15,0 0-16 0,8 26 13 0,-5-26-11 16,-3 16-7-16,3-2 2 0,-6 0 10 15,0 1-1-15,-3 3-10 0,-6 1 13 16,0-2-8-16,0 8 2 0,-21 22 31 16,3-21-20-16,0-6 2 15,-2-3 5-15,-1 3-20 0,-3-3 1 16,0-4 10-16,0 1-13 0,3-5 8 0,1-2-21 16,-13 4-15-16,21-11-49 15,0 0-50-15,9 0-48 0,-3 0-56 16,6 0-9-16,0 0-25 0,0 0-82 15,0 0-210-15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2:59.08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A7F44C-7EEB-432E-AB6C-31EE3A8C4934}" emma:medium="tactile" emma:mode="ink">
          <msink:context xmlns:msink="http://schemas.microsoft.com/ink/2010/main" type="inkDrawing"/>
        </emma:interpretation>
      </emma:emma>
    </inkml:annotationXML>
    <inkml:trace contextRef="#ctx0" brushRef="#br0">53-6 2609 0,'0'-5'54'15,"0"2"62"-15,0 0 82 0,0 1 27 16,0 2-47-16,0 0-54 0,0 0-28 16,0 0-1-16,-15 34 21 15,1-12-55-15,2 7-1 0,0 0-6 16,12 7-18-16,0 5-1 0,0 1-8 15,0-2-20-15,0 2 6 0,0 0-11 16,35 36 12-16,-23-40-9 0,0-2-13 16,-3 1 1-16,3-2 8 0,0-3-36 15,0-5-89-15,0 2-71 0,0-8-78 16,3-1-23-16,11 3-469 16,-14-15-10-16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2:59.64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4D4B16-F499-4124-ACB9-107A86126A8D}" emma:medium="tactile" emma:mode="ink">
          <msink:context xmlns:msink="http://schemas.microsoft.com/ink/2010/main" type="inkDrawing"/>
        </emma:interpretation>
      </emma:emma>
    </inkml:annotationXML>
    <inkml:trace contextRef="#ctx0" brushRef="#br0">29 117 2580 0,'0'-12'54'16,"0"-1"54"-16,0 2 50 0,0 1 10 15,0 8-26-15,-15-4-58 0,15 2-22 16,-12 1-5-16,12 3 75 16,0 0-39-16,0 17-21 0,0 1-5 15,0 2 2-15,0 6-8 0,0 4-2 0,0 6-20 16,0 4-7-16,0 2-11 16,0 36-1-16,0-39-20 0,0 0-2 15,0-3 3-15,0-3-6 0,0-4 5 16,0-3-5-16,0-3-9 0,0-4-47 15,0-5-24-15,0-7-131 16,0-7 90-16,0 0 14 0,0 0 25 16,0-23 19-16,0-5 3 0,0 0 20 15,0-1 9-15,0-9 17 0,0-48 4 16,0 39 19-16,0 2 21 16,0 2 16-16,0-1 12 0,15 4 8 15,-3 4 6-15,-3 1 9 0,0 7 18 0,0 5-5 16,2-12 49-1,-11 24-74-15,9 3 5 0,-6 6 26 0,3 2-11 16,-3 0-22-16,3 0 0 0,3 18-12 16,0 0 3-16,3 6-27 0,21 34 20 15,-12-25-34-15,-1 3 0 16,-2 3-9-16,3 2 0 0,-3-5-6 16,0-2-1-16,0-2 5 0,-3-3 1 15,-4 1-7-15,13 20-7 16,-15-28-45-16,0-1-66 0,-6-4-48 15,0-2-69-15,0 0-38 0,-3-6-37 0,0-1-53 16,0-2-124-16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36.56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C7A82B-CAD0-4484-9E9E-A1954293CD1A}" emma:medium="tactile" emma:mode="ink">
          <msink:context xmlns:msink="http://schemas.microsoft.com/ink/2010/main" type="writingRegion" rotatedBoundingBox="23937,12550 25644,12059 25819,12667 24112,13159"/>
        </emma:interpretation>
      </emma:emma>
    </inkml:annotationXML>
    <inkml:traceGroup>
      <inkml:annotationXML>
        <emma:emma xmlns:emma="http://www.w3.org/2003/04/emma" version="1.0">
          <emma:interpretation id="{C08C7718-16FC-4143-873E-695A41E3541D}" emma:medium="tactile" emma:mode="ink">
            <msink:context xmlns:msink="http://schemas.microsoft.com/ink/2010/main" type="paragraph" rotatedBoundingBox="23937,12550 25644,12059 25819,12667 24112,13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A8B3BE-2569-4D9C-B1AE-A2B92107CC45}" emma:medium="tactile" emma:mode="ink">
              <msink:context xmlns:msink="http://schemas.microsoft.com/ink/2010/main" type="line" rotatedBoundingBox="23937,12550 25644,12059 25819,12667 24112,13159"/>
            </emma:interpretation>
          </emma:emma>
        </inkml:annotationXML>
        <inkml:traceGroup>
          <inkml:annotationXML>
            <emma:emma xmlns:emma="http://www.w3.org/2003/04/emma" version="1.0">
              <emma:interpretation id="{07C117AD-AA98-4615-B580-49B66FE490E7}" emma:medium="tactile" emma:mode="ink">
                <msink:context xmlns:msink="http://schemas.microsoft.com/ink/2010/main" type="inkWord" rotatedBoundingBox="23937,12550 25644,12059 25819,12667 24112,131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-1125 6833 2016 0,'0'2'25'0,"0"1"-13"0,0 0 6 0,0 0 15 16,0-1 2-16,0-2 0 0,0 0-11 0,0 0-12 15,0 0-1-15,0 0 8 0,0 0 34 0,0 0-5 16,0 0 12-16,0 0-11 0,0 0-4 0,0 0-2 16,0 0-4-16,0 0 0 0,0 0-11 0,0 0 11 15,0 0-7-15,0 0-7 0,0 0-6 0,0 0 0 16,0 0 0-16,0 0-3 0,0 0-2 15,0 0 6-15,0 0 11 0,0 0-1 0,0 0-8 16,0 0-8-16,9 0-4 0,3 0-1 0,0 0-2 16,0 0-3-16,-3 0 4 0,9 0-1 0,-4 0-3 15,4 0 2-15,6 0-2 0,3 0-4 0,0 0 3 16,-1 0 0-16,4 0 6 0,3 0-3 0,0 0-5 16,-6 0 9-16,5-9-5 0,-8 9-12 0,9 0 7 15,-6-8 6-15,-10 8-8 0,4-8 3 0,-3 8-3 16,3-8 3-16,-12 8 2 0,0 0 1 0,0-5-11 15,3 1 10-15,-12 4-5 0,6 0 6 16,-6 0-3-16,3 0 0 0,-3 0 0 0,0 0-3 16,0 0 5-16,0 0-8 0,0 0 9 0,0 0 1 15,0 0-2-15,0 0-2 0,0 0 0 0,0 0 3 16,0 0-5-16,0 0 0 0,0 0 2 0,0 0 6 16,0 0-3-16,0 0-6 0,0 0 8 0,0 0-4 15,0 0 0-15,0 0-3 0,0 0 1 0,0 0-4 16,0 0 1-16,-9 0 3 0,-3-11-5 0,12 11 4 15,-15-19 2-15,3 4-4 0,0 0-6 0,0-1 6 16,3-1-3-16,-3-5 5 0,0 0 2 0,4-4-6 16,-4 0-1-16,6 0-2 0,-6-2 9 0,6 0-4 15,3-2 3-15,3 4 1 0,0-3-3 16,0 3 3-16,0-3-9 0,21 4 6 0,-3 0 2 16,-4 0 1-16,4 2-1 0,3 0 0 0,-3 1 3 15,-3 6-3-15,3-1-1 0,0 2-1 0,2 1 5 16,-8 3 0-16,3 2-3 0,3 4-2 0,-3-1 3 15,3 2 4-15,-6 4 2 0,9 0 1 0,-13 0-2 16,10 0-4-16,-6 0-3 0,3 0 4 0,3 15-2 16,-6 0 0-16,3 0-3 0,3-4 1 0,2 4 5 15,-2-1-3-15,-3-2 0 0,3 3 0 0,-3 2-2 16,3 1 10-16,-6-4-1 0,3 1 3 0,-9 2-2 16,5-1-1-16,-5 1 5 0,-3-1-4 0,-3 1-6 15,0 0 4-15,0 4-4 0,0 1 2 16,-9 0-4-16,-8-2 1 0,2 2 0 0,-3 1-2 15,0-3 0-15,3 1 0 0,0-1 2 0,-3 1-7 16,6-5 4-16,-2-1-1 0,2 1 1 0,0-1-4 16,3-4 7-16,3-2-4 0,-6 0-6 0,6-3 5 15,0-3-4-15,6 0-2 0,0 2 10 0,0-5-3 16,0 1 1-16,0-1-8 0,0 0 10 0,0 0 3 16,18 0-5-16,-9 0 2 0,3 0-2 0,0 0 2 15,6 0 5-15,2 0-7 0,-2 0 4 0,9-12-2 16,0-3 7-16,0 5-1 0,5 0 2 0,1-4-2 15,6 3 0-15,-4 1-2 0,7 2-3 0,3-3-5 16,-12 3 2-16,5-2-4 0,-11 4 3 16,3 2-4-16,-9 0-13 0,-3 2-31 0,-10-2-22 15,4 3-29-15,-6 0-28 0,-6 1-65 0,6-1-85 16,-6 1-203-16,0 0-133 0</inkml:trace>
          <inkml:trace contextRef="#ctx0" brushRef="#br0" timeOffset="244.84">381 6317 1819 0,'0'0'19'0,"0"0"-10"0,0 0 50 0,0 0-1 15,0 0-12-15,0 0-15 0,0 0-6 0,0 0-23 16,15 0 12-16,-3 0-7 0,0 0-9 0,3 0 10 16,-3 0-12-16,0 0 1 0,9 0 6 0,-10 0-3 15,10 0-27-15,-3 0-111 0,3 0-167 0,-3-7-166 16</inkml:trace>
          <inkml:trace contextRef="#ctx0" brushRef="#br0" timeOffset="420.15">459 6445 2256 0,'0'5'33'16,"-3"-2"-11"-16,0 0-6 0,3-1-9 0,0-2 0 16,0 0-3-16,0 0-9 0,0 0 7 0,0 0-3 15,21-14-21-15,-10 14-71 0,10-13-92 0,-9 0-158 16,6 1-130-16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2:59.84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D46E79-7D9F-42F5-AB02-9EBFE30E8950}" emma:medium="tactile" emma:mode="ink">
          <msink:context xmlns:msink="http://schemas.microsoft.com/ink/2010/main" type="inkDrawing"/>
        </emma:interpretation>
      </emma:emma>
    </inkml:annotationXML>
    <inkml:trace contextRef="#ctx0" brushRef="#br0">6 117 2470 0,'-6'0'60'16,"3"0"37"-16,3 0 12 0,0 0 17 16,0 0-11-16,15 0-19 0,0-11-14 15,3-2-30-15,6 0-30 0,29-8 6 16,-23 12-80-16,3-5-82 0,-6 0-69 16,3 3-124-16,-7 5-255 0,1 1-143 15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0.09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227F80-A471-41BE-B30C-B56C548D7AAE}" emma:medium="tactile" emma:mode="ink">
          <msink:context xmlns:msink="http://schemas.microsoft.com/ink/2010/main" type="inkDrawing"/>
        </emma:interpretation>
      </emma:emma>
    </inkml:annotationXML>
    <inkml:trace contextRef="#ctx0" brushRef="#br0">60 0 2969 0,'0'0'88'0,"-15"10"97"0,0 0 22 16,3-10-18-16,12 8-60 0,-12-8-31 15,6 9 1-15,6 7 27 16,0-10-95-16,0 1-13 0,0 1 4 16,0 5-19-16,0 4 8 0,12 2-6 15,3-4-13-15,-3 4 5 0,0-3-83 16,3 12-255-16,-9-20 101 16,0-3-46-16,-6-1-26 0,0 0-101 0,0-4-288 15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0.4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40E749-EAD5-4939-A087-0BF3F87C63AC}" emma:medium="tactile" emma:mode="ink">
          <msink:context xmlns:msink="http://schemas.microsoft.com/ink/2010/main" type="inkDrawing"/>
        </emma:interpretation>
      </emma:emma>
    </inkml:annotationXML>
    <inkml:trace contextRef="#ctx0" brushRef="#br0">122 40 2503 0,'-15'-4'62'0,"-15"-10"134"15,15 9-87-15,0 0-27 16,3 1-19-16,0 3-33 0,3-2 1 0,4 3-18 15,2 0 5-15,0 0-24 0,0 0 16 16,3 0-5-16,0 13-13 16,0-13-1-16,12 10 9 0,2-10-4 15,-2 0-18-15,-3 0-42 0,3 0-17 16,0 0 2-16,0 0 22 0,3 0-2 16,-15 0 49-16,9 0-6 15,-6 0 23-15,-3 0 8 0,0-10 3 16,0 10-9-16,0-10-1 0,0 10-5 15,0-6 1-15,-12 6-9 16,-6 0-34-16,6 0-77 0,12 0-109 16,-9 14-238-16,9-14-179 0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0.72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E46009-2D90-49A7-856E-3DACC32731BC}" emma:medium="tactile" emma:mode="ink">
          <msink:context xmlns:msink="http://schemas.microsoft.com/ink/2010/main" type="inkDrawing"/>
        </emma:interpretation>
      </emma:emma>
    </inkml:annotationXML>
    <inkml:trace contextRef="#ctx0" brushRef="#br0">10 25 2747 0,'0'-11'37'0,"0"0"23"16,0 6 47-16,-12 3 179 15,12 2-124-15,0 0-2 0,0 18-15 16,0 2-22-16,0 6 17 0,0 2-23 0,0 3 0 15,0 5-17-15,35 41 24 16,-14-40-102-16,-3 3-6 0,0-4-8 16,3-4 18-16,-3 3-23 0,-1-4 1 15,-5-3 0-15,3-1-2 0,-6-2-46 16,6 24-221-16,-9-32 17 16,0-4-71-16,0-6-38 0,-6-2-89 15,6-5-288-15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1.29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B93F42-E749-41E8-8BF1-F14965909E42}" emma:medium="tactile" emma:mode="ink">
          <msink:context xmlns:msink="http://schemas.microsoft.com/ink/2010/main" type="inkDrawing"/>
        </emma:interpretation>
      </emma:emma>
    </inkml:annotationXML>
    <inkml:trace contextRef="#ctx0" brushRef="#br0">271 37 2454 0,'-14'-8'43'16,"-1"-3"109"-16,3 4-66 0,12 4-24 16,-15-1-13-16,-3 1-9 0,3 3 25 15,0 0-14-15,0 0-18 0,3 17 6 16,-2 1-4-16,-16 21 13 16,12-14-28-16,0-3-7 0,3 1-1 15,3 1-15-15,0-2 5 0,0-2-11 16,4 1 17-16,8-4-7 0,0-5-7 15,17 14-112-15,1-16 41 16,0-5-23-16,0-3 0 0,6 0-3 16,0-2-1-16,-4 0-12 0,4 0 15 15,-3 0 22-15,21-10 2 16,-24-4 64-16,-4 3 32 0,-8 11 39 0,6-10-13 16,-12 5 14-16,0 5 14 15,0 0-8-15,0 0 19 0,0 0-9 0,-38 0 70 16,20 12-66-16,0 2-13 15,-3 1 5-15,0 3-10 0,0 2-14 16,4 2 0-16,-4 0-26 0,3 1-4 16,6 0-4-16,-3 24-3 15,15-27-3-15,0 3-5 0,0-5 4 16,0 3-11-16,21-6 11 0,3 1-16 16,-3-6 17-16,2-2-3 0,4-8-3 15,33 0-16-15,-34 0 13 0,4 0-21 16,0-18 1-16,-3 2-31 15,-3 1-24-15,-1 0-2 0,-2 0 3 16,-6-1-37-16,-3-1-13 0,9-15-227 16,-18 19 61-16,0-2-238 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1.6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F00A53-497D-4230-ABB7-81D7F2AF538D}" emma:medium="tactile" emma:mode="ink">
          <msink:context xmlns:msink="http://schemas.microsoft.com/ink/2010/main" type="inkDrawing"/>
        </emma:interpretation>
      </emma:emma>
    </inkml:annotationXML>
    <inkml:trace contextRef="#ctx0" brushRef="#br0">27 4 2605 0,'-9'-2'64'16,"3"0"32"-16,0 2 35 0,6 0 1 15,-3 0-27-15,0 0-5 0,3 0 43 16,0 0 52-16,0 0-20 16,12 15 91-16,3-2-158 0,3 3-18 15,-6 4-25-15,6 0-4 0,3 6 1 0,3 3-19 16,-4 5-5-16,1 0-17 16,21 42 25-16,-21-31-43 0,0-2-2 15,-4-1 13-15,-2 0-4 0,0-2-16 16,-3-2 16-16,0-4-18 0,-6-5-9 15,0 1-44-15,0 12-342 16,-6-27 55-16,3-5-96 0,-3-2-170 16,0-8-374-16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3.06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641EDD-0741-4865-BA3E-303A40B2BDDF}" emma:medium="tactile" emma:mode="ink">
          <msink:context xmlns:msink="http://schemas.microsoft.com/ink/2010/main" type="inkDrawing"/>
        </emma:interpretation>
      </emma:emma>
    </inkml:annotationXML>
    <inkml:trace contextRef="#ctx0" brushRef="#br0">8 77 2099 0,'-3'0'55'0,"3"0"62"0,-3 0 18 16,3 0-2-16,-3 0 7 0,3 0-28 16,0 0-3-16,0 0 61 15,0 0-102-15,0 0-15 0,0 0-15 0,0 0-17 16,0 0 1-16,15 0-20 0,0 0 11 15,3 0-19-15,3-10 10 16,18 1-2-16,-19-4-59 0,-2 4-35 16,3 1-60-16,-6 1-31 0,3 1-27 15,0 1-86-15,5 5-64 0,-2-3-125 16,0-4 17-16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03.2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A73344-5D35-4B33-B911-B053F1B0502B}" emma:medium="tactile" emma:mode="ink">
          <msink:context xmlns:msink="http://schemas.microsoft.com/ink/2010/main" type="inkDrawing"/>
        </emma:interpretation>
      </emma:emma>
    </inkml:annotationXML>
    <inkml:trace contextRef="#ctx0" brushRef="#br0">0 104 2295 0,'18'0'72'0,"-18"0"56"0,27 0 153 15,-18 0-145-15,6-8-22 16,-10-5-26-16,13 5-26 0,0 0-17 15,12 1-21-15,-6-3-11 0,6 1-9 16,2-1-46-16,31-3-281 0,-36 4 41 16,-4 5-251-16,-5-2-234 15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4.52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8021EB-9011-4F42-944D-09720CC2DAA8}" emma:medium="tactile" emma:mode="ink">
          <msink:context xmlns:msink="http://schemas.microsoft.com/ink/2010/main" type="inkDrawing"/>
        </emma:interpretation>
      </emma:emma>
    </inkml:annotationXML>
    <inkml:trace contextRef="#ctx0" brushRef="#br0">-1 69 2406 0,'0'0'-2'0,"0"11"-3"0,0-11 25 16,0 0 28-16,0 9 4 0,0-1-24 16,0 0 15-16,14 11 52 15,4-4-31-15,-9 6 2 0,6 0 8 16,0 2-8-16,0 2 11 0,3 5-19 15,-3 0-19-15,-1 4-12 0,1-7 11 16,12 32 10-16,-18-33-41 0,0 1 6 16,0-4-13-16,-3-2 6 15,0-1-8-15,0-5 11 0,-3-3-8 16,0-1-4-16,0-3 15 0,0-3-6 16,-3-5-1-16,0 0-17 0,0 0-15 15,0-17 1-15,0 3-13 0,0-4-7 16,-12-1 18-16,-3-5 0 0,3-1 10 15,-12-30 3-15,12 27 7 16,0 0 2-16,3-2 7 0,1-2 9 16,2-2-10-16,0 2 4 0,0 0-12 15,6 1 4-15,0 0 17 16,0-21-3-16,12 32-1 0,-1 6-3 0,1-3 10 16,3 2-6-16,0 6-9 15,-3 9 8-15,0 0 1 0,3 0-5 16,-3 0-1-16,15 17 27 0,-16 4-24 15,1-4-10-15,3 3 1 0,-6-3 15 16,-3 2-1-16,3 2-17 0,-3-3 2 16,-3 0 17-16,-3 11 7 15,0-15-5-15,0 0 4 0,-21-3-4 16,3 2-4-16,0-5-6 0,-2-4-8 16,2 3 6-16,-3-1-1 0,0-2-3 15,-18-4 5-15,24 0-19 0,-2 0-33 16,5 0-46-16,3 0-63 0,3 0-69 15,0 0-88-15,6 0-194 0,0 0-164 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4.85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0223D2-A82E-4C11-A325-5EFF309D7848}" emma:medium="tactile" emma:mode="ink">
          <msink:context xmlns:msink="http://schemas.microsoft.com/ink/2010/main" type="inkDrawing"/>
        </emma:interpretation>
      </emma:emma>
    </inkml:annotationXML>
    <inkml:trace contextRef="#ctx0" brushRef="#br0">45-3 2625 0,'0'-4'87'0,"0"4"79"0,0 0 17 16,0 0-36-16,0 0-29 0,0 0 25 15,-12 17 87-15,0 5-140 16,12 3-9-16,-6 1-2 0,-9 10-6 15,15 4-7-15,0 2-40 0,0 2-1 16,0 0-7-16,0 1-11 0,0 44 7 16,21-50-4-16,-9 0-14 15,9-4 7-15,-7-5 7 0,4-4-18 0,-3-3-7 16,9-1 8-16,-9-7-82 0,3 0-59 16,9 1-300-16,-16-12 180 15,4-4-31-15,-6 0-133 0,0 0-295 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6:07.19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A21F57-1A75-4118-9F5F-2CEBF6304426}" emma:medium="tactile" emma:mode="ink">
          <msink:context xmlns:msink="http://schemas.microsoft.com/ink/2010/main" type="inkDrawing" rotatedBoundingBox="15538,15774 21318,15679 21325,16104 15545,16199" shapeName="Other"/>
        </emma:interpretation>
      </emma:emma>
    </inkml:annotationXML>
    <inkml:trace contextRef="#ctx0" brushRef="#br0">0 82 793 0,'0'-1'4'16,"0"1"16"-16,0 0-4 0,0-3 1 0,0 3-9 15,0-1 30-15,0-2-13 0,0 3-6 0,0-1 8 16,0-1-10-16,0-2-10 0,0 3-3 0,0-3 39 16,0 2 35-16,0-2-12 0,0 4-8 0,0-5-5 15,0 3 29-15,0-1-16 0,0 3-4 0,0-1-6 16,0-2-4-16,0 3 27 0,0 0-15 16,0 0 3-16,0 0-3 0,0 0-14 0,0 0 1 15,0 0-13-15,0 0 5 0,0 0 2 0,0 0-9 16,0 0-4-16,0 0-9 0,0 0-14 0,0 0-4 15,0 0 5-15,0 0-11 0,0 0-1 0,0 0 5 16,0 0 1-16,0 0 4 0,0 0 2 0,0 14-10 16,0-3 7-16,0 3 0 0,0-3-5 0,0 1 14 15,0 2 0-15,0 4-14 0,0-1 2 0,0-1-2 16,0 4 4-16,0 1-2 0,0 2-3 0,12-2 2 16,-12 5-3-16,12-3 5 0,-12-1-3 15,9-2-4-15,-9 1 7 0,9-6-4 0,-3 0-4 0,0-2 6 16,-3-5-2-16,-3 2 1 0,3 0-2 15,0-4 1-15,2-2 1 0,-2-2-6 0,0 1 7 16,-3-2-2-16,0 4 3 0,0-5-5 0,3 4-1 16,0-4 1-16,-3 0 1 0,0 2 6 0,0 0-11 15,3-2 5-15,-3 0-3 0,0 0 7 0,0 0-6 16,0 0 3-16,0 0-4 0,0 0 1 0,0 0 6 16,0 0 0-16,0 0-1 0,15-14-4 0,-3 14 1 15,0 0-3-15,-3 0 5 0,3-11-2 0,3 11 6 16,0-15-3-16,2 5-5 0,1 10-5 15,3-10 7-15,0 1 1 0,-3 2 2 0,3-2-8 16,3 5-4-16,-1 4 6 0,-2 0 11 0,-3 0-7 16,6 0 9-16,0 0-11 0,-3 0-3 0,-1 0-1 15,1 0 9-15,3 0-1 0,0 0-6 0,-3 0 0 16,2 0 4-16,1 0-5 0,3 0 4 0,-3 0 3 16,6 0 0-16,-4 0 3 0,7 0-4 0,0 0 0 15,0 0-4-15,-4 0 1 0,1 0-4 0,-3-7 7 16,-3 7 4-16,0-8 0 0,-4 8-9 0,4 0 11 15,-3 0 7-15,0 0-1 0,0 0 10 0,0 0 4 16,2 0-6-16,-2 0-5 0,0 0-2 16,6 0-5-16,0 0-5 0,-4 0-1 0,7-17 2 0,0 7-2 15,3-3-1-15,2 0-5 0,-2-1-2 16,0-1 6-16,0 2-2 0,-1-1 3 0,1 5-7 16,-3 2 5-16,0 1 6 0,-3 1-4 0,-1 5-9 15,-2 0 9-15,0 0-1 0,0 0 1 0,0 0 0 16,-4 0 2-16,1 0 1 0,0 0 9 0,-3 0 0 15,3 0 0-15,3 0-2 0,-1 11 6 0,1-11-2 16,0 10 13-16,3-10-2 0,0 0-7 0,-1 0-2 16,1 0-7-16,3 0-3 0,-6 0-2 0,6 0-7 15,-1 0 8-15,1-10-5 0,3 10 0 0,3-11 0 16,2 1-5-16,-2 4 3 0,0-3-1 0,-1 5 1 16,4-3-5-16,-3 1 7 0,-3 1-5 15,-4 0-2-15,1 0 3 0,-3 0 6 0,0 0-2 16,-1 5-6-16,-2 0 4 0,0 0 0 0,0 0-3 15,0 0 3-15,0 0-1 0,-1-13 2 0,-2 13-1 16,3-12-1-16,0 1-2 0,-3 1 1 0,2-3-2 16,1 0 5-16,3 7-4 0,-3-4 5 0,0 0-3 15,2 2 1-15,-2 1 2 0,0 2-8 0,3-1 4 16,0 1 5-16,-4-1-2 0,1 2 0 0,0 1-6 16,-3-4 5-16,0 6 0 0,-3-4-6 0,2 1 3 15,1 4 5-15,0 0 1 0,0 0-4 0,3 0 1 16,-3 0 0-16,2 0-4 0,1 0 1 15,-3 13 3-15,3-13-4 0,0 11 6 0,0-11-4 16,2 0 10-16,1 0-11 0,0 0 0 0,6 0 1 16,-7 0 0-16,1 0 6 0,0 0-2 0,-3 0-3 15,0 0-2-15,-1 0 2 0,1 0 2 0,-3 0-6 16,3 0 4-16,-3 0-4 0,3 0 5 0,-1 0 5 16,1 0-8-16,-3 0 7 0,3 0-10 0,0 0 8 15,2 0 1-15,-2 0-9 0,0 11 3 0,0-11-3 16,0 0 8-16,0 0-4 0,-1 0 4 0,-2 0 0 15,0 0-5-15,6 0-2 0,-12 0 9 0,6 0-4 16,-4 0-4-16,-2 0 3 0,0 0-1 0,0 0 2 16,-3 0 3-16,0 0-3 0,3 0-6 15,-3 0 6-15,-3 0-1 0,-1 0 0 0,4 0 3 0,3 0-5 16,-3 0 5-16,3 0 0 0,0 10-9 16,0-10 8-16,0 0 4 0,3 6-6 0,-1-6-2 15,-2 0 4-15,6 0-5 0,-9 0 1 0,6 0 5 16,0 0-3-16,0 0 1 0,0 0 3 0,-1 0-7 15,4 0 4-15,-3 0-5 0,0 15 4 0,0-15 1 16,3 11 3-16,-4-3-7 0,1-8 8 0,3 13-11 16,0-2 7-16,3-2 0 0,-9 1-3 0,9-1 5 15,-4 0-3-15,-2-1-5 0,3 0 12 0,-3-2-10 16,3-1 3-16,-3 1-2 0,2 2-4 16,1-5 7-16,-3 4-1 0,0-4 2 0,-3 5 4 0,3-6 0 15,0 3-8-15,-1 2 4 0,1-3-4 0,0 1 5 16,3 1-3-16,-3-1 0 0,3 0-1 15,-3 1-2-15,-1-1 4 0,1-1-5 0,0-2 2 16,0-1 2-16,-3 1 0 0,3 0-2 0,-6-2 6 16,6 0-2-16,-4 0 3 0,-5 0-4 0,3 0-5 15,0 0 3-15,-3 0 3 0,-3 0-1 0,6-11-6 16,-6 11 6-16,3 0-3 0,0 0 2 0,-3 0 5 16,6 0-5-16,-3 0 2 0,2 0-1 0,1 0-4 15,3 0 3-15,-3 0 0 0,3 0 0 0,0 0-2 16,-3 0 5-16,6 0-1 0,-9 0-1 0,3 0-3 15,-1 0-1-15,-2 0 3 0,-3 0 3 0,0 0-4 16,0 0-1-16,-3 0 0 0,0 0 2 16,0 0 1-16,-3 0 3 0,3 0-4 0,3 0 1 15,-6 0-1-15,3 0-5 0,0-11 11 0,0 11-8 16,0 0 1-16,3-10 0 0,-3 10 1 0,0 0 1 16,0 0-4-16,3 0 5 0,0 0-2 0,-6 0-8 15,3 0 5-15,-3 0 3 0,3 0-3 0,-3 0 5 16,3 0 0-16,0 0-3 0,-3 0-1 0,0 0 2 15,3 0 2-15,-3 0-6 0,0 0 2 0,0 0 5 16,0 0 0-16,0 0-3 0,0 0-2 0,0 0 6 16,0 0-4-16,0 0-3 0,0 0 1 0,0 0 5 15,0 0-3-15,0 0-5 0,0 0 3 0,0 0 0 16,0 0 6-16,0 0-7 0,0 0 1 16,0 0 0-16,0 0 3 0,0 0 1 0,0 0-3 15,0 0-4-15,0 0 4 0,0 0-4 0,0 0-3 16,0 0-3-16,0 0 10 0,0 0-2 0,0 0 1 15,0 0-4-15,0 0 4 0,0 0 2 0,0 0-2 16,-12 0-6-16,3 0 5 0,9 0 0 0,-15 0 4 16,6 0-1-16,0 0-5 0,-3 10-1 0,0-3-10 15,3 1-5-15,-3-8-1 0,1 0-3 0,-4 7-2 16,0 1-8-16,3-8 6 0,0 0-7 16,-6 0-1-16,3 0 2 0,-3 0 3 0,0 0-6 15,-2 0 27-15,-1 0-2 0,0 12 4 0,3-12-20 16,-9 0-9-16,6 11 16 0,-2-11-1 0,-1 0 5 15,3 6-9-15,-6-6-30 0,0 8-4 0,1-2 17 16,-4-1-37-16,3-5 11 0,-3 0-28 0,4 0-43 16,2 0-21-16,0 0 8 0,0 0 18 0,-3 0 9 15,3 0-13-15,-5 0 15 0,2 0 6 0,-3 0-16 16,-3 0 1-16,-2 10 25 0,-1-10 7 0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5.54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1D329F-861A-4B55-9ADF-6AE42CF44240}" emma:medium="tactile" emma:mode="ink">
          <msink:context xmlns:msink="http://schemas.microsoft.com/ink/2010/main" type="inkDrawing"/>
        </emma:interpretation>
      </emma:emma>
    </inkml:annotationXML>
    <inkml:trace contextRef="#ctx0" brushRef="#br0">43 28 2332 0,'0'-8'77'15,"0"1"58"-15,0-3 195 0,0 5-190 16,0 5-28-16,-12 0 8 0,12 0-8 16,0 0-23-16,0 19-14 0,0 6-4 15,0 3-7-15,-15 4 2 0,15 40 49 16,0-34-73-16,0 0-11 16,0 3-3-16,0-3-12 0,0-4 6 15,0-3-1-15,0 1-22 0,0 0 2 16,-15-2 5-16,15 16-6 15,0-28-7-15,0-7-13 0,0 0-11 16,0-11-14-16,0 0-18 0,0 0-6 16,0 0 4-16,0-14 15 0,0-5 5 15,0-32-55-15,0 25 59 0,0-3 17 16,0-5 19-16,0-4-1 0,0 2-5 16,15-5 12-16,0 4 2 0,-3 2-1 15,20-31-2-15,-26 37-8 16,3 4 8-16,-9 1-3 0,6 7 7 15,0-2 15-15,-6 7-12 0,0 3 6 16,6 2 68-16,-3 7 30 0,9 0 48 16,-6 0-94-16,6 16-14 15,-3 4-1-15,3 4-10 0,0 1-9 16,3 3 1-16,-1 1-8 0,7 7-6 16,-3 4-7-16,18 27 4 0,-15-36-9 15,2 1 3-15,-2-4-8 0,-3-3-3 16,0-4-9-16,-3-2 7 0,3 2 15 15,-9-3-17-15,0-6-10 16,6 9-170-16,-10-14-18 0,-5 1-64 16,0-8-50-16,0 0-89 0,0 0-249 15,0 0-116-15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5.75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03B31D-2DF5-429C-AF93-EC43147EAF7B}" emma:medium="tactile" emma:mode="ink">
          <msink:context xmlns:msink="http://schemas.microsoft.com/ink/2010/main" type="inkDrawing"/>
        </emma:interpretation>
      </emma:emma>
    </inkml:annotationXML>
    <inkml:trace contextRef="#ctx0" brushRef="#br0">-1 108 2401 0,'-6'0'115'15,"6"0"-14"-15,0 0 20 0,0 0-13 16,18 0-7-16,-3 0-26 0,-3 0-10 16,6 0-22-16,9-13-27 0,23-11 6 15,-23 14-23-15,-9-2-38 16,9-2-104-16,-6 3-66 0,-4-2-157 0,1 2-333 15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6.01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821F3A-4C9F-4A70-97EC-D068296D2B9B}" emma:medium="tactile" emma:mode="ink">
          <msink:context xmlns:msink="http://schemas.microsoft.com/ink/2010/main" type="inkDrawing"/>
        </emma:interpretation>
      </emma:emma>
    </inkml:annotationXML>
    <inkml:trace contextRef="#ctx0" brushRef="#br0">12 0 2846 0,'0'0'88'16,"0"0"67"-16,-12 11 30 0,12-11-15 16,0 10-58-16,0-10-37 0,0 0-9 15,0 9 64-15,0-3-85 16,0-6-15-16,0 11-15 0,0-1-8 0,0 0-1 16,9 5-8-16,-9 1 5 0,12 1-7 15,0 2 0-15,-3 13-107 16,-3-22-78-16,-6-1-77 0,12-4-66 15,-12-1-188-15,6-4-381 0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6.3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0413B0-4144-4C21-B88D-6243834A5AF2}" emma:medium="tactile" emma:mode="ink">
          <msink:context xmlns:msink="http://schemas.microsoft.com/ink/2010/main" type="inkDrawing"/>
        </emma:interpretation>
      </emma:emma>
    </inkml:annotationXML>
    <inkml:trace contextRef="#ctx0" brushRef="#br0">60 16 2486 0,'-27'-6'101'0,"18"6"-23"16,-3-5-30-16,6 3-24 0,0 2-4 16,6 0-8-16,0-2-11 0,0 0 7 15,0 2-7-15,0 0 14 16,24 0-11-16,-9 0 7 0,-15 0-16 16,9 0 4-16,3 0 9 0,0 0-1 15,-6 0 2-15,-6 0-6 0,6 0 4 16,-6 0 11-16,0 0-15 0,0 0-14 15,0 0-4-15,0 0 15 0,0 0-7 16,0 0-13-16,0 0-3 0,0 0-33 16,0 0-30-16,-12 31-202 15,12-12-33-15,-12-2-219 0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6.79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E759FD-6335-4CA2-999B-9FC394EE6DC2}" emma:medium="tactile" emma:mode="ink">
          <msink:context xmlns:msink="http://schemas.microsoft.com/ink/2010/main" type="inkDrawing"/>
        </emma:interpretation>
      </emma:emma>
    </inkml:annotationXML>
    <inkml:trace contextRef="#ctx0" brushRef="#br0">39 558 2482 0,'-12'6'25'16,"12"-1"22"-16,-9-5 35 15,9 0-55-15,0 0-8 0,0 0-11 16,0 0 1-16,0 0-2 0,0-16-9 16,0 5 10-16,0-9-11 0,0 0-4 15,0-31 31-15,0 28-8 0,0-7-9 16,0 1-8-16,0-3 1 0,0 1 1 16,0-1 0-16,0 2 4 15,-12-5 14-15,6-28 53 0,6 34-20 16,0 2 9-16,0 3 2 0,0 6 5 15,0 4 16-15,9 2 16 0,3 1 15 16,0 5 30-16,-4 2 21 0,16 4 66 16,-12 0-123-16,0 0 6 15,9 17-33-15,0-1-27 0,0 1-23 16,2 2-5-16,1-2-13 0,3 3 7 16,-6-1-26-16,12 20 23 15,-21-17-20-15,-1 0 0 0,-2 0 17 0,-3 0 0 16,-6-2-30-16,0 0 22 15,0 1-25-15,0-4-19 0,0-5-32 16,0 6-221-16,0-14 53 0,0-4-27 16,0 0-38-16,0 0-35 0,0 0-176 15,0 0-284-15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20.0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3DF72E-4458-45B0-933D-2AA3C1CB3CEF}" emma:medium="tactile" emma:mode="ink">
          <msink:context xmlns:msink="http://schemas.microsoft.com/ink/2010/main" type="inkDrawing"/>
        </emma:interpretation>
      </emma:emma>
    </inkml:annotationXML>
    <inkml:trace contextRef="#ctx0" brushRef="#br0">0 229 2245 0,'6'-18'69'0,"0"-8"186"0,-6 12-87 15,0 6-5-15,0 0-21 0,0 2-13 16,0 2-31-16,0 2 6 0,0 2 40 16,0 0 21-16,0 0-14 0,9 25 47 15,2-8-136-15,7 2-13 16,-9 2-23-16,9 2 1 0,-6 0-11 0,3 6-9 15,3 2 3-15,-6 5-3 16,3-2-12-16,14 19 3 16,-20-27-9-16,3-5 3 0,-6-4-12 0,0-7-25 15,0-10-62-15,-6 0-47 0,0 0-6 16,0 0 8-16,0 0-66 16,0-16 134-16,-18 0 14 0,6 4 12 15,-3-8 22-15,3-3 19 0,1-2-3 16,-4-4 11-16,6-6 2 0,0-1-4 15,3-36 26-15,6 39-24 16,0 1 4-16,0-2 5 0,15 6 6 0,0 3 14 16,5 2 1-16,-2 2 24 15,3 1 14-15,0 9 20 0,18-5 78 16,-24 16-101-16,-4 0-2 0,1 0-9 16,-6 16-15-16,0 4-14 0,-6 1-13 15,0 2 12-15,0 3-4 0,0 2-11 16,-18 23-4-16,4-26 5 15,2-3 8-15,-6 2-5 0,3-1 4 16,-3-2-16-16,3-3-6 0,3-4-17 16,-6-6-38-16,4 0-43 0,-16-5-120 15,21-3 90-15,-6 0-29 16,6-14-38-16,0 3-95 0,3 0-219 0,6 0-170 16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9.26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207EC0-78AD-4A78-906C-9E58205C2E95}" emma:medium="tactile" emma:mode="ink">
          <msink:context xmlns:msink="http://schemas.microsoft.com/ink/2010/main" type="inkDrawing" rotatedBoundingBox="23151,5839 25557,4923 25577,4975 23170,5891" semanticType="callout" shapeName="Other">
            <msink:sourceLink direction="with" ref="{5B68019E-503B-4A0E-AB5A-8E58B1E3FDDB}"/>
            <msink:sourceLink direction="with" ref="{519C768A-15DA-4E80-8FBD-7F0A8F461DB7}"/>
          </msink:context>
        </emma:interpretation>
      </emma:emma>
    </inkml:annotationXML>
    <inkml:trace contextRef="#ctx0" brushRef="#br0">78 885 1751 0,'-12'6'68'0,"0"-6"43"16,-9 7 117-16,12 0-133 16,6-4-13-16,-9-1-1 0,9 4-15 15,-3-3 13-15,6 1-12 0,0 0-14 0,0 0 10 16,0 1 17-16,0 1 67 15,0-2-84-15,0-3 10 0,15-1-13 16,-6 0-7-16,6 0-9 0,6-12-25 16,3-2-7-16,3 1 0 0,5 0-3 15,43-23 2-15,-37 16-9 16,10 0-3-16,0 1 9 0,2-2-3 16,4-1-13-16,2 1 11 0,4 1 3 15,-1-2 2-15,4-1-15 0,59-20 9 16,-56 25-7-16,-1-5 10 15,-5 3-4-15,2-1 2 0,4-2-1 0,-7 0-10 16,7 3 17-16,2-3-17 16,3-4 6-16,84-30 5 0,-77 27 1 15,-1 0-9-15,3-4-2 0,4-2 7 16,-1-2 2-16,-11 2-10 0,-1 5 6 16,-6 1 3-16,-2 0 8 15,26-14 19-15,-56 29-28 0,-12 7 6 16,-6-1-55-16,-6 5-53 0,-9 4-74 15,0 0-63-15,0 0-118 0,-12 0-294 0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2:50.6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86D5B4-66A1-4C28-B011-0BC9506B9AFA}" emma:medium="tactile" emma:mode="ink">
          <msink:context xmlns:msink="http://schemas.microsoft.com/ink/2010/main" type="inkDrawing" rotatedBoundingBox="22076,10725 25937,10139 25961,10298 22100,10884" shapeName="Other"/>
        </emma:interpretation>
      </emma:emma>
    </inkml:annotationXML>
    <inkml:trace contextRef="#ctx0" brushRef="#br0">60 619 1888 0,'-9'1'49'15,"-9"2"113"-15,10-2-60 0,-1-1-20 16,3 0-26-16,0 0-26 15,0 0-12-15,0 0 12 0,6 0-11 16,0 0 3-16,0 0-2 0,0 0 29 16,0 0-14-16,0 0 8 0,0 0 2 15,0 0 9-15,0 0-14 0,0 0 3 16,0 0 0-16,0 0-15 0,0 0 45 16,0 0-44-16,0 0-11 15,0 0 4-15,0 0-12 0,0 0-17 16,0 0 4-16,0 0 2 0,0 0-5 15,0 0 10-15,0 0 0 16,0 0-5-16,0 0-3 0,9 0 10 16,3 0-14-16,-12 0 14 0,9-10-11 15,-1 10 2-15,-2-11 15 0,6 3-23 0,9-8 26 16,-12 16-23-16,6-9 13 16,0 4 1-16,0-1-11 0,3-1 10 15,-6 2-4-15,2-2-11 0,4 2 13 16,-3-3-3-16,21-4 7 15,-21 4-21-15,3 0 24 0,2-1-6 16,-2-1 0-16,3 2-5 0,0 1-10 16,3 0 7-16,0 0-6 0,2 0 14 15,28-7 5-15,-24 5-12 16,0 3 11-16,2-2-15 0,1 3 10 16,0-1-11-16,-3-3 16 0,8 2-2 0,-5 2-8 15,0 1-10-15,35-11 23 16,-32 5-8-16,3-1 1 0,-1 2-10 15,4 3-4-15,0-3 15 0,5 1-15 16,1-1 23-16,2 4-12 0,58-9 8 16,-52 6-6-16,-5 1-2 15,2 0-12-15,1-2 0 0,3 4 20 16,-10-3-15-16,7 5 12 0,-1-1-5 16,1-1-9-16,50-6-3 15,-53 6 21-15,5 1-13 0,-8-1 3 16,2 0-3-16,1-2-2 0,0 7 5 15,-4 0 4-15,4 0 3 0,-3 0 0 0,38-15 0 16,-39 4-16-16,-2 11 1 16,0-12 8 15,2 3-3-31,4 9 6 0,0-12-8 0,8 3 8 0,-5 1-8 0,2 0 6 0,48 8 9 16,-53 0-6-16,-3 0-3 0,-4 0-5 15,-2-12 2-15,-3 12 12 0,-4 0-4 16,4-12-3-16,-3 12-12 0,0-8 11 15,35-3 0-15,-38 11-2 16,2-13 7-16,4 5 12 0,-6 8 10 16,6-9-3-16,-7 3-10 0,7 6-12 0,-6-5-1 15,-6 2 3-15,29-5 5 16,-35 5-13-16,-3 3-2 0,-9 0 8 16,3 0-6-16,-6 0 0 0,0 0 4 15,-6 0 10-15,0 0-4 0,0 0-40 16,0 0-32-16,0 0-61 15,0 0-61-15,0 0-110 0,0 0-330 16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3:17.41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0D4731-803D-41DC-AD60-07F88DCB5F8A}" emma:medium="tactile" emma:mode="ink">
          <msink:context xmlns:msink="http://schemas.microsoft.com/ink/2010/main" type="writingRegion" rotatedBoundingBox="24627,4144 32693,3469 33245,10052 25179,10727"/>
        </emma:interpretation>
      </emma:emma>
    </inkml:annotationXML>
    <inkml:traceGroup>
      <inkml:annotationXML>
        <emma:emma xmlns:emma="http://www.w3.org/2003/04/emma" version="1.0">
          <emma:interpretation id="{84911E49-45DC-4A43-ACA4-2280B3DBB18C}" emma:medium="tactile" emma:mode="ink">
            <msink:context xmlns:msink="http://schemas.microsoft.com/ink/2010/main" type="paragraph" rotatedBoundingBox="25056,4127 25900,4030 25967,4619 25123,4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708B5B-97D8-458C-B825-B7C8FBF6C9A8}" emma:medium="tactile" emma:mode="ink">
              <msink:context xmlns:msink="http://schemas.microsoft.com/ink/2010/main" type="line" rotatedBoundingBox="25056,4127 25900,4030 25967,4619 25123,4715"/>
            </emma:interpretation>
          </emma:emma>
        </inkml:annotationXML>
        <inkml:traceGroup>
          <inkml:annotationXML>
            <emma:emma xmlns:emma="http://www.w3.org/2003/04/emma" version="1.0">
              <emma:interpretation id="{5B68019E-503B-4A0E-AB5A-8E58B1E3FDDB}" emma:medium="tactile" emma:mode="ink">
                <msink:context xmlns:msink="http://schemas.microsoft.com/ink/2010/main" type="inkWord" rotatedBoundingBox="25056,4127 25900,4030 25967,4619 25123,4715">
                  <msink:destinationLink direction="with" ref="{F0207EC0-78AD-4A78-906C-9E58205C2E95}"/>
                </msink:context>
              </emma:interpretation>
              <emma:one-of disjunction-type="recognition" id="oneOf0">
                <emma:interpretation id="interp0" emma:lang="" emma:confidence="0">
                  <emma:literal>El</emma:literal>
                </emma:interpretation>
                <emma:interpretation id="interp1" emma:lang="" emma:confidence="0">
                  <emma:literal>Es</emma:literal>
                </emma:interpretation>
                <emma:interpretation id="interp2" emma:lang="" emma:confidence="0">
                  <emma:literal>En</emma:literal>
                </emma:interpretation>
                <emma:interpretation id="interp3" emma:lang="" emma:confidence="0">
                  <emma:literal>Er</emma:literal>
                </emma:interpretation>
                <emma:interpretation id="interp4" emma:lang="" emma:confidence="0">
                  <emma:literal>E)</emma:literal>
                </emma:interpretation>
              </emma:one-of>
            </emma:emma>
          </inkml:annotationXML>
          <inkml:trace contextRef="#ctx0" brushRef="#br0">123-1446 2429 0,'0'0'55'0,"-27"0"163"15,15 0-89-15,6 0-30 0,-9 0-14 16,9 0-21-16,-6 0 3 0,6 0-13 15,-3 14 3-15,-3 0 1 0,0 5-6 16,-20 16 8-16,17-17-41 16,0 3-3-16,0-3-7 0,-3 3-2 0,9-5-6 15,3-1 5-15,6-4-8 0,0 3-34 16,0-4-18-16,33 2-142 16,-15-7 55-16,3-5-15 0,-3 0 2 15,8 0-6-15,-5 0 24 0,3 0 11 16,-3-14 30-16,-3 1 21 0,9 2 15 15,5-4 30-15,-20 5 49 16,-3 10 44-16,3-9 24 0,-12 2 2 16,0 7-6-16,0-2-10 0,0 2-3 15,0 0 11-15,0 0-7 0,-27 0 90 16,15 0-74-16,0 0-2 16,-2 14 2-16,-7 0 15 0,3 1 1 0,3 2-8 15,-3-1-19-15,-3 5-20 0,3-1-18 16,-5 32-10-16,17-29-16 15,6 3-3-15,0 0-19 0,0-5 8 16,0 2 13-16,12-8-14 0,5-1-11 16,4-5 4-16,30-4 15 15,-18-5-14-15,-1 0 6 0,7-18 6 16,-6 2-18-16,3-5 3 0,-7-1 5 16,1 3 12-16,3-2-6 0,-12 1 6 15,17-15-6-15,-20 22 4 0,-12 4-11 16,0 0 4-16,3 6-8 0,-9 1-5 15,0 2-32-15,0 0-63 0,0 0-60 16,0 0-40-16,0 0-323 16,0 0 155-16,-15 0-266 0</inkml:trace>
          <inkml:trace contextRef="#ctx0" brushRef="#br0" timeOffset="983.08">471-1566 2268 0,'0'0'70'0,"0"0"14"16,0 0 17-16,0 0-39 0,0 0 11 15,0 0 17-15,0 0 13 0,0 0 7 16,15 0 84-16,-3 0-69 15,3 0-21-15,2 0-32 0,1 12-21 16,3-12 5-16,-3 13 64 0,3 1 0 16,-3-2-22-16,2 5-9 0,13 27 29 15,-18-16-78-15,-3 4 4 16,0 1-22-16,0 4-4 0,-6 3-15 0,3-2 18 16,-3 0-11-16,0 3-7 15,-6-5-6-15,6 25 2 0,-6-39-15 16,0-4-53-16,0-3-112 0,0-4-88 15,6-11-88-15,-6 0-36 0,0 0-197 16,0 0-289-16</inkml:trace>
        </inkml:traceGroup>
      </inkml:traceGroup>
    </inkml:traceGroup>
    <inkml:traceGroup>
      <inkml:annotationXML>
        <emma:emma xmlns:emma="http://www.w3.org/2003/04/emma" version="1.0">
          <emma:interpretation id="{0866D9E9-46E8-4874-9AB7-E37780AE44E5}" emma:medium="tactile" emma:mode="ink">
            <msink:context xmlns:msink="http://schemas.microsoft.com/ink/2010/main" type="paragraph" rotatedBoundingBox="24671,5365 32125,4219 32272,5177 24819,6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5E16C0-39C4-4FD9-8654-FA23F74FDCD4}" emma:medium="tactile" emma:mode="ink">
              <msink:context xmlns:msink="http://schemas.microsoft.com/ink/2010/main" type="line" rotatedBoundingBox="24671,5365 32125,4219 32272,5177 24819,6323"/>
            </emma:interpretation>
          </emma:emma>
        </inkml:annotationXML>
        <inkml:traceGroup>
          <inkml:annotationXML>
            <emma:emma xmlns:emma="http://www.w3.org/2003/04/emma" version="1.0">
              <emma:interpretation id="{519C768A-15DA-4E80-8FBD-7F0A8F461DB7}" emma:medium="tactile" emma:mode="ink">
                <msink:context xmlns:msink="http://schemas.microsoft.com/ink/2010/main" type="inkWord" rotatedBoundingBox="24731,5755 24951,5721 25038,6289 24819,6323">
                  <msink:destinationLink direction="with" ref="{F0207EC0-78AD-4A78-906C-9E58205C2E95}"/>
                </msink:context>
              </emma:interpretation>
              <emma:one-of disjunction-type="recognition" id="oneOf1">
                <emma:interpretation id="interp5" emma:lang="" emma:confidence="0">
                  <emma:literal>(</emma:literal>
                </emma:interpretation>
                <emma:interpretation id="interp6" emma:lang="" emma:confidence="0">
                  <emma:literal>L</emma:literal>
                </emma:interpretation>
                <emma:interpretation id="interp7" emma:lang="" emma:confidence="0">
                  <emma:literal>l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2988.76">-357 135 2682 0,'6'-9'86'0,"0"3"69"0,3-2 281 15,-9 8-243-15,0 0-26 0,0 0-1 16,0 0-23-16,0 21-24 0,-15 0-16 16,3 6-11-16,-2 3-15 0,-1 37 21 15,15-27-61-15,0-3-2 16,0 1-13-16,0 0-7 0,0-1 4 16,0 0-23-16,0 0 14 0,0-3-22 15,17-3 10-15,22 15-8 16,-21-31-30-16,-3-4-71 0,9-11-77 15,-3 0-67-15,-1 0-76 0,4-16-26 16,-9-4-39-16,3-1-127 0,0 0-257 0</inkml:trace>
        </inkml:traceGroup>
        <inkml:traceGroup>
          <inkml:annotationXML>
            <emma:emma xmlns:emma="http://www.w3.org/2003/04/emma" version="1.0">
              <emma:interpretation id="{6C308E0A-77E2-4892-87DB-AB8081E1CFF9}" emma:medium="tactile" emma:mode="ink">
                <msink:context xmlns:msink="http://schemas.microsoft.com/ink/2010/main" type="inkWord" rotatedBoundingBox="25098,5446 26937,5163 27038,5819 25199,6101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478.9">233 2 2589 0,'0'-1'48'0,"-21"-1"42"16,3 2 48-16,6 0 12 0,-3 0-18 15,-3 0-12-15,-2 0-12 0,-19 30 59 16,27-15-107-16,-9 0-14 0,9 3-3 16,0 0-21-16,6 0-6 0,0 2-11 15,6-2 6-15,-3-2-6 0,3-2-4 16,0 10-8-16,0-14-5 15,0-4-21-15,0-1-5 0,0-5-19 16,15 2-26-16,3-2-16 0,-3 0 12 16,3 0 10-16,-3 0-6 0,18 0-14 15,-16-12 79-15,-11 12-11 16,0-9 27-16,-6 9-18 0,6 0 27 0,-6 0 12 16,0 0 15-16,0 0 31 15,-18 14 83-15,7-3-78 0,11 4-15 16,-21 2 3-16,0 0-13 0,3-2 2 15,0 0-12-15,9 2-22 0,-9-1-4 16,6 2 8-16,-8 10-21 16,20-14 6-16,0-3 13 0,0 0-6 15,0 0 2-15,11-4-16 0,10-4 13 16,3 0-1-16,3-1-12 0,6-2 2 16,26 0 17-16,-29-15-14 15,-3-1-12-15,6 3-18 0,-13 0-11 16,4 1-30-16,-9-4-41 0,3 4-52 15,-6 1-43-15,-9-2-47 0,3-10-484 16,-6 13 95-16</inkml:trace>
          <inkml:trace contextRef="#ctx0" brushRef="#br0" timeOffset="3796.96">459-240 2824 0,'0'0'73'0,"0"0"79"0,0 0 61 0,0 0-6 16,0 0-12-16,18 29 113 15,-3-18-184-15,3 4-12 0,3 2-9 16,3 2-48-16,2 2-5 0,-5 4-34 15,6 3 18-15,0 0-27 0,3 4 5 16,14 34-2-16,-23-33-3 16,-3-4-6-16,3 4 0 0,-9-4-7 0,-6-4 19 15,0-1-31-15,3-5-41 16,-3 0-120-16,-6-3-124 16,0 4-456-16,0-11 232 0,0-5-346 0</inkml:trace>
          <inkml:trace contextRef="#ctx0" brushRef="#br0" timeOffset="7853.34">1219-77 1799 0,'-3'0'19'0,"-3"0"42"0,0 0 55 15,0 0-2-15,-3 0 22 0,3 0-28 16,3 0-15-16,3 0-17 0,0 0 28 15,0 0-66-15,0 0-16 16,0 0 0-16,0 0-9 0,0 0-9 16,0 0 12-16,0 0-3 0,0 0-16 15,0 0 15-15,30-7-2 16,-18-3-7-16,14 1-11 0,-5-1 15 16,6-1-8-16,9-4-8 0,-3 3-2 0,-1-1 11 15,1 1-1-15,0-1-3 16,23-9-50-16,-29 17-22 0,-12 0-36 15,3 0-67-15,-6 2-114 0,-6 0-171 16,3-1-92-16</inkml:trace>
          <inkml:trace contextRef="#ctx0" brushRef="#br0" timeOffset="8354.43">1662-355 2208 0,'6'-12'130'0,"-6"6"-15"16,0 2-13-16,0 4-12 0,0 0-8 16,0 0 6-16,0 13 0 0,0 4-7 15,0 6-32-15,0 0-4 0,0 31-16 16,0-26-25-16,0-4-6 16,0 1 3-16,15-4 17 0,-3-3-18 15,-12-6-15-15,12-1-5 0,-12-1-28 16,9-6-26-16,-9-4-95 15,0 0 119-15,0-15-3 0,0-1 26 0,0-4-6 16,-21-3 15-16,9-4-2 16,-9 1 9-16,10-4 6 0,-1-2 2 0,-9-22-7 15,21 28 23-15,0 3 20 16,-12 6 13-16,12 0-20 0,0 7 1 16,0 2 18-16,0 7 13 0,0 1-11 15,0 0-16-15,0 27 0 16,18-11-22-16,-3 0 2 0,-3 1-13 15,-1 2 8-15,4-2 3 0,3 0-6 16,-6 0-4-16,3-2-2 0,-3 1 6 16,15 10-15-16,-21-11 9 0,6-3 16 15,-6 1-13-15,-3-2 16 0,-3 1-18 16,0-1 6-16,0 0 5 0,0 0-19 16,-27 5 8-16,12-7 4 15,9-5-32-15,6-2-17 0,-12 3-31 16,0-5-30-16,12 0-5 0,-9 0-60 15,9 0-65-15,0 0-171 0,0-11-550 16</inkml:trace>
        </inkml:traceGroup>
        <inkml:traceGroup>
          <inkml:annotationXML>
            <emma:emma xmlns:emma="http://www.w3.org/2003/04/emma" version="1.0">
              <emma:interpretation id="{014A3489-DCEF-492A-9B73-DAB157953A85}" emma:medium="tactile" emma:mode="ink">
                <msink:context xmlns:msink="http://schemas.microsoft.com/ink/2010/main" type="inkWord" rotatedBoundingBox="27493,4974 29666,4640 29789,5440 27616,5774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249.53">2350-413 2643 0,'0'-5'137'15,"0"4"-34"-15,0-2-18 0,0 3 22 0,0 0-17 16,0 0 17-16,0 20-20 0,0 0-20 15,0 3-4-15,0 3-3 16,30 35 22-16,-21-26-69 0,9 2 3 16,-6-3-10-16,9 2 0 0,0-1-6 15,-3-2-1-15,2-3-3 0,-2-2 19 16,3 0-21-16,18 20-55 16,-21-32 16-16,-12 1-38 0,3-7-39 15,-9-3-36-15,0-7-7 0,0 0 10 16,0 0 35-16,0-14 31 0,-15-6-12 15,-18-25-67-15,21 15 86 16,-9-4 34-16,3-3-3 0,0-3 49 0,4-1-19 16,2 0 20-16,-3 0 37 15,3 0-8-15,6-33 102 0,6 43-79 16,0-3 19-16,0 7-6 0,18-1-8 16,3 4-10-16,-4 2 11 0,4 5-29 15,0-3 6-15,3 4-3 0,15-5-24 16,-24 21 9-16,2 0-7 15,-2 0 12-15,3 0-6 0,-6 0 1 16,-6 15-10-16,9 3 14 0,-9 1-17 16,0 2 3-16,-6 27-4 15,0-23-6-15,0-3 5 0,0-2 4 0,0 1-12 16,-12-6-7-16,-3 0-25 0,3-5-15 16,12 0-25-16,-12-4 5 15,-3-3-87-15,9-3 72 0,6 0 24 16,-12-15 17-16,12-1-17 0,0 2 45 15,0-4 3-15,0-2-1 0,18 2-1 16,3-1 13-16,30-26 6 16,-24 21 15-16,5 4-3 0,1 2 46 15,-6-2-2-15,3 4-10 0,-3 5 14 16,-1 11 38-16,-8 0-16 0,3 0 6 16,6 0 46-16,-15 21-63 15,-6 4-24-15,0-6-11 0,0 1-8 0,-6 2-16 16,0-1-5-16,0 0-4 0,0-1-2 15,0 13 1-15,0-19-2 16,0-3-5-16,0-3-44 0,0-1-33 16,0-4-19-16,0-1-6 0,0-2 17 15,0 0-24-15,0 0 25 0,0-31 9 16,15 13 58-16,-15-1 24 16,0-5 14-16,0-3 33 0,11 4 23 15,-11-4 6-15,12 1 1 0,-3 1-28 16,3 1-19-16,6-20 2 15,-9 29-8-15,3 2-17 0,-6 4 0 0,6 1-21 16,-3 0-30-16,3 8-105 0,0 0-151 16,-6 0-295-16</inkml:trace>
          <inkml:trace contextRef="#ctx0" brushRef="#br0" timeOffset="9570.28">3509-741 2472 0,'-15'0'58'0,"-3"0"47"16,-20 14 125-16,17 0-119 16,3 0-24-16,3 1-3 0,-3 6-42 15,3-1-5-15,3 5-20 0,6 2-9 16,0 0 10-16,6 1-13 0,0 22 2 15,0-25-15-15,18-8 6 16,3-1-29-16,6-7-9 0,-9-6 0 16,9 0-5-16,-4-3-9 0,4 0 14 15,-6-15 6-15,18-18-10 0,-21 15 48 16,-12 3-17-16,2-4-6 16,-8 0-22-16,0 4-16 0,0-4-15 0,0 4-29 15,0 3-55-15,-20-2-101 16,8-3-772-16</inkml:trace>
          <inkml:trace contextRef="#ctx0" brushRef="#br0" timeOffset="10044.95">3846-885 2736 0,'0'0'81'0,"0"0"16"0,-15 0-8 15,15 0 29-15,0 0 27 0,-12 14 116 16,12 1-153-16,0 4-37 16,0 0-20-16,18 0-6 0,-3 7-20 0,-4-4-13 15,4 9-5-15,-3-4 1 0,12 30-39 16,-15-32-58-16,-3-1-70 16,0-3-38-16,0 2-6 0,0-8-17 15,0-2 24-15,-6-6 4 0,3-1 30 16,3-6 56-16,12 0-31 15,-9-13 99-15,2-2 19 0,1-1 33 16,3-6 50-16,-3-1 18 0,6-3 11 16,3 5 12-16,-9 0 28 0,9 3-15 0,23-15 74 15,-23 23-116-15,3 3-32 16,-9 7 6-16,3 0-19 0,3 0 6 16,-4 0-9-16,-2 12 19 0,-9 1-25 15,0 1 8-15,0 13-2 16,-6-9-9-16,0-2 0 0,-27-2 13 15,4 1 2-15,-4 0-10 0,0-3-7 16,-6-3 1-16,3 0-11 0,-2-2 1 16,-28-6-6-16,33 1-26 15,3-2-51-15,4 0-42 0,8 0-29 16,3 0-19-16,3-12-35 0,6 12-38 16,0-9-152-16,15 1-692 0</inkml:trace>
          <inkml:trace contextRef="#ctx0" brushRef="#br0" timeOffset="10259.31">4525-576 3024 0,'0'5'89'16,"0"4"220"-16,0-8-208 0,0-1-31 15,0 0-43-15,0 0-8 0,0 0-10 16,0 0-42-16,0 0-67 0,12 0-73 16,-12-14-74-16,0 14-379 15,0 0-15-15</inkml:trace>
        </inkml:traceGroup>
        <inkml:traceGroup>
          <inkml:annotationXML>
            <emma:emma xmlns:emma="http://www.w3.org/2003/04/emma" version="1.0">
              <emma:interpretation id="{5CBE0573-3E4A-43D8-8CFC-6DD3771EDAB1}" emma:medium="tactile" emma:mode="ink">
                <msink:context xmlns:msink="http://schemas.microsoft.com/ink/2010/main" type="inkWord" rotatedBoundingBox="30275,4503 32125,4219 32261,5104 30411,5389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0763.54">5159-627 2850 0,'0'-2'57'16,"0"-1"18"-16,0 3 16 0,0-2 56 15,18 1-105-15,-6-5-14 16,3 1-13-16,8-2-18 0,-2-3-75 16,6 1-76-16,0 1-74 0,3 0-112 15,-3 1-253-15</inkml:trace>
          <inkml:trace contextRef="#ctx0" brushRef="#br0" timeOffset="10576.85">5225-1104 2689 0,'-15'-10'59'0,"15"2"40"0,-6 3 17 16,6-7 98-16,0 12-66 15,0 0 41-15,0 0 17 0,0 12-19 16,0 7-21-16,0 4-24 0,0 7-28 0,0 6-28 16,0 6-23-16,0 56-2 15,0-48-44-15,12 2-3 0,2 0-10 16,-2-1-13-16,3 2 0 0,-3-7 6 16,0-6-52-16,9 4-52 0,-9-7-103 15,15 29-405-15,-15-44 266 16,-6-4-61-16,-6-5-319 0</inkml:trace>
          <inkml:trace contextRef="#ctx0" brushRef="#br0" timeOffset="11095.13">5757-821 2761 0,'-20'0'79'0,"-4"0"45"16,3 0-6-16,0 0-11 0,-3 0-18 16,-8 14 63-16,20-4-90 15,-3 3-28-15,3 1-1 0,0 5-14 16,3-3-16-16,-3 4 9 0,6-2-1 15,6 2-7-15,0-2-3 16,0 16 5-16,0-26 3 0,18 2-24 16,3-1-17-16,0-4-24 0,-3 1-7 15,2-6-7-15,4 0-21 0,3 0-6 0,0 0 21 16,17-23-44-16,-23 12 102 16,-9 0 3-16,0 0 0 0,-6-5-7 15,-6 3 15-15,0 3-2 0,0 3-23 16,0-3-38-16,-33-7-141 15,33 8-8-15,-12 3-199 0,12 2-184 0</inkml:trace>
          <inkml:trace contextRef="#ctx0" brushRef="#br0" timeOffset="11494.1">6115-618 2748 0,'0'-3'-10'15,"0"0"13"-15,0 0 5 0,0-2 5 0,0-1-13 16,17-3-40-16,7-1-77 0,24-3-708 16</inkml:trace>
          <inkml:trace contextRef="#ctx0" brushRef="#br0" timeOffset="11347.48">6165-1054 3073 0,'0'-5'163'0,"0"5"-45"16,0 0 52-16,0 0 3 0,0 15-33 15,0 3-38-15,0 4-9 0,0 1-17 16,0 10 0-16,0 1-24 0,0 51 3 16,0-40-51-16,6 4 0 0,9 2 8 15,-6-3 2-15,0-1-54 0,-3-8-58 16,9 0-105-16,-6-5-86 0,0-6-61 15,-9 13-459-15,0-25-31 16</inkml:trace>
          <inkml:trace contextRef="#ctx0" brushRef="#br0" timeOffset="11887.49">6662-843 2667 0,'0'-3'75'0,"0"3"47"16,-15 0 22-16,1 0 12 0,-1 0-12 0,0 0-6 15,-3 0-15-15,-21 40 59 16,21-21-129-16,-2 5-16 0,8-3-26 16,-9 1-3-16,9 3-2 0,6-6 4 15,6 0 0-15,0 0-10 0,0 2-25 16,12 9-82-16,9-22 25 15,-3-1-35-15,2-6-18 0,-2-1 3 16,0 0 3-16,3-15 20 0,-3 3 6 16,-3-3 20-16,3 1 22 0,8-22 22 15,-11 19 27-15,-9-2 41 16,6 2 32-16,-6-2 29 0,0 3 11 0,-3 6-16 16,-3 5-22-16,0 0 4 0,0 5 30 15,0 0 108-15,0 0-127 16,0 12-12-16,0-4-24 0,0 3-25 15,0 4 1-15,12-3-1 0,0 2-5 16,3 1-1-16,-6-1-66 16,5 10-274-16,-2-16 75 0,0 3-82 15,-3-5-185-15,-3-2-271 0</inkml:trace>
          <inkml:trace contextRef="#ctx0" brushRef="#br0" timeOffset="12180.31">6984-1036 3310 0,'0'-15'134'0,"0"1"51"0,0 4-9 16,0 10-7-16,0 0 9 0,-12 0-18 15,12 16-39-15,0 24 17 16,0-8-86-16,0-1-29 0,0 8-3 16,0 0-8-16,0 4 3 0,0-3-22 15,0 0 15-15,0 0-2 0,0-2-69 16,0 26-292-16,0-38-6 15,0-5-76-15,0 0-64 0,0-8-236 16</inkml:trace>
        </inkml:traceGroup>
      </inkml:traceGroup>
    </inkml:traceGroup>
    <inkml:traceGroup>
      <inkml:annotationXML>
        <emma:emma xmlns:emma="http://www.w3.org/2003/04/emma" version="1.0">
          <emma:interpretation id="{316E5B84-C80A-4675-991E-7C6D153C1CAB}" emma:medium="tactile" emma:mode="ink">
            <msink:context xmlns:msink="http://schemas.microsoft.com/ink/2010/main" type="paragraph" rotatedBoundingBox="25436,6850 32970,6494 33008,7296 25474,7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D967EF-9CD7-493C-9AB2-A8607F690774}" emma:medium="tactile" emma:mode="ink">
              <msink:context xmlns:msink="http://schemas.microsoft.com/ink/2010/main" type="line" rotatedBoundingBox="25436,6850 32970,6494 33008,7296 25474,7651"/>
            </emma:interpretation>
          </emma:emma>
        </inkml:annotationXML>
        <inkml:traceGroup>
          <inkml:annotationXML>
            <emma:emma xmlns:emma="http://www.w3.org/2003/04/emma" version="1.0">
              <emma:interpretation id="{C491CBF7-A8F3-4F25-8374-FBAEA07220BE}" emma:medium="tactile" emma:mode="ink">
                <msink:context xmlns:msink="http://schemas.microsoft.com/ink/2010/main" type="inkWord" rotatedBoundingBox="25436,6850 29891,6640 29929,7441 25474,7651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2001.46">1662 1552 3114 0,'0'0'275'16,"0"0"-46"-16,0 0-16 0,-12 11-27 0,0-1-23 16,12 1-48-16,0 2-37 0,0 1-21 15,0 5-11-15,0 0-24 0,0 28-1 16,0-25-24-16,18 1 0 15,-7-1 16-15,4-3-13 0,-3-2-62 16,-3-1-90-16,3-5-103 0,0-2-78 16,0-3-68-16,9-6-754 15</inkml:trace>
          <inkml:trace contextRef="#ctx0" brushRef="#br0" timeOffset="52172.3">1667 1380 2926 0,'-11'-4'92'0,"5"3"76"0,0 1 50 16,0 0-37-16,3 0-48 0,3 0-51 15,0 0-33-15,0 0-21 0,0 0-20 16,0 0-283-16,15 0-29 16,2 0-106-16,-8 0-345 0</inkml:trace>
          <inkml:trace contextRef="#ctx0" brushRef="#br0" timeOffset="52670.41">2013 1740 2499 0,'-9'4'70'0,"-3"7"141"16,6-6-73-16,0-4-39 16,0-1-16-16,-3 0-29 0,3 0-16 15,0 0-22-15,0-17 2 0,6 3-5 16,0-1-7-16,0-25-5 15,0 17 2-15,0-3-19 0,0-1 4 16,12-3 11-16,3 0 3 0,-15 0-1 16,12 1-2-16,0 1 0 0,-6 1 4 0,9-12 0 15,-9 26 13 1,0 3 12-16,0 2 10 0,0 4 32 0,2 4 21 16,-2 0 8-16,0 0-6 0,6 0 15 15,-6 0 4-15,15 29 96 16,-6-15-130-16,-3 2-24 0,0 1-13 15,0 3-11-15,-3 4-8 0,3 1 1 16,-7 3-10-16,1 1-10 0,0 29-6 16,-6-31 17-16,0-1-13 15,0-2-14-15,0-2-56 0,0-5-58 16,0-1-83-16,0-4-64 0,0-4-39 16,0-1-16-16,0 2-720 15</inkml:trace>
          <inkml:trace contextRef="#ctx0" brushRef="#br0" timeOffset="53187.37">2516 1417 2596 0,'-18'-3'60'15,"9"-1"75"-15,-3-1-3 0,0 1 13 16,-9-3 96-16,9 4-153 0,7 0-16 15,5 2-24-15,-9 1 7 16,3 0 3-16,0 0 4 0,0 0 5 0,-6 0-20 16,6 14-2-16,-15 14 11 15,9-12-49-15,6-1 6 0,-3 1-11 16,3-1 4-16,0 1 3 0,0-1-15 16,6 0-12-16,0-4-14 0,0 4-28 15,39 1-53-15,-21-9 35 16,3-3-5-16,3-4 15 0,2 0 30 15,1 0 13-15,0 0 14 0,-3 0-5 16,-9 0 10-16,3 0-2 0,2 0 12 16,-20 0-4-16,0 0 14 15,0 0 14-15,0 0 10 0,-15 0 11 0,4 0-7 16,-10 12 10-16,9-3-1 0,-6 4 0 16,-21 10 7-16,24-12-48 15,3 2-4-15,-2-3 0 0,8-2 3 16,6 3-5-16,0-1 1 0,0-1 0 15,0 1 4-15,20 7-9 16,-2-8-1-16,-3 0 3 0,3-3 12 16,-3 3-14-16,3-3 2 0,3-6 10 15,2 0-10-15,-8 0 9 0,3 0-15 16,21 0-58-16,-18-15-55 0,-3 0-66 16,-4 1-50-16,-2 0-49 0,0 2-63 15,-3-3-236-15,3 1-185 0</inkml:trace>
          <inkml:trace contextRef="#ctx0" brushRef="#br0" timeOffset="53480.1">2825 1293 2570 0,'-17'-6'64'0,"11"2"31"16,6 1 27-16,-12 1-31 0,12 0 16 15,0 2 52-15,0 0-4 16,0 0 0-16,0 17 89 0,0 1-144 16,18 0-24-16,-1 4 2 0,-2 2-11 15,3 2-30-15,3 4-10 0,-3 4-12 16,-3 1-4-16,14 38-1 16,-20-35 7-16,3 2-17 15,-12-5 7-15,0 1-1 0,0-3-9 0,0-3-13 16,0-3-20-16,-18-4-45 0,10-2-67 15,-22 11-302-15,15-21 174 0,9-5-86 16,6-6-273-16</inkml:trace>
          <inkml:trace contextRef="#ctx0" brushRef="#br0" timeOffset="53716.84">3105 1455 2813 0,'0'0'52'0,"0"0"28"0,18 0 10 16,-3 0-73-16,3 0-2 15,3-11-7-15,2 11-4 0,-2-9-40 16,6 9-76-16,-3 0-43 0,-9-8-87 15,9 8-192-15</inkml:trace>
          <inkml:trace contextRef="#ctx0" brushRef="#br0" timeOffset="53899.85">3138 1611 2623 0,'0'4'78'15,"0"-2"52"-15,0-2 11 0,24 0-13 16,-9 0-37-16,2 0-40 0,4 0-11 16,24-14-11-16,-24 3-62 15,-3 0-115-15,3 11-107 0,-4-8-220 16,-5 1-362-16</inkml:trace>
          <inkml:trace contextRef="#ctx0" brushRef="#br0" timeOffset="54502.85">3501 1411 3127 0,'-3'-10'106'0,"-9"10"112"0,6-7 26 0,-6 7-37 16,9 0-42-16,-3 0-32 0,0 0-18 16,1 0-19-16,5 30-7 15,0-14-58-15,0 5-16 0,0 2 4 16,11 2-2-16,4 3-9 0,3-2-17 15,-3 3 12-15,-3-2-4 0,6-2-8 16,9 20-47-16,-21-26-16 16,8-5-38-16,-8-2-70 0,-6-6-88 0,0-2-56 15,0-4-14-15,0 0 22 16,0 0 10-16,-38-33-370 0,26 15 350 16,-3-4 112-16,3-5 100 0,0-6 151 15,12 0 90-15,-9-2 110 0,9 1 4 16,0-2-21-16,0 3-24 0,0-27 94 15,0 33-179-15,0 3 12 16,15 6-5-16,3 0 11 0,-3 5 13 16,-3 1 14-16,6 4 5 0,-4 1-16 15,4 7-13-15,21 0 53 16,-24 0-111-16,-3 0-26 0,0 15-2 16,-3 3-18-16,-3-1-1 0,-6 3-12 15,0 2-8-15,0-2 7 0,-21 6-6 16,-18 18-10-16,18-26 11 0,-3-1-9 15,4-4-38-15,8-1-40 16,-6-6-77-16,9-1-72 0,-3-5-51 0,0 0-32 16,12 0-401-16,0-18 3 15</inkml:trace>
          <inkml:trace contextRef="#ctx0" brushRef="#br0" timeOffset="54841.9">3900 1251 2951 0,'0'-4'140'15,"0"-3"108"-15,0 4 41 0,0 0-16 16,0 1-74-16,0 2-34 0,0 0-40 16,-12 0-26-16,0 32 25 0,3-12-87 15,9 4-4-15,-12 5-6 0,6 3 9 16,0 4-30-16,0 3 15 0,6-1-26 16,0 2 13-16,0 1-1 0,0 32-3 15,12-38-27-15,6-2-67 16,-3-7-120-16,3-1-147 0,-3-8-105 15,3-2-64-15,0-6-361 0</inkml:trace>
          <inkml:trace contextRef="#ctx0" brushRef="#br0" timeOffset="56693.31">4302 1244 2592 0,'0'0'28'0,"-27"0"130"0,27 0-80 16,-18 0-9-16,12 0-9 0,-9 0-22 15,9 0-7-15,-6 0-10 0,7 0 4 16,2 0 7-16,-9 0-8 15,6 0 34-15,0 12-36 0,-3-12-4 0,3 12-7 16,-6 3-10-16,6-5-1 0,0 0 9 16,0 1-17-16,6 0 14 0,0 11 2 15,0-14-5-15,0 1-19 16,18 0 17-16,0-2-4 0,-3-4-11 16,3 1 6-16,-4 0-15 0,4-4 6 15,-3 2-6-15,18-1 0 16,-21-1 29-16,-6 0 0 0,0 0-12 15,3 0 15-15,-9 0-2 0,0 0-13 16,0 0 7-16,0 0-16 0,0 0 5 16,-21 0 24-16,6 0 8 15,-9 0 6-15,12 0 7 0,-9 15-8 16,1-4-4-16,-4 5-1 0,3 0-6 0,3-1-1 16,-3 2-9-16,-3 16 6 15,15-20 1-15,9 0-2 0,0-3-13 16,0 0 3-16,15-5-4 0,3-5 6 15,9 0-8-15,0 0 9 0,41 0 5 16,-35-10-5-16,0 10 18 16,-1-13-9-16,-5 5-8 0,0 8 5 15,-3-9 5-15,-3 9-11 0,-9-8-6 16,-6 4 9-16,2-1 7 0,-8 1-28 16,0 4-84-16,0-1-61 0,0-2-60 15,0 2-29-15,0 0-121 0,0 0-321 16</inkml:trace>
          <inkml:trace contextRef="#ctx0" brushRef="#br0" timeOffset="57014.55">4671 1141 2780 0,'0'0'86'16,"0"0"86"-16,0 0 95 0,0 0 29 15,0 0-34-15,0 0-48 0,0 17-64 16,0 2-30-16,0 2-24 0,0 28 10 16,0-20-67-16,0 3-20 15,0-1-12-15,0 3 11 0,0-2-12 16,18 0 5-16,-6 1-9 0,-3-2-7 15,-3 0 1-15,-6 21-36 0,11-33-16 16,-11 0-55-16,0-6-64 0,0-1-61 16,0-6-90-16,0-6-40 0,0 0-53 15,0 0-253-15</inkml:trace>
          <inkml:trace contextRef="#ctx0" brushRef="#br0" timeOffset="50795.75">280 1303 2836 0,'0'-1'86'0,"0"1"14"15,0 0 18-15,-9 0-13 16,9 18-26-16,0 1-19 0,-11 3-9 0,11 3-11 15,0 5-20-15,0 4 6 16,0 38-18-16,0-36 4 0,17 0 2 16,-8-2-21-16,3-2 10 0,0-3-12 15,-3-2 9-15,0-5-11 0,0-3-42 16,-3 11-85-16,0-22 57 16,-6-6-1-16,0-2 6 0,0 0 26 15,0-12 2-15,0-5 8 0,0-5 14 16,0-2-2-16,-21-6 2 0,-3-37 10 15,18 28 18-15,-6-2-5 16,12-2 3-16,0 1 1 0,0-1-10 0,0 4-2 16,0 3 19-16,0 3-2 0,24 4-1 15,15-12 54 1,-24 30-26-16,3 3 8 0,-4 8 6 0,-2 0 11 16,0 0-3-16,0 12-15 0,-3 3-16 15,-3 2 2-15,-6 2-4 0,0 25 0 16,0-23-21-16,0 4-2 15,-21-4 11-15,0-1-2 0,4 1-3 16,-1-6-6-16,3 0 7 0,3-3-9 16,-3-1-33-16,-9 2-97 0,18-8 31 15,-6-4-2-15,6-1-3 16,3 0-12-16,3 0-39 0,-6 0-60 0,6 0-166 16,0 0-172-16</inkml:trace>
          <inkml:trace contextRef="#ctx0" brushRef="#br0" timeOffset="51083.37">789 1234 2729 0,'0'-5'65'0,"-12"4"49"15,12-3 24-15,-8 3 18 0,2 1-17 16,-6 0 4-16,6 16-16 0,-9 5 10 16,3 6-11-16,-27 41 109 15,18-24-148-15,4 1-18 0,-4 2-19 16,3 3-29-16,0 1-11 0,9-4-1 16,3 0-2-16,0-3-5 0,6-3-73 15,0 36-315-15,18-47 106 0,3-6-39 16,-3-3-78-16,3-5-158 15,-4-3-254-15</inkml:trace>
          <inkml:trace contextRef="#ctx0" brushRef="#br0" timeOffset="51584.25">1105 1355 2907 0,'0'-2'72'0,"0"2"56"0,0 0 193 15,0 0-191-15,0 16 11 16,0 2-21-16,-12 4-33 0,6 0-16 16,6 10-7-16,-15 1-12 0,3 3-18 15,0 1-8-15,-9 43 19 16,10-41-47-16,-7-5 11 0,9-3-17 15,-3-4-1-15,6-2-54 0,-6-10-55 16,3 0-49-16,3-6-4 0,6-5-4 0,0-4-57 16,0-15 170-1,0-5 24-15,0-2 14 0,0-5-6 0,0-3 22 16,12-8 4-16,3 0 5 0,-9-1 2 16,18-43 3-16,-9 46 6 15,-1 0 25-15,4 2 21 0,3 2 11 16,3 7 23-16,-3 1 3 0,3 5 3 15,-4 4 9-15,1 3 47 0,15 8 117 16,-21 4-152-16,3 0-32 16,-9 21-14-16,9 3-29 0,-7 4 9 15,-5 3-34-15,3 5-14 0,3 0-1 16,0 5-3-16,9 38 13 16,-9-43 2-16,-6-4-31 0,3-3-28 15,9-6-92-15,-12-3-82 0,3-3-98 0,-4-6-27 16,1-4-2-16,0-1-137 0</inkml:trace>
          <inkml:trace contextRef="#ctx0" brushRef="#br0" timeOffset="51777.89">1054 1644 2814 0,'0'0'24'15,"0"0"66"-15,0 0 11 0,0 0 15 0,18 0-39 16,3-12-15-16,30-11-4 16,-25 16-57-16,7-5-3 0,0 3-120 15,-6 1-77-15,2 3-124 0,-8 0-289 16,0 0-167-16</inkml:trace>
        </inkml:traceGroup>
        <inkml:traceGroup>
          <inkml:annotationXML>
            <emma:emma xmlns:emma="http://www.w3.org/2003/04/emma" version="1.0">
              <emma:interpretation id="{D607B569-DCDA-4540-95BA-E60F99A4D377}" emma:medium="tactile" emma:mode="ink">
                <msink:context xmlns:msink="http://schemas.microsoft.com/ink/2010/main" type="inkWord" rotatedBoundingBox="30116,6638 32465,6527 32496,7181 30147,7291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8775.51">5570 993 2805 0,'-9'-5'91'0,"-9"4"221"0,12 1-157 16,0 0-29-16,-3 0 24 0,3 0-1 15,3 0-26-15,3 16-26 0,0-1-22 16,0 2-11-16,18 4-35 0,15 24 65 16,-6-15-53-16,-3-1-25 15,2 3 0-15,4-1-1 0,-3 2-4 16,0-2-5-16,-1 5 1 0,-2-1-6 15,-3 1 3-15,6 31-13 16,-21-36 6-16,-6-1 1 0,0-4-47 16,0-5-50-16,0-2-49 0,-12-4-87 15,12-1-46-15,0-7-50 0,-15-3-29 16,3-4-808-16</inkml:trace>
          <inkml:trace contextRef="#ctx0" brushRef="#br0" timeOffset="59320.83">6124 1293 2467 0,'0'-29'69'0,"0"-27"156"15,0 33-81-15,0 3 9 16,0 2 5-16,8 2 10 0,-8 1-11 16,18 4-26-16,-3 2-24 0,-3 5-30 15,9 0-20-15,12 1 19 16,-21 3-35-16,-1 0-14 0,4 0 8 15,-3 16 5-15,0 3-30 0,-6-5 13 16,-6 4-8-16,0 1-4 0,0 18 12 16,0-17-25-16,-18-1 17 0,6-4-18 15,-8 1 6-15,5-4 5 0,-3-2-47 16,-3-2-17-16,-3-4-55 0,9-4-53 16,-29 0-231-16,32 0 156 15,0 0-45-15,0 0-64 0,12 0-155 16,0-11-173-16</inkml:trace>
          <inkml:trace contextRef="#ctx0" brushRef="#br0" timeOffset="59053.38">6106 1160 2774 0,'0'-2'120'0,"-12"2"62"0,0 0 29 0,12 0 13 16,0 0-27-16,0 14-20 0,0 2-33 15,0 2-37-15,0 4-30 16,0 33 42-16,12-24-98 0,-12 2 0 16,18 0-24-16,-6 1 15 0,-4-3 2 15,4 0-27-15,0-4-52 0,-9 0-101 16,15 16-358-16,-9-28 215 16,-6-4-23-16,-3-3-134 0,0-8-205 0,0 0 5 15</inkml:trace>
          <inkml:trace contextRef="#ctx0" brushRef="#br0" timeOffset="59571.48">6415 1031 2769 0,'3'-5'89'0,"0"2"319"16,-3 3-122-16,0 0-25 15,0 16-53-15,0 1-33 0,-18 4-39 16,18 3-35-16,-12 6-41 0,1-1-10 16,2 6-23-16,9 38 4 15,0-37-29-15,0-1 20 0,0 0-27 0,0-3 0 16,0-1-6-16,14-2-24 16,4 0-62-16,0-6-101 0,-9-4-95 15,24 13-363-15,-21-20 291 0,0-7-205 16,0-5-248-16</inkml:trace>
          <inkml:trace contextRef="#ctx0" brushRef="#br0" timeOffset="60035.01">6758 1142 3073 0,'0'-1'129'16,"0"1"87"-16,0 0 35 0,-12 0 144 15,0 0-249-15,12 0-16 0,-12 0-28 16,3 13-26-16,-3 4-16 0,6 2-30 16,0 3 4-16,0 5-26 0,-15 29 25 15,15-28-27-15,-3 2-12 16,0-3-2-16,1-6 15 0,-4 2-4 16,6-7-29-16,3-3-40 0,0-3-34 15,0-3-43-15,3-7-176 16,0 0 185-16,0 0 13 0,0-18 19 15,9 1 33-15,3-4 37 0,2-2 11 16,-2-3 11-16,0 0 1 0,6-2 12 16,15-29 18-16,-18 31 49 0,6 2 38 15,-9 5 9-15,8 1 9 0,-2 3 4 16,0 4 9-16,-3 4-22 0,3 4-3 16,0 3-22-16,14 0 18 15,-23 0-79-15,3 15 9 0,3 3 2 16,-3 3-12-16,-6 0-8 0,6 1-11 15,-6-1-2-15,3 3 2 0,3 0-12 16,6 21 7-16,-10-26 7 16,-2-2-22-16,0-4-3 0,0 0-48 0,-6-3-46 15,0-4-86-15,0-2-135 16,0-3-120-16,0-1-510 0,-12 0 176 16</inkml:trace>
          <inkml:trace contextRef="#ctx0" brushRef="#br0" timeOffset="60224.96">6734 1272 2571 0,'-12'0'93'0,"3"0"53"16,3 8 19-16,6-8-4 0,0 0-15 16,0 0-32-16,0 0-42 0,12 0-21 15,3 0-17-15,29 0-10 0,-23 0-86 16,12-12-97-16,-6 12-73 0,3-7-51 15,-4 7-73-15,1-8-237 0,0-1-83 16</inkml:trace>
          <inkml:trace contextRef="#ctx0" brushRef="#br0" timeOffset="60465.36">7207 1160 2674 0,'0'0'94'0,"0"0"87"15,0 0 359-15,0 0-251 16,-12 12-38-16,12-2-37 0,0 1-72 0,-9 0-46 16,9 5-4-16,0 1-29 0,0 2-29 15,0 0-25-15,0 20 5 16,0-21 7-16,0 0-24 0,0-3 11 16,0 0-5-16,15-4-32 0,3-1-13 15,-18-2-81-15,18-6-62 0,-9-2-101 16,18 0-422-16,-19 0 323 15,1-12-164-15,-3-3-252 0</inkml:trace>
          <inkml:trace contextRef="#ctx0" brushRef="#br0" timeOffset="57985.02">4942 1376 2689 0,'0'0'64'16,"0"0"80"-16,18 0 21 0,-9 0-12 15,8 0-16-15,4 0-25 0,-3 0-49 16,36 0 8-16,-27 0-57 0,-4-11-46 15,4 11-107-15,-3 0-100 0,-3 0-64 16,-3 0-131-16,-3 0-277 16</inkml:trace>
          <inkml:trace contextRef="#ctx0" brushRef="#br0" timeOffset="57791.32">5034 1196 2587 0,'0'0'109'0,"0"0"62"15,0 0 27-15,0 0 31 0,0 0-30 16,-15 15-13-16,15-2-33 0,-12 2-17 15,0 3-37-15,-8 23 56 0,20-16-107 16,-12-1-13-16,12 2-22 16,0-4-1-16,-3 3-6 0,3-3-12 0,0-3 15 15,0-3 5-15,0-2-23 16,0 4-1-16,0-11 2 0,0-5-66 16,0-2-33-16,0 0-36 0,0 0-5 15,0 0 20-15,0-15-6 0,0 3 32 16,0-20-21-16,0 13 101 15,0-1 8-15,0-5-1 0,0 4 8 0,0-5 1 16,15 1 10-16,-4 0 5 16,4-1-3-16,-3 1 11 0,15-19 92 15,-15 28-32-15,-6 4 34 0,3 2 37 16,-3 5 13-16,0 5-16 0,-6 0-43 16,6 0 2-16,-6 17-47 0,6 1-2 15,0 21 35-15,0-17-59 16,-1 0-4-16,4 1-26 0,-3 1 7 15,0-1 3-15,6-1 2 0,-3 1-18 16,-3-2 12-16,6 0-1 0,3 15-19 16,-9-19 16-16,0-4-40 15,-6-1-33-15,0-1-82 0,6-3-80 16,-6-3-59-16,0 1-49 0,0-6-52 16,0 0-158-16</inkml:trace>
          <inkml:trace contextRef="#ctx0" brushRef="#br0" timeOffset="58399.91">5376 1177 2836 0,'-9'-5'70'0,"3"3"43"0,1-3-26 16,5 0-20-16,-6 2 0 16,6-2-54-16,0 2-7 0,0 1-70 15,0 1-97-15,17 1-71 0,-2 0-122 16,-3 0-303-16</inkml:trace>
          <inkml:trace contextRef="#ctx0" brushRef="#br0" timeOffset="58215.56">5427 1347 2962 0,'0'0'159'0,"-12"10"76"16,12-10 22-16,-12 11-9 0,12-1-48 0,-9-1-68 15,9 3-23-15,0-1-27 0,0 3-21 16,0 12 10-16,0-13-49 16,0 0-9-16,12-1 0 0,-3-1-32 15,3-3 9-15,6-2-63 0,-3-1-74 16,-3-1-107-16,8-2-460 15,-8-2 291-15,0 0-237 0</inkml:trace>
        </inkml:traceGroup>
        <inkml:traceGroup>
          <inkml:annotationXML>
            <emma:emma xmlns:emma="http://www.w3.org/2003/04/emma" version="1.0">
              <emma:interpretation id="{3F7806AD-5051-4EAF-AF8D-F19675A4A362}" emma:medium="tactile" emma:mode="ink">
                <msink:context xmlns:msink="http://schemas.microsoft.com/ink/2010/main" type="inkWord" rotatedBoundingBox="32635,6601 32974,6585 33004,7220 32665,7236"/>
              </emma:interpretation>
              <emma:one-of disjunction-type="recognition" id="oneOf7">
                <emma:interpretation id="interp15" emma:lang="" emma:confidence="0">
                  <emma:literal>\</emma:literal>
                </emma:interpretation>
                <emma:interpretation id="interp16" emma:lang="" emma:confidence="0">
                  <emma:literal>'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61015.05">7469 977 3015 0,'0'0'112'0,"-12"0"86"16,0 0 289-16,12 0-273 0,0 0-30 16,0 0-20-16,0 0-15 0,0 15-21 15,0-15-42-15,0 18 4 0,18 0 9 16,27 22 70-16,-19-18-78 16,1 8 1-16,6-3-23 0,-6 5-14 15,8 4-20-15,-5 2 31 0,-3 0-63 16,-3 2 18-16,0-1 5 0,8 33 1 15,-23-41-20-15,-3-2-23 0,-6-4-24 16,0-4-85-16,0-6-76 0,0-1-15 16,0-5-102-16,0-3-143 0,-12-1-47 15,-14-5-697-15</inkml:trace>
        </inkml:traceGroup>
      </inkml:traceGroup>
    </inkml:traceGroup>
    <inkml:traceGroup>
      <inkml:annotationXML>
        <emma:emma xmlns:emma="http://www.w3.org/2003/04/emma" version="1.0">
          <emma:interpretation id="{D930C52F-91EB-4758-A0E8-330D66F772AF}" emma:medium="tactile" emma:mode="ink">
            <msink:context xmlns:msink="http://schemas.microsoft.com/ink/2010/main" type="paragraph" rotatedBoundingBox="26180,9767 31751,9301 31824,10171 26253,106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7EE860-C6EB-4154-8158-EDC9079998CD}" emma:medium="tactile" emma:mode="ink">
              <msink:context xmlns:msink="http://schemas.microsoft.com/ink/2010/main" type="line" rotatedBoundingBox="26180,9767 31751,9301 31824,10171 26253,10637"/>
            </emma:interpretation>
          </emma:emma>
        </inkml:annotationXML>
        <inkml:traceGroup>
          <inkml:annotationXML>
            <emma:emma xmlns:emma="http://www.w3.org/2003/04/emma" version="1.0">
              <emma:interpretation id="{E69C1C5C-6966-462A-9BCA-64E08AFFC19B}" emma:medium="tactile" emma:mode="ink">
                <msink:context xmlns:msink="http://schemas.microsoft.com/ink/2010/main" type="inkWord" rotatedBoundingBox="26191,9926 27596,9782 27661,10418 26256,10561"/>
              </emma:interpretation>
              <emma:one-of disjunction-type="recognition" id="oneOf8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-25210.64">1016 4382 2102 0,'0'0'79'0,"0"0"28"16,0 0-5-16,0 0-20 0,0 0-22 15,0 0-21-15,0 0 5 0,0 0 10 16,0 0 31-16,0 16 75 15,0-1-77-15,0-1 19 0,0 6 17 16,0 1-5-16,11 4-33 0,-11 1 8 16,15 3 8-16,-3 1-28 0,0-1-5 15,9 34 11-15,-15-33-53 0,0 1-1 16,3-4-15-16,-3-1 15 16,0-5-20-16,0-1 9 0,-6-2 0 15,0-2-14-15,0 5 2 0,0-14 2 16,0-7 7-16,12 0-4 0,-12 0-5 15,12 0-2-15,-12 0-2 0,0 0-14 16,0 0-27-16,0-17-19 0,0-15-81 16,0 12 74-16,0-4 13 15,0-1 10-15,0-2 8 0,0 0 13 16,0-2 9-16,0-1 0 0,0 3 17 16,0-3-10-16,0-29-7 15,14 31 17-15,-2 1 10 0,-12 4 4 0,21-1-20 16,0 3 8-16,-3 2 10 0,-6 2-15 15,0 2 9-15,3 4-8 0,8-14 11 16,-14 16-14-16,3 2 17 16,0 2 1-16,-9 3-4 0,-3 2 10 15,0 0 16-15,0 0 1 0,0 21-19 16,0 1 2-16,0 24 8 16,0-20-14-16,0-1 0 0,-15 1 10 15,-9-1 11-15,10 0-12 0,-4-6 2 0,3-2 24 16,-3-5-15-16,-24 16 17 15,24-17-44-15,6-5 0 0,-2-6 10 16,-4 0-3-16,0 0-15 0,9 0-9 16,-3 0-38-16,6 0-41 0,-3 0-30 15,3 0-213-15,6 0 138 16,0 0-43-16,0 0-104 0,0 0-212 16,0 0-96-16</inkml:trace>
          <inkml:trace contextRef="#ctx0" brushRef="#br0" timeOffset="-24843.03">1870 4231 2729 0,'-15'-5'63'0,"3"3"80"0,-6 2 44 15,-3 0-9-15,-17 0 90 16,14 15-169-16,3 4-8 0,0 2 1 16,3 2 1-16,3 4-20 0,-2 6-8 0,11 1-4 15,-6 4-22-15,9 0-6 0,3 40 1 16,0-37-26-16,0 0-9 15,0-2 15-15,15-5-6 0,3-5-14 16,-4-2 6-16,4-1 12 0,-6-4-15 16,9-8-12-16,0 6-93 15,-9-10-52-15,0-5-81 0,0-2-60 16,-4-3-39-16,4 0-131 0,0 0-268 16</inkml:trace>
          <inkml:trace contextRef="#ctx0" brushRef="#br0" timeOffset="-24257">2328 4226 2702 0,'0'-8'25'0,"-32"-8"186"0,14 9-59 15,-3 2-23-15,9 1-27 0,-9 2-11 16,3 2-3-16,-3 0-9 16,4 0-13-16,2 0-15 0,-21 29 6 15,21-16-19-15,-3 2-14 0,3 2-5 16,9-1 0-16,-6 2-20 0,4 1-5 16,2-1 13-16,0 0-3 0,6 1-19 15,0 17 7-15,0-19-23 16,12-2-33-16,2-2-29 0,-2-1-33 15,9-1-18-15,-3-4 7 0,3-5-7 16,3 2 13-16,-3-3 8 0,23-1-50 16,-29 0 137-16,3 0 4 15,-6 0 23-15,-6-11-12 0,3 11 14 16,-3-10 30-16,0 1 27 0,-6 9 20 0,0-7 10 16,0-3 50-16,-18 10-72 15,3 0 8-15,3 0-10 0,-3 0-1 16,-3 12 2-16,-3 2-2 0,4 0-9 15,-4 2-10-15,3 3-6 16,-21 28 6-16,27-20-29 0,3-1 0 16,3 0-13-16,0-1 1 0,6-2-8 15,0-4 20-15,15 0-16 0,3-4 4 16,9-1 12-16,24 5-14 0,-19-13 2 16,-8 0 12-16,9-6-18 15,0 0 0-15,-7 0-13 0,7-13-7 0,-9 13-2 16,-3-18-13-16,11-11-25 15,-20 14 5 1,-6 3-21-16,-3-6-16 0,-3 6-29 0,0-3-34 0,0 6-98 16,0-2-300-16</inkml:trace>
        </inkml:traceGroup>
        <inkml:traceGroup>
          <inkml:annotationXML>
            <emma:emma xmlns:emma="http://www.w3.org/2003/04/emma" version="1.0">
              <emma:interpretation id="{7B279A7E-1338-41B0-8B19-C6998743977B}" emma:medium="tactile" emma:mode="ink">
                <msink:context xmlns:msink="http://schemas.microsoft.com/ink/2010/main" type="inkWord" rotatedBoundingBox="27937,9620 29446,9494 29513,10296 28004,10423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-23863.67">2763 4112 2920 0,'6'-14'187'15,"0"8"60"-15,0 1 36 16,0 1-40-16,-6 2-32 0,0 1-69 0,0-1 6 16,0 2-31-16,0 0-2 0,0 0-25 15,0 39 14-15,0-17-60 16,0 5-19-16,0 6 5 0,0 1-3 16,0 4-14-16,0 1-3 0,0 1-8 15,0 0-5-15,15-3 3 16,-15 35 3-16,0-37-9 0,0-6 6 15,0-6 5-15,0 0 6 0,0-1-32 16,0-8-44-16,0-5-35 0,0 0-80 16,0-1-511-16,0-8 250 15,0 0-81-15,0-17-263 0</inkml:trace>
          <inkml:trace contextRef="#ctx0" brushRef="#br0" timeOffset="-23051.25">3162 4177 2180 0,'0'-10'48'0,"0"-8"203"0,0 11-86 16,0 3 20-16,0-1 15 0,0 1 15 16,0 2-15-16,0-1-4 0,0 3-12 15,0 0-5-15,0 0-24 0,0 0 63 16,0 15-151-16,-12 0-7 15,0 3-4-15,-3 4-28 0,3 2-1 16,0 5 4-16,3 4-12 0,-9 2-16 0,1 1 6 16,-10 32 10-1,21-35-21-15,-3-2 6 0,3-4-10 0,-6-7 3 16,12-2 0-16,0-5 0 0,0-3-20 16,0-5-16-16,0-5-8 0,0 0-81 15,0 0 75-15,0-21-7 16,12 0 2-16,-12-5-4 0,21 0 14 15,-9-3 22-15,3-5-1 0,-4-2 13 16,1 0 14-16,21-36-3 16,-21 38 5-16,3 3 24 0,-3 1 10 15,0 3 15-15,3 1 7 0,-9 2-10 0,0 7 22 16,5-2-24-16,-8 8-3 16,9-9 41-16,-12 15-17 0,6 5-22 15,0 0 22-15,0 0-19 16,3 21-29-16,-3 3 8 0,6 2 7 15,-6 3-25-15,9 5 11 0,3 37-11 16,-3-33-16-16,-4-1 7 0,-5-1 16 16,6-2-23-16,-3-2 15 0,3-3-10 15,-6-1 9-15,6-3-9 0,3 14 9 16,-9-23-18-16,0-3-40 16,-6-2-9-16,6-5-53 0,-6 0-85 0,6-6-145 15,-6 0-84-15,0 0-40 16,0 0-123-16</inkml:trace>
          <inkml:trace contextRef="#ctx0" brushRef="#br0" timeOffset="-22842.26">3072 4386 2679 0,'0'0'46'0,"-6"0"38"16,6 0 68-16,0 0 58 0,0 0 6 15,0-13-23-15,0 13-22 0,18-11-59 16,21-10 16-16,-12 13-93 16,0 1-24-16,-1 0-64 0,4 2-96 0,-3 1-100 15,0 1-22-15,-3 3-41 0,-4 0-61 16,-2 0-221-16</inkml:trace>
          <inkml:trace contextRef="#ctx0" brushRef="#br0" timeOffset="-22546.73">3745 4411 3516 0,'0'0'202'0,"0"0"28"16,0 0-22-16,0 0-42 0,-18 0-39 15,18 0-31-15,-9 12-37 0,-3-12-10 16,12 14 0-16,-17 12-1 16,17-7-41-16,0-3 5 0,0-4-6 15,0 3-18-15,0 0 18 0,0 0 7 16,0-4-16-16,12-1-34 0,-1-4-59 16,10 3-252-16,-9-9 73 15,0 0-53-15,-3 0-15 0,3 0-13 0,-6-15-105 16,0 2-200-16,0 1-39 0</inkml:trace>
          <inkml:trace contextRef="#ctx0" brushRef="#br0" timeOffset="-22200.18">3766 4166 2793 0,'-9'-7'98'0,"-9"-4"331"16,12 7-180-16,-3-1-32 0,-3 4-49 15,6-2-14-15,1-1-60 0,-1 3-16 16,6 0-36-16,-6 0-15 0,6 1-14 16,-3 0-3-16,-3 0-6 15,6 0 12-15,0 0-32 0,0 0 4 16,0 0-24-16,0 0-16 0,0 0 3 16,0 0-8-16,0 0 18 0,15 0-58 15,-9 0 63-15,-6 0 4 16,11 0 7-16,1 0 6 0,-12 0 15 15,3 0 3-15,3-11-2 0,-6 0 5 16,0 4 2-16,0-1 8 0,0 0-15 16,0 8 5-16,0 0-5 0,-15 0-8 15,3 0 2-15,1 0-43 0,2 0-76 16,9 0-98-16,-12 11-336 16,12-11 189-16,0 12-283 0</inkml:trace>
          <inkml:trace contextRef="#ctx0" brushRef="#br0" timeOffset="-21517.66">4126 3894 2724 0,'0'-5'52'0,"0"2"44"16,0 0 52-16,0 1 134 16,0 2-106-16,0 0 11 0,0 0 0 15,0 13-21-15,0 1-24 0,21 1-5 16,-9 5-8-16,9 3-12 0,-3 5-52 16,8 35 58-16,-14-27-68 15,0 4-28-15,3 1 10 0,-3-1 2 0,0 4 1 16,-12 0-8-16,0-3-21 15,0-1 18-15,0-1 1 0,0 37-20 16,0-44-10-16,0-3 7 0,-18-7 11 16,6 1-9-16,12-5-21 0,-9 2 4 15,9-8 10-15,0-2 1 0,0-3 20 16,0-2-34-16,0-2 11 16,0-3 5-16,0 0 3 0,0 0 4 15,0 0-11-15,0 0-20 0,0 0-4 16,0 0 10-16,0 0-32 15,0 0 28-15,0 0-13 0,0 0 21 0,0 0-14 16,0 0 12-16,0 0-1 0,0 0-3 16,0 0 13-16,0 0-3 15,0 0-2-15,0 0 1 0,0 0 7 16,0 0 17-16,0 0-29 0,0 0 9 16,0 0 9-16,0 0-11 0,0 0-5 15,0 0 18-15,0 0-8 16,0 0 0-16,0 0 5 0,0 0-3 15,0 0-3-15,0 0-4 0,0 0 2 16,0 0-5-16,0 0 1 0,0 0 9 16,0 0-5-16,0 0 5 15,0 0-13-15,0 0 15 0,0 0 4 0,0 0-4 16,0 0-20-16,0 0 22 0,0 0 1 16,0 0-6-16,0 0-50 15,0 0 22-15,0 0-38 0,0 0-1 16,0 0-44-16,0 0-46 0,0 0-87 15,0 0-67-15,0 0-71 0,0 0-467 16,0 0 65-16</inkml:trace>
        </inkml:traceGroup>
        <inkml:traceGroup>
          <inkml:annotationXML>
            <emma:emma xmlns:emma="http://www.w3.org/2003/04/emma" version="1.0">
              <emma:interpretation id="{A230B0D1-5CB7-4B6D-91F0-1A3D5AA705BC}" emma:medium="tactile" emma:mode="ink">
                <msink:context xmlns:msink="http://schemas.microsoft.com/ink/2010/main" type="inkWord" rotatedBoundingBox="29961,9538 30493,9493 30558,10277 30026,10322"/>
              </emma:interpretation>
              <emma:one-of disjunction-type="recognition" id="oneOf10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8681.45">4793 3930 3076 0,'6'0'25'0,"-6"0"104"0,0 19 48 15,0 0-5-15,0 4-10 16,0 6-46-16,0 42 0 0,0-27-87 16,0 1-11-16,0-1-3 0,0 1 4 15,21 0-19-15,3-1 6 0,-10-6-2 16,-2-4 5-16,3-2-12 16,9 14 13-16,-15-30-31 0,-9-6-35 15,0-10-48-15,0 0-34 0,0 0 13 16,0 0 32-16,0-19 9 0,-21 2 10 15,-6-33-30-15,15 21 63 16,1-2 14-16,-4-2 2 0,9-4 12 0,-6-4 5 16,3 2 8-16,3 0 1 0,6-1-10 15,0 2 15-15,0-33 2 16,0 38 6-16,15 7 4 0,3 1 12 16,2 4 28-16,-2 4-8 0,3 3-1 15,3 5 38-15,-9 5 6 0,3 4-22 16,9 0 16-16,-16 18-44 15,-5-3-3-15,-6 7 2 0,0-1-15 16,0 0-9-16,0 3-8 0,-23-4-8 16,8 5-7-16,-3-5 6 0,-27 17-2 15,30-22-8-15,-3 0-36 0,-2-4-50 16,8-2-58-16,0-3-44 0,6-2-36 16,-3 0-7-16,9-3-72 15,0-1-698-15</inkml:trace>
          <inkml:trace contextRef="#ctx0" brushRef="#br0" timeOffset="68939.9">5305 3915 2818 0,'0'0'79'0,"0"0"67"0,-21 0 90 16,3 18 40-16,-14 19 166 15,11-12-265-15,-3 7-42 0,9 2-36 16,3 4-12-16,-3 5-25 0,3-1-22 16,6 4-22-16,6 1-2 0,0 0-6 15,0 44-4-15,0-52-11 16,18-2-34-16,-3 1-48 0,3-8-62 16,-3-3-82-16,9 1-75 0,-9-11-43 15,8-2-37-15,-2 0-100 0</inkml:trace>
        </inkml:traceGroup>
        <inkml:traceGroup>
          <inkml:annotationXML>
            <emma:emma xmlns:emma="http://www.w3.org/2003/04/emma" version="1.0">
              <emma:interpretation id="{C2785F69-ADA1-407A-90DD-D72226A59EFF}" emma:medium="tactile" emma:mode="ink">
                <msink:context xmlns:msink="http://schemas.microsoft.com/ink/2010/main" type="inkWord" rotatedBoundingBox="30663,9514 31761,9422 31811,10021 30714,10113"/>
              </emma:interpretation>
              <emma:one-of disjunction-type="recognition" id="oneOf11">
                <emma:interpretation id="interp23" emma:lang="" emma:confidence="0">
                  <emma:literal>Ai)</emma:literal>
                </emma:interpretation>
                <emma:interpretation id="interp24" emma:lang="" emma:confidence="0">
                  <emma:literal>Ac)</emma:literal>
                </emma:interpretation>
                <emma:interpretation id="interp25" emma:lang="" emma:confidence="0">
                  <emma:literal>Ar)</emma:literal>
                </emma:interpretation>
                <emma:interpretation id="interp26" emma:lang="" emma:confidence="0">
                  <emma:literal>Ail</emma:literal>
                </emma:interpretation>
                <emma:interpretation id="interp27" emma:lang="" emma:confidence="0">
                  <emma:literal>Ad</emma:literal>
                </emma:interpretation>
              </emma:one-of>
            </emma:emma>
          </inkml:annotationXML>
          <inkml:trace contextRef="#ctx0" brushRef="#br0" timeOffset="69721.41">5725 4022 2739 0,'0'-7'97'0,"0"0"60"0,0 7 28 15,0-6 213-15,0 6-203 16,0 0-39-16,0 18-15 0,0 2-24 16,-18 6-28-16,-3 2 4 0,6 7-27 0,-9 3-15 15,-20 45-3 1,29-43-34-16,-3-2 3 0,6-3-23 0,-3-2 23 15,3-6-13-15,6-3-5 0,3-8-38 16,3-2-37-16,0-6-28 0,0-4-154 16,0-4 138-16,0-16 13 15,0-3-13-15,0-6 28 0,0-4 6 16,15-5 32-16,0-3 18 0,-3-6 7 16,6 0 5-16,20-46 16 15,-17 47 6-15,6 4 15 0,-9 4 36 16,0 5 24-16,-3 3 60 0,-3 9 33 0,2 8 23 15,-8 9-37-15,6 0-31 16,3 20 65-16,-6 3-141 16,0 6-17-16,-3 1 5 0,6 1-23 0,-9 1-3 15,0 3 6-15,6 0-9 0,-9 0 4 16,0-2-10-16,12 24-114 16,-12-31-41-16,18-6-75 0,-4-4-77 15,-14-1-54-15,0-7-35 0,0-1-157 16,0-2-306-16</inkml:trace>
          <inkml:trace contextRef="#ctx0" brushRef="#br0" timeOffset="69882.95">5564 4314 2969 0,'0'0'96'0,"0"0"25"0,0 0 3 0,0 0-36 15,12 0-30-15,9 0-24 0,-3 0-18 16,8 0-4-16,4-13-98 0,39-6-301 16,-34 11 85-16,-8 8-249 15,6-9-223-15</inkml:trace>
          <inkml:trace contextRef="#ctx0" brushRef="#br0" timeOffset="70102.99">6198 4195 2913 0,'0'0'108'16,"0"0"94"-16,0 0 57 0,-21 0-8 15,3 16-14-15,-3 14 70 16,7-13-206-16,14 0-32 0,0 2-10 16,0-2-35-16,0 0-15 0,0 1 15 15,0-2-26-15,0-2 11 0,14-3-33 16,13 2-138-16,-15-11-63 0,6-2-103 15,-9 0-41-15,3 0-42 0,0-12-83 16,-3-1-291-16</inkml:trace>
          <inkml:trace contextRef="#ctx0" brushRef="#br0" timeOffset="70251.35">6156 4080 2668 0,'-6'-8'54'0,"-6"3"29"0,12 4 7 15,0-3-20-15,0 3-24 0,-6-3-17 16,6 3-33-16,0-2-95 0,18 2-78 16,-18 0-170-16,15-3-306 0</inkml:trace>
          <inkml:trace contextRef="#ctx0" brushRef="#br0" timeOffset="70483.43">6457 3818 3062 0,'0'-3'101'0,"0"0"69"15,-9 0 260-15,9 3-193 0,0 0-12 16,0 0-52-16,0 0-49 0,12 20-27 0,3 1-37 16,3 1-17-16,2 9-12 15,19 43 6-15,-24-31-33 0,-3 3 15 16,0 1-43-16,-3 3-65 0,-9-2-139 15,0-1-156-15,0-2-118 0,0-1-148 16,-21 0-431-16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18.0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36-1 3174 0,'-15'0'129'0,"9"0"96"16,-3 0 5-16,0 0-60 0,9 0-67 15,0 0-32-15,0 0-35 0,0 0-26 16,0 0-125-16,18 0-120 16,-6 0-91-16,-12 0-59 0,15 0-160 15,-3 0-287-15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16.4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F3C3DF-42C0-416E-9BE8-35007E8B15FF}" emma:medium="tactile" emma:mode="ink">
          <msink:context xmlns:msink="http://schemas.microsoft.com/ink/2010/main" type="writingRegion" rotatedBoundingBox="23942,1055 23460,2344 22957,2155 23439,867"/>
        </emma:interpretation>
      </emma:emma>
    </inkml:annotationXML>
    <inkml:traceGroup>
      <inkml:annotationXML>
        <emma:emma xmlns:emma="http://www.w3.org/2003/04/emma" version="1.0">
          <emma:interpretation id="{2B6B47DC-ABB9-4902-AE21-76F6D3DCB7F3}" emma:medium="tactile" emma:mode="ink">
            <msink:context xmlns:msink="http://schemas.microsoft.com/ink/2010/main" type="paragraph" rotatedBoundingBox="23942,1055 23460,2344 22957,2155 23439,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CB9A0C-71B1-407C-A0F8-B6F828350E6C}" emma:medium="tactile" emma:mode="ink">
              <msink:context xmlns:msink="http://schemas.microsoft.com/ink/2010/main" type="line" rotatedBoundingBox="23942,1055 23460,2344 22957,2155 23439,867"/>
            </emma:interpretation>
          </emma:emma>
        </inkml:annotationXML>
        <inkml:traceGroup>
          <inkml:annotationXML>
            <emma:emma xmlns:emma="http://www.w3.org/2003/04/emma" version="1.0">
              <emma:interpretation id="{66468A17-9913-470E-B1B1-A133CE2E4A7A}" emma:medium="tactile" emma:mode="ink">
                <msink:context xmlns:msink="http://schemas.microsoft.com/ink/2010/main" type="inkWord" rotatedBoundingBox="23942,1055 23460,2344 22957,2155 23439,867"/>
              </emma:interpretation>
              <emma:one-of disjunction-type="recognition" id="oneOf0">
                <emma:interpretation id="interp0" emma:lang="" emma:confidence="0">
                  <emma:literal>a</emma:literal>
                </emma:interpretation>
                <emma:interpretation id="interp1" emma:lang="" emma:confidence="0">
                  <emma:literal>r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d</emma:literal>
                </emma:interpretation>
                <emma:interpretation id="interp4" emma:lang="" emma:confidence="0">
                  <emma:literal>v</emma:literal>
                </emma:interpretation>
              </emma:one-of>
            </emma:emma>
          </inkml:annotationXML>
          <inkml:trace contextRef="#ctx0" brushRef="#br0">-1329-727 2155 0,'3'0'27'0,"-3"0"41"0,0 0 44 0,0 0 7 16,0 0 0-16,0 0-11 0,0 15-20 15,0 0-19-15,0-1-21 0,12 4-5 0,-12 2-6 16,0 3-11-16,0 2-5 0,0 2-1 0,0 2-6 16,12 3-10-16,-12 0 2 0,0 1 2 0,12-1-7 15,-12-1-2-15,0 2-5 0,0-3-5 0,0-1-3 16,0-1-24-16,0-3-19 0,0-2-29 0,0-2-17 16,0-3-21-16,0-3-22 0,0-2-33 0,0-5-45 15,0-2-105-15,0-2-97 0,-9 0-70 0</inkml:trace>
          <inkml:trace contextRef="#ctx0" brushRef="#br0" timeOffset="208.91">-1481-372 1866 0,'-3'0'47'0,"0"0"27"16,3 0 24-16,0 0 8 0,0 0 15 0,0 10-15 15,0-10-19-15,15 0-16 0,0 0-20 0,-3 0-17 16,3 10-13-16,0-10-11 0,6 0-9 0,0 0 4 16,-1 0-35-16,4 0-29 0,-3 0-50 0,0 0-66 15,0 0-90-15,0-13-82 0,-1 6-100 16,1 7-17-16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31.32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163 54 1912 0,'3'-8'72'0,"3"1"14"0,-6 3 31 0,3-3 12 15,0 1-7-15,-3 0-19 0,0 3 6 16,0-2-18-16,0 2-13 16,0-2 43-16,-15 4-94 0,6 1 3 15,-2 0-9-15,-1 0 14 0,0 0-16 16,0 16 0-16,0-5 4 0,-3 2-19 16,3 2 3-16,-15 13 4 15,15-16-6-15,1 2-3 0,2 1-6 16,3-3-5-16,3 0 15 0,3-1-15 15,0-3 10-15,0-2-17 0,18 5-10 16,-1-7 15-16,1-4-15 0,0 0 14 16,3 0-14-16,-3 0 2 0,3 0 12 15,-3 0 11-15,-1-12-5 0,1 12-11 16,9-11 12-16,-18 1 13 16,-3 10-15-16,-3-7-2 0,6 7 3 15,-9 0 1-15,0 0 5 0,0 0 10 16,0 0-1-16,-18 0 10 0,-9 0 31 15,15 17-31-15,-3-4 9 16,3 1-4-16,-5 1-8 0,5 2 3 16,0 0-15-16,-3 2 7 0,9-2-14 0,-6 2 9 15,9 15 2 1,3-19-1-16,0-4 9 0,0 1-15 0,21-4 13 16,0-3-12-16,3-1 2 0,-1-4 2 15,10 0 0-15,-6 0-11 16,35-13 29-16,-32 13-13 0,0-15-4 15,-6 3 7-15,0 2-16 0,-4-3 3 16,-2 5 5-16,-3-2 4 0,-3 2-5 16,3-4-14-16,-9 8-40 15,-6 4-47-15,0 0-49 0,0 0-47 16,0 0-32-16,0 0-106 0,0 0-171 0,-12 0-83 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32.02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118 291 2257 0,'0'10'51'0,"0"-10"40"0,0 6 15 15,0-6-12-15,-15 5-17 0,6-5 59 16,9 0-96-16,-15 0 0 15,6 0 3-15,9 0-20 0,0 0 13 16,0 0-11-16,-6 0-16 0,-3 0 7 16,0 0-13-16,-6-29 7 15,9 17-4-15,0-4 2 0,3-2-6 0,-6 0 2 16,3-4-10-16,6 0-7 0,0 2 11 16,0-3 6-16,0 2-3 0,27-20-4 15,-15 25 13-15,3 1 3 16,0 5 8-16,0 0 25 0,3 4 7 15,2 0 17-15,-5 2 13 0,0 4 14 16,0-3 24-16,15 3 97 16,-21 0-118-16,3 13-19 0,0 2-8 15,0 1-19-15,-4 4-5 0,1 1-11 16,3 5-27-16,-3 0-4 0,-3 2 1 16,3 26 20-16,-6-28-25 15,3 0 4-15,-6-5-12 0,9-1 18 0,-9-5-24 16,3-1-60-16,-3-6-71 0,6 1-69 15,6 0-330-15,-6-8 232 16,0-1-104-16,0 0-271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33.37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119 55 115 0,'0'-1'-6'0,"9"1"12"16,-9 0-6-16,6 0 3 0,-6 0-11 16,3 0 59-16,-3 0 118 0,0 0 66 15,0 0 106-15,0 11 2 16,0-11 179-16,0 8-303 0,0-8-41 15,0 0-21-15,0 0-35 0,0 0-13 16,0 0-3-16,0 0 6 0,0 0 11 16,0 0 19-16,0 27 101 15,0-14-119-15,0 4-5 0,-12 2-13 16,0 2-23-16,3 3-16 0,-3-1-11 16,0 5-28-16,3-2-3 0,-18 21-5 15,19-25-16-15,-1-4 5 16,0 0-17-16,0-4 8 0,6-3-36 0,-3-3-24 15,6-3-29-15,0 0-4 0,0-5 21 16,0 0-52-16,0-15 89 16,0-4 16-16,15 2-7 0,3-8-6 15,-9-1-11-15,5-3 8 0,1-2 17 16,0-2 16-16,3-2-12 0,12-28 14 16,-15 33 4-16,0 4-4 15,-4 8 33-15,1 0 29 0,0 7 24 16,-3 0 43-16,-3 4 44 0,0 2 0 15,0 5 11-15,-3 0 58 16,-3 19-170-16,0 3-2 0,0 1-38 0,0 3 1 16,0 0 3-16,0 5-24 0,0-1-6 15,18-1-10-15,6 26 25 16,-12-28-38-16,0-3 21 0,-1-3-17 16,1-2-12-16,0-3-25 0,-3-5-43 15,-3-1-41-15,0-4-88 0,0-2-77 16,0-4-429-16,-6 0 194 15,0 0-338-15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33.56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65 2898 0,'0'0'51'15,"0"0"23"-15,0 0 14 0,0 0 91 16,12 0-124-16,3-12-29 16,3 2-19-16,3 1-14 0,2-1-100 15,4 3-75-15,-3 0-76 0,0 2-125 16,0 0-333-16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33.8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46 0 3042 0,'0'6'96'16,"-15"2"70"-16,6 0 0 0,9-2-20 15,-21 9 23-15,21-7-115 0,0 2-17 16,0 0-26-16,0-2 11 15,0 2-12-15,0 1-9 0,0 1-10 16,18-2-60-16,-3-2-58 0,11 6-213 16,-11-10 127-16,0-4-34 0,-9 0-55 15,6 0-256-15,-6 0-175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34.11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78 31 2814 0,'-15'0'92'0,"3"0"46"16,0 0-30-16,0 0-45 0,3 0-22 16,0 14-21-16,6-14 3 0,3 11-17 15,0-3 6-15,0 0 0 16,0-2-7-16,12-2-14 0,0-4-14 15,3 0-1-15,-6 0-6 0,0 0 6 16,0 0-9-16,2 0 16 0,-2-11 2 16,6-14 9-16,-6 14 15 15,-9 1 37-15,0 0 14 0,0 1 1 0,0 9-12 16,0-6-21-16,0 6-13 16,-18 0-3-16,-2 0-5 0,-13 13-139 15,18 0-42-15,0-1-68 0,6 3-142 16,3-3-317-16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43.1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-1 69 1914 0,'0'2'105'15,"0"-2"-21"-15,0 0-2 0,0 0-20 16,0 0-2-16,0 0 0 0,0 0 6 15,0 0 0-15,0 0 9 0,0 0 1 16,30 0 47-16,-12-13-67 16,-6 13-3-16,5-11 7 0,4 11 9 15,-6 0-17-15,3 0-3 0,9 0-13 16,-9 0-1-16,8 0-16 0,25 0 8 16,-24 0-18-16,0 0-6 15,2 0-4-15,-2 0 5 0,0 0 9 16,0 0-16-16,2 0 1 0,4 0 6 15,0 0 2-15,38-13 7 0,-38 13-24 16,6 0 9-16,-6 0 0 0,5 0 4 16,1 0-4-16,0 0 3 0,-1 0 3 15,7 0-13-15,47 0 25 16,-47 0-16-16,0 0-5 0,-1 0 0 16,-5 0 0-16,0 0 4 0,2 0 8 15,-2 0 2-15,-6 0-13 0,2 0 6 16,37 0 0-16,-39 0-10 15,5 0 1-15,1 0 16 0,-6 0-6 16,0 0-12-16,5 0 13 0,-5 0-7 16,6 0 10-16,-7 0-4 0,34-12-1 15,-36 12-8-15,-4 0 4 16,1 0 1-16,-3 0 5 0,-3 0-2 0,0 0-3 16,3 0-9-16,-10 0 11 0,4 0 6 15,21 0 4-15,-18 0-15 16,-3 0-6-16,3 0 11 0,-4 0 4 15,4 0-13-15,-3 0 2 0,3 0 7 16,-3 0 7-16,-3 0-8 16,17 0-4-16,-14 0 5 0,-3 0-2 15,9 0 2-15,-12 0 0 0,9 0 6 16,5 0-7-16,-8 0-5 0,3 0 12 16,3 0-3-16,15 0-4 0,-24-11 3 15,-4 11-2-15,1 0-7 0,-3 0 1 16,-3 0 5-16,0 0-5 0,0-10-1 15,-6 10 3-15,6 0 7 16,-6 0 2-16,0 0-5 0,6 0 3 16,3 0-6-16,-3 0 5 0,0 0-11 15,6 0 5-15,-3 0 7 0,9 0 5 16,20 0-9-16,-26 0-3 0,3 0 1 16,-3 0-1-16,0 0 5 0,3 0 7 15,-3 0-8-15,-6 0-3 16,0 0 3-16,-6 0-1 0,3 0 14 15,3 0 14-15,-6 0-3 0,5 0 3 16,-5 0-10-16,0 0 8 0,6 0-7 16,0 0 5-16,0 8-4 0,-6-8 2 15,0 0 8-15,0 0-22 16,0 0-1-16,0 0-1 0,0 0-12 16,0 0 6-16,-12-11 7 0,12 11-3 15,0 0-10-15,0 0 7 16,0 0-2-16,0 0 0 0,0 0-4 0,0 0 9 15,0 0 3-15,0 0-10 16,0 0 6-16,0 0 0 0,0 0 1 0,0 0-9 16,0 0-1-16,0 0 10 15,0 0 0-15,0 0-8 0,0 0 4 16,0 0 3-16,0 0-45 0,0 0-61 16,0 0-67-16,0 0-336 15,0 0 49-15,-11 0-323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4.53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21 45 2364 0,'0'-6'7'0,"0"3"17"0,0 1-2 15,0-1-11-15,-12 0 11 0,12-1-10 16,-9 4 12-16,9 0 28 16,0 0 119-16,0 0-53 0,0 12 19 15,0 0 13-15,0-1-3 0,0 5 5 16,9 0-9-16,-9 4-18 0,0 5-27 16,0 3-13-16,9 36 41 15,-9-29-90-15,5 1-5 0,4-4-16 16,-6 4-5-16,3-4 6 0,-3 2-16 15,3-6-2-15,0-1-2 0,0 0 2 16,0 13 7-16,-3-23-6 16,0-5-21-16,0-5 4 0,-3 0-11 15,3-6-6-15,-3 1-26 0,0-1-25 16,0-1-9-16,0-12-81 0,0-2 96 16,-15 1 15-16,15-4 0 0,-15-3 14 15,3-6 15-15,12 0 6 0,-12-3 9 16,7 2 7-16,5-3 12 0,0-36-8 15,0 32 6-15,0 1 3 16,0 2-1-16,0-1-3 0,0 4 4 16,11 2 0-16,1 0 9 0,0 4-4 15,0 2 0-15,15-11-3 16,-15 20 3-16,0 0-4 0,3 3 10 16,-3 3 11-16,2 4-2 0,4 1-15 0,-3 0 2 15,0 0-6-15,3 12 0 16,15 16 4-16,-15-12 6 0,-7 4-8 15,1-1-1-15,-6 0 3 0,-3 0 1 16,-3 0 4-16,0-2-7 0,0 2-1 16,0-4 5-16,-38 12 4 15,26-14-8-15,-6-3 6 0,3 0-14 16,-3-1 8-16,-3-3-1 0,0 1 3 16,1-4-12-16,-1-2 16 0,0 3-9 15,-12-1-1-15,15-3 1 16,6 0 2-16,0 0-2 0,4 0 3 15,2 0-14-15,0 0-78 0,3 0-18 16,0 0-51-16,3 0-228 0,0 0 122 16,0 0-188-16,15 9-118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5.26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132 7 1863 0,'-12'0'72'16,"12"-1"44"-16,0-4-2 0,-9 3-7 16,9 2 8-16,0 0-34 0,0 0 62 15,0 0-77-15,0 0 8 0,0 0 22 16,0 0 3-16,0 0-1 15,0 0-8-15,0 16 10 0,-14-4-16 0,14 0-11 16,-27 19 62-16,27-15-81 16,-12 3 7-16,3 0-12 0,0 2-3 15,0 2 7-15,3 4-7 0,6 1 3 16,-12 0-12-16,6 1 2 0,0 35 22 16,6-32-23-16,0 2 11 15,0-2-16-15,0 0-7 0,0 4-6 16,0 1-2-16,15 1 1 0,-15-4-10 15,39 43 0-15,-24-38-2 0,0-2 20 16,0-1-6-16,2-6-1 16,-5 2-12-16,6-3 4 0,-3-2 6 0,-3-2-18 15,0-7 1-15,12 14 6 16,-18-19-6-16,0-3 11 0,-6-3-6 16,0-4-1-16,0 0-2 0,0 1 1 15,0-4 2-15,0 0-6 0,0 0-30 16,0 0-238-16,0-11-34 15,0 1-95-15,0 10-72 0,0-11-382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6.29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140 38 2764 0,'0'0'14'0,"0"0"21"16,-12 0 18-16,12 0 9 0,-9 9 3 15,9 2 16-15,-24 21 65 16,18-13-77-16,6 2 5 0,-9 8 20 16,0 2 4-16,4 0-3 0,-1 3-9 15,0 0-34-15,-3 0-11 0,-3 32 4 16,6-40-40-16,0 2-1 0,0-6-4 16,3-1 6-16,-3-7-3 0,3-3-2 15,3-5-20-15,-3 0-10 0,3-3-19 16,0-3-91-16,0 0 71 15,0 0 8-15,0-19 13 0,0 1-11 16,0-2 13-16,0-2 13 0,0-5-6 16,0-1-5-16,12-2 15 0,-3-39-4 15,3 38 16-15,0-4 11 16,-3 4 10-16,0 4-11 0,-1-2 9 16,1 4 12-16,-3 4 3 0,3 0 6 15,-3 3 11-15,9-10 57 16,-9 17-35-16,0 2 23 0,0 4 21 0,0 2 1 15,0 3-3-15,3 0 10 0,3 0 3 16,0 0-25-16,11 36 52 16,-8-17-87-16,0 4-6 0,0 2-4 15,0 3-18-15,3 4 5 0,-3 2-15 16,0 4-7-16,-1-1 0 0,1 0-3 16,12 35 3-16,-15-37-12 15,-3 0 16-15,0-7-9 0,0-1 6 16,0-6-3-16,-3 0-8 0,-3-3-5 15,3-5-1-15,-3-4-39 0,3 7-168 16,-6-16 0-16,3 0-98 0,-3 0-90 16,0 0-76-16,0 0-244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4:17.1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28AA75-8082-473B-ACBC-375B678BD9E7}" emma:medium="tactile" emma:mode="ink">
          <msink:context xmlns:msink="http://schemas.microsoft.com/ink/2010/main" type="writingRegion" rotatedBoundingBox="22248,1329 22531,1329 22531,1932 22248,1932"/>
        </emma:interpretation>
      </emma:emma>
    </inkml:annotationXML>
    <inkml:traceGroup>
      <inkml:annotationXML>
        <emma:emma xmlns:emma="http://www.w3.org/2003/04/emma" version="1.0">
          <emma:interpretation id="{555EE8F9-4A57-4A63-9DF1-A625B77BF206}" emma:medium="tactile" emma:mode="ink">
            <msink:context xmlns:msink="http://schemas.microsoft.com/ink/2010/main" type="paragraph" rotatedBoundingBox="22248,1329 22531,1329 22531,1932 22248,1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4879A-1813-4D61-8A86-24FBCECA5A26}" emma:medium="tactile" emma:mode="ink">
              <msink:context xmlns:msink="http://schemas.microsoft.com/ink/2010/main" type="line" rotatedBoundingBox="22248,1329 22531,1329 22531,1932 22248,1932"/>
            </emma:interpretation>
          </emma:emma>
        </inkml:annotationXML>
        <inkml:traceGroup>
          <inkml:annotationXML>
            <emma:emma xmlns:emma="http://www.w3.org/2003/04/emma" version="1.0">
              <emma:interpretation id="{5D6F46AF-B5D4-43CB-8022-FA3EDEFE224F}" emma:medium="tactile" emma:mode="ink">
                <msink:context xmlns:msink="http://schemas.microsoft.com/ink/2010/main" type="inkWord" rotatedBoundingBox="22248,1329 22531,1329 22531,1932 22248,1932"/>
              </emma:interpretation>
              <emma:one-of disjunction-type="recognition" id="oneOf0">
                <emma:interpretation id="interp0" emma:lang="" emma:confidence="0">
                  <emma:literal>y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!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?</emma:literal>
                </emma:interpretation>
              </emma:one-of>
            </emma:emma>
          </inkml:annotationXML>
          <inkml:trace contextRef="#ctx0" brushRef="#br0">-332-645 1865 0,'-12'-4'54'0,"6"3"30"16,1 1 10-16,-1 0 9 0,0 0 12 0,3 0-3 15,-9 0-11-15,0 0-23 0,3 15-20 0,-3-4-1 16,-3-1-8-16,3 4-5 0,-6-3 6 0,3 3-14 16,-2 1-2-16,2 4-12 0,3 3-5 0,-9 3-4 15,6 2 1-15,0 3 9 0,-3 1-3 0,9 3-4 16,-5 2 2-16,5 0-5 0,6 5 5 0,0-3 2 15,3 1-8-15,0-2-3 0,0 2 1 0,0-1-3 16,15 0-3-16,-1-2 9 0,-2-3-5 16,3-1 0-16,0 1 5 0,-3-6-1 0,6-6 6 15,-3 0-2-15,3-6-4 0,-6 0-2 0,5-1-1 16,4-7-6-16,-9-1 1 0,9-2 0 0,-6 1-3 16,9-5 2-16,-9 0-6 0,2 0 1 0,1 0-9 15,-3-13 1-15,6 1-22 0,-3 2-9 0,-6-2-25 16,0-2-23-16,-3-1-13 0,2-1-17 0,-11-4-24 15,6 4-37-15,-6-3-52 0,3 2-148 0,0-1-179 16</inkml:trace>
          <inkml:trace contextRef="#ctx0" brushRef="#br0" timeOffset="635.73">-156-945 1730 0,'0'-4'22'0,"0"-3"17"0,0 1-5 0,-15 3-7 16,15-1-9-16,0-2-9 0,0 0-1 0,0 5-16 16,0-4-3-16,0 3 5 0,0-2 2 0,21-5 6 15,-12 4-8-15,9-3 8 0,-6 3-1 0,0-3 15 16,2 4-22-16,4-2 13 0,-9-1-16 0,9 4 6 16,-6-2 6-16,0 4 4 0,-3-1-17 0,3 1 11 15,0-3 0-15,-3 3 5 0,-4-1 20 0,1 2 0 16,-6 0 32-16,0 0-1 0,0 0-1 0,0 17-22 15,0-2 11-15,0-1-14 0,-11 2-4 16,11-3-20-16,-15 0 2 0,15 4 3 16,-12-6-8-16,6 2 5 0,-9 2-8 0,3-2 4 0,6 0-2 15,-6-3 0-15,0 1-14 0,3-4 9 0,-3 1 10 16,6-5-6-16,6 2-6 0,-6-3-7 0,4-2 6 16,2 0-10-16,0 0 3 0,0 0 3 0,0 0 7 15,14 0-2-15,-2 0 2 0,0 0-1 0,3 0-1 16,-9 0 19-16,6 0-20 0,0 0 9 0,-3 0 1 15,-3 0 15-15,-6 0 5 0,6 0 0 0,-6 0-4 16,0 0-11-16,6 0 8 0,-6 0 14 0,6 0 7 16,-6 0 8-16,0 0-13 0,0 0-18 15,0 0-6-15,3 15 1 0,-3-2 5 0,0 2-18 0,0 1 17 16,0 1-10-16,0 1-4 0,-15-2-9 16,3 1 7-16,-3 2 9 0,3-3 2 0,0 2-2 15,0-3 0-15,3-3-9 0,3 0 3 0,0 0 4 16,-6-4-8-16,6 1 3 0,1-3-3 0,2-1-6 15,-9-1-13-15,6 0-27 0,0-4-27 0,3 3-59 16,0-3-87-16,-3 0-144 0,3 0-152 0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6.5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4 21 2655 0,'-6'0'7'0,"6"10"20"0,0-10 69 16,0 0 40-16,0 0-5 0,0 0-19 16,18 0-22-16,-4 0-33 15,22 0-12-15,-15 0-37 0,0 0-43 16,0 0-94-16,0-11-80 0,-1 11-91 15,1-14-228-15,0 8-269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6.80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6 0 3196 0,'0'0'74'0,"0"0"44"15,0 0 212-15,0 0-188 0,0 15-33 16,0-3-39-16,0 2-14 0,0-3-18 16,0 5-16-16,0 0 6 0,0-1-18 15,0 1-4-15,0 21-2 0,0-22 7 16,0-3-7-16,0 0-6 0,18-1 7 15,-6 0-21-15,0-4-40 16,-3-3-43-16,3-4-61 0,6 0-294 16,-9 0 161-16,-9 0-35 0,6 0-146 15,0-18-239-15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7.1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55 11 2722 0,'-18'-7'161'16,"12"6"-41"-16,0-1-12 0,0 1-34 15,0 1-28-15,3 0-2 0,1 0 2 16,-1 0-6-16,0 0-7 0,3 12-15 16,0 2 51-16,0 0-48 15,0-3 2-15,0-3-11 0,0 1 1 0,0-2-1 16,0-2-10-16,11 1 6 0,1-6-6 16,-3 0 2-16,9 0 1 15,-12 0 2-15,0 0-2 0,0 0-16 16,0-11 18-16,-3 2-18 0,0-2 12 15,-3 4-17-15,3-4 16 0,-3-5-19 16,0 10-11-16,0-1-31 16,0 3-34-16,0 4-69 0,-12 0-43 15,0 0-104-15,0 0-257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8.29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-1 34 1080 0,'0'-4'113'0,"0"0"55"0,0 0 10 0,0 1 2 16,0 0-37-16,0-6 109 16,0 7-155-16,0-5-6 0,0 7 10 15,0-2-18-15,0 2 9 0,0 0 0 16,0 0 2-16,0 0-12 0,0 0-1 16,0 0 57-16,0 0-37 15,0 0 29-15,0 0-1 0,0 11 7 16,0 2 14-16,0 1-21 0,0 4-14 15,0 2-4-15,18 33 75 16,-18-21-113-16,18 4 2 0,-3 1-19 16,3 2-11-16,0 4-12 0,0-1-7 0,-4 0-1 15,4 3 2-15,3-2-15 16,12 38 7-16,-18-46-16 0,0-3-3 16,-3-5 12-16,-4-2-2 0,1-6-10 15,-3-3-6-15,-3-6 20 0,0-2-20 16,3-1 20-16,-3-4-30 15,-3-3-10-15,0 0-37 0,0 0-42 16,0 0-67-16,0 0-73 0,0-11-73 16,0 11-49-16,0-16-44 0,0 2-168 15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9.08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280 34 2229 0,'0'-3'38'0,"0"3"23"16,0-2-6-16,0 1 6 15,0-7 34-15,0 7-46 0,0-1 17 16,0-1 8-16,-9-1 1 0,9 2-14 16,-12 0 12-16,6-1-3 0,-2 3 17 15,-10-4 76-15,6 4-73 16,-3 0 15-16,0 0 3 0,0 0-34 15,0 0-32-15,-3 13-6 0,0-2-17 16,4 0-8-16,-4 2 2 0,-15 12-6 16,21-14-4-16,0 5-2 15,0-6 2-15,6 5-2 0,0-2-1 0,0-1 6 16,6 2-2-16,0 1 0 0,0 1-2 16,18 12 18-16,-6-14-17 15,6 2 3-15,-3-2-7 0,0-1 6 16,3-2-7-16,-3-1-1 0,2-3 5 15,1 1 1-15,3-4-23 0,12 4-66 16,-18-8 39-16,0 0-1 16,-3 0 0-16,-1 0 6 0,-2 0-8 15,0-11-6-15,-3 0 5 0,-6 11 1 16,6-14 7-16,-6-5-2 16,0 19 31-16,0 0 13 0,0 0-8 15,0 0 4-15,0 0 0 0,-18 0 3 0,9 0 2 16,-2 0 6-16,-1 0 25 15,-12 28 72-15,12-16-59 0,0 5-8 16,0 1 4-16,0 3 0 0,0-2 3 16,3-1-19-16,0 1-3 0,3-1-6 15,3 18 5-15,3-22-11 16,0 1 0-16,0 1 1 0,12-1 8 16,0-2-5-16,3 0-10 0,0-3 5 15,3-5 5-15,0 2 6 0,20-7 34 16,-17 0-31-16,-3 0-4 15,3-15-6-15,-3 3-8 0,0 1 5 0,-3-3-10 16,-1 3 5-16,1 0-2 0,-3 1-1 16,12-5-28-16,-15 8-36 15,-3 3-59-15,-3 4-58 0,0 0-32 16,0-5-44-16,-3 2-55 0,0-2-129 16,0 2-240-16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4:59.52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22 2504 0,'0'-13'98'15,"0"6"-40"-15,0 3 12 0,0 4 30 0,0-1 38 16,0 1 28-16,9 0 0 0,0 0 1 16,3 0-9-16,0 16-9 15,18 13 80-15,-9-11-127 0,0 2-24 16,2 0-5-16,1 4-18 0,-3 1 6 15,6 2-30-15,0 2 0 0,-1 1-3 16,19 33 4-16,-30-29-22 16,6-3 4-16,-9 1-15 0,0 2 5 15,-3-3 6-15,-4 1-7 0,1 2-12 16,-3-3 13-16,0 1-10 0,-3 27 17 16,0-35-12-16,0-4 5 0,0 4-5 15,0-9-34-15,0-2-28 0,-15-5-30 16,15-2-77-16,0-3-124 15,-14 0-81-15,5-3-379 0,9 0 206 16,0-12-239-16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0.0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13 0 2447 0,'-6'0'34'0,"3"0"40"0,-2 0-4 0,2 0-16 0,3 0-7 16,0 0-2-16,0 0 2 0,0 0 79 16,0 0-48-16,11 0 3 0,4 0-5 15,-3 0-18-15,0 0 1 0,3 0-8 16,3 0-7-16,3 11-13 0,0-11-9 15,17 9 2-15,-14-3-26 16,-3-6-27-16,0 8-55 0,-3-8-46 16,-3 6-45-16,2-1-22 0,-5-2-24 15,0 0-55-15,-3-3-156 0,6 2-610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0.3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10 2308 0,'0'0'19'0,"0"0"48"16,0 0 38-16,0 0 138 15,0 0-129-15,15 0 8 0,-3 0 6 16,6 0-4-16,-4 0 0 0,4 0-9 0,0 0-16 15,6 0-23-15,21 0 16 16,-22 0-79-16,4 0 2 0,-6 0-20 16,3 0-45-16,-6 0-91 0,0-10-86 15,-6 10-70-15,-4 0-103 0,-2 0-403 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1.81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1 142 2373 0,'0'-4'38'16,"0"-1"53"-16,0 1 9 0,0 3-14 15,0-4 28-15,0 5-32 16,0 0 51-16,0 0 36 0,0 0 14 0,0 15-11 15,0 0-23-15,15 6-14 0,-4 1-24 16,1 4-33-16,12 36 30 16,-15-27-87-16,3 1 2 0,0 1-10 15,0 1-5-15,-6-2-5 0,6 2-2 16,-3-4 0-16,-3 0 7 0,6 26-10 16,-7-39 2-16,-2-2-5 15,0-2 9-15,-3-11-28 0,3 0-27 16,-3-6-54-16,0 0-12 0,0 0 7 15,0-15-6-15,0-25-88 16,-12 19 97-16,12-9 9 0,-14 0 15 16,2-7 17-16,3 1 14 0,9-3 17 0,-12-3 14 15,3 2-6-15,3 2 15 0,6-40 6 16,0 45-1-16,0 4 13 16,0 2 7-16,0 1 3 0,0 4 0 15,15 4 10-15,-3-1 2 0,0 4 1 16,3 2 11-16,11-10 7 15,-11 13-27-15,3 0-1 0,-3 5 5 16,0 0 0-16,3 5 21 0,-3 0-13 16,-1 0-1-16,1 15-4 0,3 2-10 15,3 23 8-15,-15-17 1 16,0 0-10-16,-6 3 13 0,0-1-10 0,0-1 0 16,0 1-11-16,-15-5-1 0,-3 2 3 15,-17 16-15 1,17-23 4-16,0-2 9 0,-3-2-4 0,3-3 6 15,3-2-13-15,-3-2-7 0,3-3-9 16,1-1-52-16,2 0-30 0,-12 0-181 16,15-12 111-16,3 12-27 15,0-15-53-15,3 5-165 0,3 10-179 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2.2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202 16 2389 0,'0'-5'50'0,"0"3"53"16,0-2 14-16,0 3-14 0,-12-2 6 16,0 3 75-16,0 0-76 0,0 0 20 15,0 18 26-15,0 0 9 0,-6 2 15 16,0 4-5-16,1 1-27 0,-1 6-29 16,3 0-34-16,-12 40 34 15,21-35-89-15,0-2-2 0,6 2-6 16,0-4-5-16,0 0-18 0,15-4 9 15,0 1-15-15,0-4 22 0,26 17-8 16,-20-26 1-16,6-9-7 16,0-7 1-16,0 0-5 0,-4 0-34 15,7 0-18-15,-6-12-24 0,3 0-19 16,-9-1-42-16,17 2-217 0,-23-3 125 16,-3 1-27-16,-3 4-49 0,-6 3-65 15,0-1-350-15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2.51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95 589 1552 0,'0'0'95'0,"0"0"0"16,-6 0 4-16,6 0-20 0,0 0 3 0,0 0-12 16,0 0-8-16,0 0-9 15,0 0-14-15,0 0-14 0,0 0 5 0,0 0-5 0,-21 0 12 0,21 11 2 16,0-11 1-16,0 10 9 0,0-10-6 0,-12 0 0 16,12 11-7-16,0-11 8 0,0 8-5 0,0-2 1 15,-18-6-3-15,18 5-6 0,-15-1 3 0,15 1-4 16,0-4-2-16,-12 2-5 0,0-3-7 0,12 0-1 15,0 0-3-15,0 2 2 0,0-2-4 0,0 0-1 16,0 0 1-16,0 0 2 0,0 0 1 0,0 0 20 16,0 0-3-16,0 0 6 0,0 0 3 0,0 0 8 15,0 0-1-15,0 0 2 0,0 0-4 16,0 0 10-16,0 0 0 0,12 0 1 0,0 0-6 16,-3 0 1-16,3 0-9 0,0 0 8 0,0 0-8 15,3 0-1-15,-3-6-2 0,0 6 2 0,2-9 12 16,-2 1-2-16,9 0 4 0,-9 8-8 0,0-3-10 15,3-4 5-15,3 6 9 0,3-4-13 0,-4 2-13 16,-2 1-6-16,3 2 6 0,-3 0-11 0,3 0-7 16,0 0 12-16,-3 0-8 0,3 0-15 0,-4 0 19 15,4 0-6-15,-3 0 4 0,3 0-3 16,-3 0 7-16,-3 0 0 0,0 0 11 0,0 0-4 0,-3 0-9 16,-3 0 2-16,5-11 21 0,-5 11-16 15,3 0-9-15,-3-10 10 0,0 10-2 0,0 0-8 16,-6 0-24-16,6-5 14 0,0 5 1 0,-3 0 12 15,3 0-20-15,-6 0 18 0,0 0-10 0,6 0 10 16,-6 0-14-16,0 0 10 0,0 0-10 0,0 0-7 16,0 0 17-16,0 0 7 0,0 0-4 0,0 0-13 15,0 0-8-15,0 0 5 0,0 0 10 0,0 0-8 16,0 0 15-16,0 0-20 0,0 0 10 0,0 0-8 16,0 0 7-16,0 0 2 0,0 0 2 0,0 0 5 15,0 0 1-15,0 0-17 0,0 0-1 0,0 0-3 16,-12 0 21-16,12 0-8 0,-9 0-12 0,9 0-1 15,0 0 18-15,0 0-24 0,-6 0 6 16,0 0 23-16,6 0-29 0,0 0 13 0,-6 0-11 16,0 0 23-16,3 0-33 0,-3 0 24 0,-6 0-6 15,7 0-15-15,-1-14 10 0,0 4 9 0,3 1 8 16,-3-2-19-16,6 0 4 0,-6 2 16 0,6-2-12 16,-6-2-2-16,0 3-6 0,0 0 10 0,0-1 11 15,6-3-12-15,-3 3 2 0,-3-2-4 0,6-1 2 16,0 2 3-16,0-1 4 0,-6-1-1 0,6 3-11 15,0 0 7-15,0 0-17 0,0 0 7 0,-6-1 3 16,6 0 29-16,0 2-29 0,0 0-1 0,0-1 20 16,0 2-14-16,0 3-1 0,0-5 10 15,0 1 3-15,0 0-7 0,0 0-19 0,12-1 26 16,-12 0-10-16,15 0-11 0,-3-1 18 0,-6 0-4 16,-6 2-10-16,15-4 13 0,-3 3-1 0,-1 0 3 15,1 0-16-15,-3-3 10 0,3 3-4 0,0 1 1 16,3-1 8-16,-3-1-7 0,-6 2 11 0,3 2-13 15,3 1 7-15,-6 2-6 0,6 1-10 0,-4 2 18 16,4 0-10-16,-6 2 5 0,6 0-1 0,-3 0 7 16,3 0-1-16,-6 0-8 0,6 0 4 0,-3 0 2 15,3 13-1-15,0-13-1 0,-3 14 13 0,3-2-4 16,-1 2-12-16,-5 1 16 0,3-1-8 0,3 2 5 16,-6 3-13-16,0-1 10 0,6 4 4 0,-3-2-17 15,-3-1 3-15,6 1-2 0,-6 0 28 16,3 1-11-16,-3-1-17 0,0 0 10 0,0-1-10 15,0 0 3-15,-6 0 5 0,5-2 4 0,-5 0-6 16,6 0 3-16,-3 0-24 0,-3-2 28 0,6-1-25 16,-6 2 3-16,0-1 19 0,0-2-1 0,0 0 6 15,0-2-7-15,0 1-11 0,0 2-6 0,0 0 14 16,0-1-13-16,0-2 24 0,0 1-1 0,-9 1-15 16,9 0-11-16,-11 0 26 0,-1 0-13 0,12-3 12 15,-6 0-25-15,0 3 13 0,6-2-7 0,-9-3 9 16,9-4 7-16,0 5-3 0,0-5 0 15,0-1-21-15,0-2 2 0,0 2 11 0,0-3-2 16,0 0 13-16,0 0 7 0,0 0-10 0,0 0-8 16,0 0-10-16,0 0 16 0,0 0-15 0,0-11 24 15,0 11-16-15,0 0-7 0,0 0 23 0,15 0-22 16,-15-10 16-16,12 1 7 0,-1 3-13 0,-2 6 13 16,3 0-8-16,0 0-2 0,-3-7 7 0,9 1-5 15,-6 6 31-15,3 0-4 0,3 0-13 0,2 0 13 16,-2-7-22-16,3 7 6 0,-3 0-21 0,3-4 13 15,3 2-5-15,-9 0 5 0,2 2 8 0,4 0-7 16,-3 0-7-16,-3 0 2 0,-3 0-11 16,6 0-6-16,-3 0 24 0,-3 0-14 0,-4 0-5 15,4 0 12-15,-6 0-9 0,0 0 13 0,0 0-20 16,-6 0 8-16,6 0 8 0,-3 13 15 0,3-13-30 16,-6 0 23-16,0 0-30 0,0 0 15 0,0 0-37 15,0 0-1-15,0 0-39 0,0 0-25 0,0 0-66 16,0 0-73-16,0 0-56 0,0 0-22 0,-15 0-1 15,15 0 0-15,-18 0-26 0,6 0-140 0,12 0-141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06:54.40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70DF14-82CD-42A8-B1B7-946773C365AC}" emma:medium="tactile" emma:mode="ink">
          <msink:context xmlns:msink="http://schemas.microsoft.com/ink/2010/main" type="inkDrawing" rotatedBoundingBox="17420,2639 28807,2797 28797,3532 17409,3375" semanticType="callout" shapeName="Other">
            <msink:sourceLink direction="to" ref="{862D250A-A96A-45C7-A0C0-BFF09EAB8B8D}"/>
          </msink:context>
        </emma:interpretation>
      </emma:emma>
    </inkml:annotationXML>
    <inkml:trace contextRef="#ctx0" brushRef="#br0">3-5 1421 0,'0'0'39'0,"9"0"-18"0,-9 0 48 16,6 0 10-16,-6 0 19 0,0 0 23 0,0 0-19 16,0 0-20-16,0 0-14 0,0 0-25 0,0 0 6 15,0 0-10-15,0 0-5 0,0 0-10 0,0 0 8 16,0 0-16-16,0 0 6 0,0 0-22 0,0 0 7 15,0 0-8-15,0 0 4 0,0 0-5 0,0 0 6 16,0 0 1-16,0 0-9 0,0 0 16 16,0 0-7-16,0 0 28 0,0 15-15 0,0-4 0 15,0-1-5-15,0 1-7 0,0 1-5 0,0 0 10 16,0 2-2-16,0 0-14 0,0 2 11 0,0 0-8 16,0-2 2-16,0 3 3 0,0-1-2 0,0 3-10 15,0-4 7-15,0 0 12 0,0 0-7 0,0-3-10 16,0-1 4-16,0 2 10 0,0-5-4 0,0 0-8 15,12-2-6-15,-12 3 8 0,18-3-5 0,-6 1 2 16,-3 1 10-16,-9-3-9 0,15 1-2 0,-3-2 11 16,-4 1-10-16,1-4 3 0,0 3 0 0,0-3 0 15,0 2-3-15,6-2 0 0,-3-1 0 16,3 1-1-16,-3 2-14 0,3-2 5 0,3-1-17 16,-1 0-3-16,4 1 7 0,0-1 6 0,3 0-15 15,3 0 20-15,5 0-19 0,-2 0 11 0,3 0 3 16,0 0-19-16,-1 0 12 0,-2 0-3 0,3 0 2 15,0 0 2-15,-4 0-20 0,7 0 13 0,0 0 4 16,-3 0-21-16,2 0-30 0,-2 9 12 0,3-9-6 16,-1 0-27-16,1 6-31 0,0-6 6 0,-3 5 28 15,2-5 14-15,-2 0 27 0,3 0-9 0,-3 4 17 16,2-4 21-16,1 1 9 0,0 2 10 16,-1-2 12-16,1 1-6 0,3-1 15 0,0-1-9 0,-1 0 7 15,4 3-18-15,0-3-1 0,2 1 14 16,-2-1-4-16,3 0-20 0,-1 2-5 0,1 0-8 15,3 0-14-15,-4 2 22 0,1-1-6 0,-1-1-3 16,1 3-6-16,0 0-16 0,-1 1 34 0,-2 1 1 16,0 2 20-16,-1 0-1 0,4 1 3 0,-3-2-5 15,2 0 16-15,-2 0-5 0,0 2-1 0,2-6 7 16,1 2 4-16,-3 1 37 0,2-3 24 0,1 1-12 16,-3 0-9-16,2 0-3 0,4-1-13 0,-3 0-6 15,-1 0-9-15,4 1-20 0,-3-1 8 0,5 0-26 16,-2-1 4-16,-1 3 25 0,-2 0-13 15,3 1-8-15,-1 2 3 0,-5-1-2 0,3 0 8 16,-1 3-5-16,-2-3 16 0,3 2-13 0,-1-1-9 0,1 0 21 16,0-1-13-16,-1 1 1 0,4-1-13 15,-4 0 18-15,1 1-6 0,3-1 18 0,2-5-12 16,-2 2-15-16,0 0 6 0,5 0 1 0,-5-1-4 16,2-1 7-16,1 2 6 0,-3-1-7 0,-1 1 3 15,7-4-7-15,-9 4 25 0,2 0-38 0,-2-2 19 16,-1 0 8-16,7 0 0 0,-9 2-16 0,5-5 6 15,-2 2 5-15,3 0 0 0,-4 0-16 0,4-2 10 16,3 2 16-16,-1 1-18 0,1-3 6 0,2 0 0 16,-5 4 4-16,3-3-7 0,-1 2-4 0,1-1-7 15,-1 2-4-15,4-2 23 0,-9 2-3 0,5 1-19 16,4-5 97-16,-1 2-10 0,-2 0-49 16,5-2 12-16,-2 2-19 0,0-2-1 0,2 0-6 15,-5 0-10-15,-1 0-6 0,4 0-14 0,-3 0 17 16,-1 0 13-16,4 0-22 0,-4 0 11 0,4-11-5 15,-3 11 20-15,2-6-5 0,-2 6 8 0,-1-10-12 16,4 3-1-16,-3 1-33 0,-4-1 21 0,4-1-1 16,-1 1 13-16,-2 2 20 0,9-4-30 0,-7 2 29 15,-2-1 76-15,2 1-37 0,1 2 17 0,-3 2 23 16,2-4-7-16,1 1-39 0,2 2-18 16,-8 0 4-16,6 2-15 0,-4 0-22 0,4 0 13 15,-1 1 27-15,-8 1 9 0,3-2-35 0,5 2-5 16,-5 0 16-16,3 0-29 0,-4 0 18 0,1 0-21 15,0 0-8-15,-7 0 9 0,7 0-3 0,0 0 5 16,-10 0 3-16,4 0 6 0,3 0-11 0,-1 0 3 16,4 0 1-16,0 0-2 0,-1 0-3 0,1 0 7 15,3 0-15-15,-4-11 9 0,1 11 11 0,0-9 2 16,-4 9-20-16,4-7 8 0,0 7 1 0,-1 0 4 16,1 0-19-16,-6 0 24 0,5 0-24 0,-5 0 35 15,3 0 28-15,-4 0-12 0,1 0-3 16,0 0-21-16,-1 0 0 0,-8 0 4 0,6 0-4 0,0 0 9 15,-4 0 6-15,7 0 2 0,-6 0-8 16,11 0-4-16,-11 0-2 0,6 0 2 0,0 0-5 16,-1 0-3-16,1 0-4 0,-6 0-12 0,-1 0-3 15,1 0 8-15,0 0 2 0,6 0 8 0,-1-11-1 16,1 11-16-16,-6-6 7 0,5 6 2 0,1-8 2 16,-6 8-7-16,0 0-3 0,-1 0 7 0,-2 0-5 15,-3 0 6-15,0 0 6 0,5 0-13 0,-8 0 5 16,-3 0 2-16,6 0-5 0,-3 0 13 0,2 0-16 15,1 0 2-15,-3 0 14 0,3 0-13 0,0 8 17 16,5-8-16-16,-2 6 6 0,-3-6 0 0,6 4-5 16,-1-4-2-16,1 0 4 0,0 4-13 0,0-4 13 15,-4 0 11-15,4 3-17 0,6-3 11 16,-12 0 2-16,5 0-3 0,1 0-9 0,0 0-3 16,0 0 4-16,-4 0-1 0,4 0 20 0,0 0-20 15,0 0 16-15,-1 0-10 0,-5 0-1 0,3 0-13 16,-3-9 15-16,-6 9 5 0,2 0-6 0,-2 0-7 15,-3 0 10-15,3 0-1 0,-3 0-20 0,-3 0 13 16,-3 0-7-16,8 0 24 0,-8 0-12 0,0 0-4 16,-6 0 12-16,9 0-14 0,-9 0 11 0,0 0-8 15,0 0 6-15,0 0-10 0,3 0 12 0,-3 0-5 16,0-12 0-16,0 1 2 0,6 11-1 0,-4-12 5 16,-2 1-17-16,6 2 2 0,0 0 0 0,-3-1 13 15,3 0-12-15,0 1 3 0,-3-1-3 0,3-3 18 16,0 2-7-16,-3 0 1 0,3 2-2 15,-6-1-2-15,-1 0-3 0,1 2 2 0,3-2-10 16,-6 1 5-16,-3 0 10 0,3-2-1 0,-3 1-8 16,0 1 5-16,0-1 3 0,0 2-15 0,0-1 11 15,0-2-2-15,0 5 4 0,0-3 1 0,0 4-2 16,0-4 0-16,0-1 5 0,0 3-8 0,0-3-4 16,0 1 4-16,0-2-3 0,0 0 13 0,0 1 0 15,12 0-4-15,-12-1-9 0,6 2 14 0,6 1-10 16,-12 2 1-16,6 0 16 0,-3 1 24 0,-3 2-10 15,0 0-19-15,6 2-4 0,-6-1 9 16,0 2-9-16,0 0-12 0,0 0 0 0,0 0 10 0,0 0 0 16,0 0-11-1,0 0 11-15,0 0-10 0,0 0 9 0,0 0 3 0,0 13-15 0,0-2 4 16,0-1-1-16,0 1 14 0,0 0-12 0,0 2 10 16,0-2-8-16,-12 1 7 0,12 1-3 0,0-1-3 15,-15 3-3-15,3-2-4 0,6 0 6 0,-3 3-12 16,-3-2-7-16,7 1-7 0,-7-2-2 0,6 2-19 15,-9 1 6-15,9-2-12 0,-6 0 19 0,3 0-22 16,-3-2-20-16,6-1-52 0,0-1-66 16,-3 1-77-16,3-3-70 0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3.42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243 87 1709 0,'6'-5'18'15,"-3"-2"69"-15,6-9 78 16,-9 8-68-16,3 0-10 0,0 0 18 16,-3 1 16-16,0-1-15 0,0 4 2 0,0-3-7 15,0 3-16-15,0 3-4 0,-18-4 49 16,0 5-74-16,-3 0 12 15,3 0-11-15,-2 0-1 0,2 17-15 16,-6-5-10-16,3 0-13 0,3-1-1 16,-3 3-18-16,-11 11 1 15,17-12 5-15,6-3 2 0,3 2-13 16,3 2 7-16,0-4-4 0,3 0 4 16,0-1-2-16,18 1 3 0,-3-1-9 15,20 2-7-15,-14-6-14 16,3-2 17-16,3-1-22 0,-3-2 19 15,2 0-7-15,-2 0 13 0,-3 0-2 0,-3 0-2 16,0 0 13 0,6 0 0-16,-18 0 10 0,-6 0-3 0,0 0-5 15,0 0-7-15,0 0 8 0,0 0 4 16,0 0-5-16,-12 0 0 0,0 0-6 16,-12 0 8-16,12 11-13 15,0-3-4-15,-3 2 22 0,0 0-10 16,1 0-6-16,-7 2 5 0,6 2 14 15,0 2-4-15,-12 20 9 16,21-16-11-16,6-3 7 0,0 3 2 16,0-2-9-16,12-1-3 0,9-2 4 0,-3-1 13 15,0-3 1-15,2-1 4 0,31 2 43 16,-24-9-9-16,0-3-15 16,-1 0 1-16,1 0 15 0,-3 0-12 15,3 0-12-15,-6 0-12 0,-1-10-13 16,1-1-5-16,15-8 0 15,-21 6-23-15,0 1-29 0,-6 1-26 16,3-5-44-16,-3 4-25 0,-6-1-37 16,-3 3-29-16,0 0-30 0,0 1-81 15,0-4-852-15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3.7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27 3047 0,'0'-7'170'0,"0"1"37"0,0 1-17 15,0-1-35-15,0 3-40 0,0 2 14 16,0 1 26-16,0 0-19 0,0 0-24 15,0 26 48-15,0-12-114 0,12 5 0 16,-12 3-16-16,15 3-14 0,-6 6-5 16,-9 1 0-16,6 2 5 0,-6 2-11 15,9 2-7-15,-9 41 14 16,0-43-17-16,0 0-15 0,0-4-29 16,0 1-45-16,0-5-32 0,0-6-86 15,0-6-76-15,0 1-30 0,0-3-407 16,0-9 231-16,0-5-266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4.29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29 2770 0,'6'-13'160'16,"-3"6"-23"-16,-3 5 13 0,3-1-26 16,-3 3 75-16,3 0 33 0,-3 0-15 15,5 0-39-15,-5 21-26 0,6-1-37 16,0 40 64-16,0-24-118 0,-3 3-18 16,0 3-12-16,-3 2-4 0,0 4-20 15,0-3 8-15,0-3-12 0,0 1-7 16,0-3 3-16,0 30 5 15,0-43-19-15,0-10-20 0,0-3-13 16,0-5-26-16,0-9-38 0,0 0-59 16,0 0-19-16,0-14 4 0,0-25-152 15,0 15 188-15,0-4 22 16,0 0 42-16,0-5 26 0,0-4 11 16,0-1 18-16,0 0 22 0,0 0 3 15,0 0 32-15,15-31 75 0,-6 38-32 16,-9 4 15-16,9 2 4 0,3 5-12 15,-6 2-5-15,0 3-4 0,0-1 12 16,3 4 2-16,-3 1 1 0,9-7 103 16,-7 13-75-16,-2 5 0 15,6 0-15-15,-3 0-20 0,3 17-19 16,0 2-13-16,0 2-12 0,0 7 2 16,3 5-7-16,12 39-9 15,-16-34-7-15,4-4 0 0,-3 2-9 16,0 0-4-16,-6-1-4 0,3-4 19 0,-3-5-18 15,3 1 1-15,-3-2-41 16,0 10-145-16,-6-25-15 0,6-3-85 16,-6-7-72-16,3 0-83 0,-3 0-219 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4.49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62 2939 0,'0'0'88'0,"0"-1"8"0,0-2 24 0,0 2-5 16,18-1-29-16,-3-1-19 0,3-1-19 16,0-1-9-16,5-1-22 0,25-6-21 15,-24 8-109-15,3-3-83 16,-7-2-96-16,1 8-113 0,-3-3-339 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4.76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37 0 2966 0,'-12'0'114'0,"0"0"78"16,12 0 31-16,0 0-21 0,0 0-49 16,-9 0-2-16,9 0-24 0,0 0-10 15,0 15-8-15,0 1-69 16,0-1-34-16,0 1 8 0,0-4-2 16,0 4-12-16,0-4-4 0,0-1-48 15,0 0-48-15,0-3-60 0,15 6-311 16,0-14 193-16,-15 0-5 0,12 0-72 15,-12 0-230-15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5.0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104 0 2535 0,'-12'0'29'15,"1"0"53"-15,-4 0 36 0,-6 0 123 16,9 0-140-16,0 14-3 0,3 0-18 16,3-1-29-16,0-1-22 0,6 1-9 15,0-2-6-15,0 1-3 0,12 9-5 16,-12-12-42-16,18-3 4 15,3-1-13-15,-6-4-13 0,0-1 6 0,-4 0-7 16,1 0 4-16,3 0 9 16,-3 0 3-16,0-25-25 15,-12 16 13-15,0-1-25 0,0 10-4 0,0-10-44 16,0 3-82-16,-15 7-200 16,15-4-217-16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6.52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0-2 1618 0,'0'0'24'0,"0"0"31"16,0 0-11-16,0 0-20 0,0 0-27 15,0 0 19-15,0 0-24 0,0 0 12 16,0 0-12-16,0 0 18 0,0 0-7 16,0 0-3-16,0 0-6 0,0 0 5 15,0 0 86-15,0 0-34 16,0 0 12-16,0 0-3 0,0 0-24 16,0 0-11-16,0 0-17 0,0 0-2 15,0 0 11-15,0 0 7 16,0 0-35-16,0 0 25 0,0 0-9 0,0 0 4 15,0 0-12-15,0 0 6 16,0 0-8-16,0 0-4 0,0 0 6 16,0 0 6-16,0 0 3 0,0 0 0 15,0 0-12-15,0 0-2 0,0 0 15 16,0 0 6-16,0 0 12 0,0 0 2 16,0 0 1-16,0 0 25 15,0 0-38-15,0 0 13 0,0 0-3 16,0 0-6-16,0 0-4 0,0 0-13 15,0 0 14-15,0 0 5 0,0 0 0 16,0 0 35-16,0 0-25 0,0 0 2 16,0 0-11-16,0 0 2 15,0 0-3-15,0 0 1 0,0 0 12 16,0 0-12-16,0 0 5 0,0 0-1 16,0 0 5-16,0 0-1 0,0 0 1 15,0 0-3-15,0 0 16 0,0 0-6 16,0 0 2-16,0 0 3 0,0 0 8 15,0 0-18-15,0 0-13 16,0 0-21-16,0 0 16 0,0 0-17 16,0 0 13-16,0 0 17 0,15 0-9 15,-15 0 23-15,15 0 51 16,-4 10-43-16,1 1 28 0,0-1-17 16,3 4-3-16,3 2-8 0,0 4 16 15,6 4 3-15,-3 4-18 0,5 1-8 16,25 45 42-16,-24-36-40 0,-3 3-2 15,-4-1-16-15,1-2 2 0,-6 1-2 16,0-3 0-16,-3 0-4 0,-3-3-10 16,-3-2 4-16,0 18 4 15,-6-27-23-15,0-7-2 0,0 2 5 16,0-7 5-16,0-3 2 0,0-7 3 16,0 0-9-16,0 0-1 0,0 0-23 15,0 0-101-15,0 0 17 0,0 0-32 16,0 0-53-16,0 0-60 0,0 0-25 15,-12 0-38-15,12-12-117 16,0 1-295-16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7.05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-1 86 2856 0,'3'-6'73'0,"-3"4"41"16,3 0 21-16,-3 1-32 0,0 1 197 15,0 0-128-15,0 0-22 16,0 14-12-16,0 3-30 0,0 2-34 16,15 3-15-16,-15 2-12 0,15 5-11 15,-1-2-21-15,7 38 19 16,-6-35-30-16,-6-1 0 0,0 0 15 15,0-1-21-15,0-4-4 0,-3-2-8 16,0-2-7-16,0-6-11 0,-6-1-37 16,0 0-192-16,0-13 64 15,0 0 2-15,0 0 22 0,0-13 56 0,-18 0 25 16,6-6 36-16,-6-2 15 16,0-5 3-16,3-7 17 0,-5-42-3 15,20 33 25-15,-12 5-3 0,12-1-1 16,0 1 15-16,0 5 7 0,0 4 14 15,0 4 13-15,15 4 15 0,17-11 87 16,-14 18-70-16,0 5 10 16,3 4-3-16,0 4 0 0,-6 0-18 15,-1 0-13-15,-2 15-5 0,-3 3-17 16,0 0-9-16,-3 25 7 16,-6-21-21-16,0-1-2 0,0 2 0 0,0-3-3 15,0 0-7-15,0-3 10 0,0 2-4 16,-21-2 0-16,0-1-14 0,-17 13-92 15,17-19 10-15,3 1-25 16,3-2-29-16,0-3-27 0,6-4-52 16,-3 2-39-16,7-1-52 0,-7-2-106 15,6-1-144-15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7.4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100 12 2613 0,'0'-5'80'0,"0"2"43"0,0 1 38 16,0-1-21-16,0 3-4 0,0 0 4 15,0 0 122-15,-18 19-132 16,6 1-5-16,3 2 13 0,-3 4-15 16,3 8-30-16,9 3-7 0,-9 1-11 0,9 7-20 15,-9 2-3-15,-6 52-13 16,15-52-14-16,-6-3-24 0,6-2 0 16,0-1 12-16,0-2 0 0,0-3-22 15,18-5 12-15,-3-4-23 0,3-1-29 16,12 18-148-16,-15-28-9 15,0-6-80-15,0-10-40 0,2 0-32 16,-2 0-53-16,0 0-219 0,0-15-139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7.91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89 37 2767 0,'0'-9'89'16,"0"1"67"-16,0 2 36 0,0 2-26 15,0 1-34-15,0 1 9 0,0 2 50 16,0 0 122-16,-12 21-205 0,12 1-16 16,-9 0-12-16,9 4-23 15,-12 9-23-15,6-2-4 0,-3 4-17 16,3 1 6-16,-3-2-16 0,-3 31 6 15,3-37-17-15,6-4-1 16,0-5-30-16,3-6-11 0,0-3-10 0,0-3-19 16,0-4-31-16,0-5-33 0,0 0 4 15,12-30-62-15,-12 10 132 16,12-6 18-16,3-2-3 0,-3-7 20 16,0-1 13-16,3-2 9 0,-3-2 13 15,0 0 32-15,-3-1 38 0,11-25 158 16,-11 45-110-16,-3 3-15 15,-3 4-22-15,0 6 46 0,3 8-8 16,-3 0-27-16,0 0-11 0,3 0-24 16,0 16-3-16,15 23 6 0,-9-17-47 15,3 2 6-15,0 0-1 0,-1 3 9 16,4 3-4-16,-3-3-4 0,3 4-20 16,0 5 6-16,12 31 10 15,-15-34-12-15,-4-2-3 0,1-6 2 16,-3 0 2-16,0-1-8 0,0-7-10 15,-6-3-40-15,3-3-36 0,-3-2-52 16,3 7-362-16,-6-9 57 0,0-3-74 16,0-4-242-16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4.71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FD8238-A184-44CF-93A9-DA95242CA589}" emma:medium="tactile" emma:mode="ink">
          <msink:context xmlns:msink="http://schemas.microsoft.com/ink/2010/main" type="inkDrawing" rotatedBoundingBox="22202,9332 27236,9431 27186,12009 22151,11910" semanticType="enclosure" shapeName="Other">
            <msink:sourceLink direction="with" ref="{0011EB52-5E32-4150-973C-CCA343A638CD}"/>
            <msink:sourceLink direction="with" ref="{F9F52F9E-F91F-4BFC-A93E-87E2A2A9AEC0}"/>
            <msink:sourceLink direction="with" ref="{D625A3E3-5124-4B6D-9CCA-DD8003109159}"/>
            <msink:destinationLink direction="with" ref="{A5B7ECA6-5048-4115-A8AC-9B16634D00AA}"/>
            <msink:destinationLink direction="with" ref="{281F0257-A7A4-452A-B4D6-B2183276F810}"/>
          </msink:context>
        </emma:interpretation>
      </emma:emma>
    </inkml:annotationXML>
    <inkml:trace contextRef="#ctx0" brushRef="#br0">9 293 2344 0,'0'-8'19'0,"0"3"16"0,0 1 38 0,-12-3 30 16,12 4 12-16,0 2 11 0,0-3-4 0,0 4-25 15,0 0-17-15,0 0-19 0,0 0-11 0,0 0 1 16,0 0-8-16,0 0-1 0,0 0 7 0,0 0 9 16,0 0 28-16,0 0-4 0,0 0 22 0,0 16-9 15,0-2-8-15,0 0-15 0,0 4-20 16,0 2 9-16,0 5-22 0,0 0-13 0,15 4 21 15,-6 3 18-15,-9 2-5 0,15 4-19 0,-4 2-18 16,4 1-5-16,-3 5 17 0,0 2-3 0,3 4-22 16,3 4 16-16,3 4-15 0,-3-1 14 0,-1 1 6 15,-2-1-14-15,0 1-24 0,3-1 32 0,-6 0-16 16,-6-7-8-16,0 0 1 0,0-4 13 0,3 3-6 16,-9-3-7-16,6 0-17 0,-3-7 16 0,3 6 6 15,0-4-9-15,-6 1-10 0,6 1 10 0,-1-3 18 16,1 2-20-16,0-1 26 0,0 0-1 0,-3-2-6 15,0-1-15-15,0 1 12 0,-3 0-23 16,0-5 5-16,0 0 21 0,0-5-33 0,0 3 30 16,0-2-5-16,0-1-21 0,12-3 29 0,-12-3-15 0,0 1 9 15,0-1-17-15,0-4-6 0,0-6 15 16,0-2 18-16,0-1-16 0,0-5-4 0,0-2 0 16,0-5-19-16,0 0 31 0,0 0-20 0,0 0 0 15,0 0 19-15,0 0-4 0,0 0 5 0,0 0-2 16,0 0-21-16,0 0 18 0,0 0-5 0,0 0 2 15,0 0-9-15,0 0 9 0,0 0 2 0,0 0-22 16,0 0 2-16,15 0 12 0,-15 0 24 0,0 0-21 16,0 0-18-16,0 0 35 0,0 0-15 0,0 0 8 15,0 0-23-15,0 0 2 0,0 0 33 0,0 0-30 16,0 0-6-16,0 0 5 0,0 0 10 0,15 0 1 16,0 0-2-16,-6 0 17 0,6 0-34 15,5 0 34-15,-5 14-23 0,6-14-4 0,-3 0 24 16,6 0-10-16,3 0 13 0,-4 0-11 0,7 0-29 15,0 0 11-15,3 0 9 0,5 0 16 0,1 0-5 16,0 0-1-16,0 0-28 0,5 0 7 0,1 0 24 16,2 0-13-16,1 0 7 0,3 0 0 0,-1 0-4 15,1 0 8-15,2 0-26 0,-2 0 32 0,3 0-1 16,2 0-9-16,-5 0-22 0,2 0 31 0,4 0-9 16,2 0 5-16,-8 0-14 0,9 0-12 0,-10 0 32 15,10-11-33-15,-4 11 33 0,-2 0-5 16,5 0-21-16,4-15 6 0,-9 15 16 0,8 0-5 15,-8 0-14-15,2 0 9 0,4 0-22 0,2 0 16 16,-8 0 3-16,2 0 13 0,4 0-22 0,-7 0 11 16,10 0-14-16,-9 0 15 0,2 12-5 0,-5-12 2 15,8 0 27-15,-5 0-29 0,2 0-7 0,1 0 20 16,-9 0-16-16,2 0 2 0,7 0 12 0,-4 0-13 16,1 0 25-16,-4 0-31 0,1 0 24 0,0 0-2 15,2 0-14-15,-2 19-11 0,2-19 29 0,-2 0-20 16,0 10 22-16,2-10-28 0,-2 15 1 0,2-4 5 15,-2-11-3-15,0 10 3 0,-4-10 26 0,4 8-24 16,-6 1 14-16,5 0 3 0,4-5-1 16,-10-4-9-16,7 6-17 0,-3-6 11 0,2 6 26 15,-5-1-42-15,2-5 27 0,-8 0-13 0,6 0 11 16,-1 0 6-16,-11 0-3 0,0 0-27 0,0 0 28 16,-4 0-10-16,-2 0-7 0,0 0-16 0,-9 0 25 15,3 0-10-15,-3 0 4 0,-4-16 4 0,-2 16-12 16,0 0 33-16,3-10-18 0,-9 10 5 0,0 0-1 15,-6-10-25-15,0 10 24 0,0 0-13 0,0 0-3 16,0 0 27-16,0 0-31 0,0 0 19 0,0 0-8 16,0 0 9-16,0 0-14 0,0 0 17 0,0 0 8 15,0 0-3-15,0 0-28 0,0 0-4 0,0-13 20 16,0 13 14-16,0-13-16 0,0 3-18 0,0 10 36 16,0-12-44-16,0 0 28 0,0-1-11 0,0 3 1 15,0 0-4-15,0-4 7 0,0 2 33 16,0-3-17-16,0 0-26 0,0-3 31 0,0 0-32 15,0-5-1-15,0 2 8 0,-18-2 33 0,18-5-39 16,0-1 1-16,0-4 28 0,0-5-16 0,0 2 12 16,0-1-33-16,0-7 34 0,0 1-8 0,12 0-6 15,-12 1 9-15,0-2-24 0,0 1 21 0,0-1-15 16,0 3 23-16,0 1-19 0,12 2 20 0,-12-3-32 16,0 1 10-16,15-2 6 0,-15 3 7 0,0 1-6 15,12 1-3-15,-12-7 9 0,6 1-12 0,-6 0-19 16,12-1 13-16,-12 2 11 0,3-3 7 15,3-1 2-15,0 1-2 0,-1 1-4 0,1 4-13 16,-6 1 23-16,6 3-10 0,-6 2 2 0,0 3-2 16,0-1 1-16,0 7-10 0,0 0 19 0,0 0-33 15,0 5 35-15,0 0-9 0,0 1-16 0,-12 0 21 16,12 0-10-16,0-2 21 0,0 2-20 0,-5-2 3 16,5-1-1-16,0-3 3 0,0 2-18 0,0-5 19 15,0-1-20-15,0 3 10 0,0-2-6 0,0 1 29 16,0 0-25-16,0 1 15 0,0 3-18 0,0-3 24 15,0 6-19-15,0-2 7 0,0 0 3 0,0 2 5 16,0-1-2-16,11 2-16 0,-11 2 17 0,0 3-7 16,0-2-4-16,0 4-1 0,0-1-1 0,0 0-5 15,0 0 3-15,0 2 11 0,0 1-6 16,0 1 1-16,0 3 0 0,0-3 17 0,0 7-3 16,0 2-15-16,0 0 7 0,0 0-6 0,0 0-13 15,0 0 3-15,0 0 0 0,0 0 3 0,0 0 11 16,0 0 11-16,0 0-16 0,0 0 1 0,0 0-8 15,0 0 1-15,-11 0-1 0,11 16 6 0,-15-16-5 16,-3 11 21-16,6-11-15 0,-3 15 18 0,3-4-28 16,-9-3 9-16,9-8 5 0,0 8 16 0,-8 0-25 15,8-8 7-15,-3 0 5 0,-9 4-20 0,9 3-6 16,-9-7 9-16,3 3 6 0,-2 0-10 0,-4-3-11 16,-6 4 31-16,0 0-12 0,7-3-17 15,-10 1 14-15,3 1 36 0,-6-2-30 16,-2 3 19-16,2-3-11 0,0-1-13 0,1 0 7 0,-1 0 15 15,0 0-13-15,7 0-5 0,-7 0 1 0,0 0-4 16,6 0 13-16,4 0 5 0,-10 0-13 0,6 0-1 16,0 0-1-16,-5 0 22 0,5 0-15 0,0 0-4 15,1 0 0-15,-1 0 2 0,3 0 13 0,-3 11-20 16,6-11-13-16,-5 0-5 0,-1 0 22 0,0 0-26 16,1 0 4-16,2 0 6 0,-3 0 10 0,-6 0-8 15,7 0 9-15,-7 0-6 0,6 0-1 0,-6 0-13 16,7 0 12-16,-7 0-4 0,6 0 7 15,1 0 9-15,-1 0-24 0,0 0 9 0,-3 0 0 0,4 0 9 16,-1 0-5-16,-6 0 6 0,-9-8-1 16,7 0 2-16,5 8-8 0,-9-7 16 0,1 7 2 15,5 0-10-15,-6-8 15 0,1 8-15 0,5-5 16 16,0 5-22-16,-2 0 12 0,2 0-3 0,0 0 3 16,1 0 15-16,-1 0-10 0,6 0-4 0,-5 0-2 15,2 0-4-15,0 0 18 0,0 11-17 0,4-11 5 16,-4 0 1-16,0 9 10 0,3-1-1 0,1-8-9 15,-1 7 2-15,-6-3-13 0,6 2 6 16,1-4 3-16,-7 3 8 0,6-5 5 0,-5 0-13 0,2 0 3 16,-3 0-3-16,3 0 5 0,1 0 7 15,2 0-18-15,-6 0 7 0,7 0-30 0,-4 0-6 16,0 0 10-16,3 0-9 0,1 0 12 0,-1 0 9 16,-6 0 3-16,6 0 1 0,-5 0 7 0,-1 0 5 15,6 0-2-15,-2 0 10 0,2 0-13 0,3 0 13 16,-3 0-10-16,4 0-2 0,-4 0 2 0,3 0 0 15,-3 0-1-15,7 12 3 0,-1-1-6 0,0-11 3 16,-3 11 7-16,9-11-9 0,-5 10 8 0,-1-10-4 16,9 6 2-16,-6-6-13 0,3 0 11 0,3 5 7 15,4-1-8-15,-1-4 2 0,3 0-3 0,-3 5-2 16,0-2-24-16,6-1-17 0,-9 3 8 0,6-3-1 16,-3 2 4-16,3-2 3 0,-2 0 5 15,-4 2-12-15,0-1 6 0,3 0 15 0,-6-2 6 16,3 3 3-16,0-4 3 0,-2 2 2 0,2-1 7 15,-6 0-3-15,6-1-3 0,-3 2 6 0,3-1-4 16,-5 3-1-16,8-4 3 0,-3 1 0 0,3 1-1 16,3-2-2-16,-3 0 0 0,3 0-6 0,6 0-40 15,6 0-27-15,-6 0-14 0,6 0-12 0,-9 0 7 16,6 0-4-16,-3 0 0 0,6 0-20 0,0 0-23 16,0 0-32-16,0 0-43 0,0 0-88 0,0 0-122 15,0 0-39-15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8.10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0 100 3025 0,'0'0'78'16,"0"0"82"-16,0 0 66 0,27-12 134 15,-9 12-216-15,-1-14-40 16,4 1-39-16,3 2-25 0,6 4-18 0,-3-3-60 16,-1 2-115-16,1 1-131 15,-3-1-107-15,15-2-724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8.39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0 3214 0,'0'0'219'0,"0"0"-59"0,0 0-13 16,0 0-36-16,0 0 43 0,0 0 7 16,0 0-34-16,0 17-42 0,0-6-24 15,0 17-5-15,0-14-29 16,0 2-11-16,0 2-12 0,0-8-5 16,0 3 7-16,0-3-7 0,0-10 7 15,0 7 3-15,0-7-4 0,15 0-111 16,-6 0-61-16,2 0-107 15,-2 0-63-15,3-16-30 0,0 2-34 16,0 1-183-16,-3-1-229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8.7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52 5 2630 0,'-9'-2'57'0,"0"1"36"15,-3 1 32-15,7-2-27 0,-4 2 5 16,3 0-64-16,3 0 30 0,3 0-8 16,0 0-17-16,0 0-19 0,0 0-3 15,0 0-11-15,0 0 2 0,0 11-5 16,0-1 9-16,12-10-10 15,-12 0-4-15,11 0-16 0,1 0-5 16,-6 0 3-16,-6 0-11 0,6 0-3 16,0 0 9-16,-6 0-37 0,0 0-93 15,0 0 48-15,0 0-14 16,0 0-44-16,0 0-57 0,0 0-173 16,0 0-281-16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09.0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-2-2 2656 0,'0'-1'39'0,"0"1"66"0,0 0 29 16,0 0 35-16,0 0 19 0,0 0 18 16,18 0 13-16,3 16-5 0,20 18 112 15,-17-10-211-15,-3 4-37 16,0 5-15-16,-3 2-35 0,-1 6 9 16,-2 1-9-16,0 3-27 0,-3 0 10 15,-6 1-13-15,9 43-120 16,-12-53-63-16,-3 2-180 0,0-9-102 15,0-2-168-15,-21-5-422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0.7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0 297 1914 0,'0'4'70'16,"6"-1"-34"-16,-6 1 17 0,0-4-16 15,0 0 13-15,0 0 5 0,0 0 0 16,15 0 67-16,-10 0-68 16,1 0 25-16,6 0-5 0,0 0-8 15,0 0-3-15,0 0-14 0,3 0-12 16,-3 0-12-16,15 0 8 0,-12 0-16 16,-1 0 6-16,4 0-23 0,3 0 1 15,0 0 12-15,3 0-7 0,0 0-14 16,2 0 18-16,1 0-9 0,33-13 27 15,-28 2 1-15,-2 11-16 16,0-10 3-16,0 0-7 0,-1 3 1 16,1 1-9-16,0-3 9 0,0 0-7 15,3 4 0-15,32-6-5 16,-32 5 6-16,2-1-9 0,-2-1 11 16,0 5 0-16,0-3-1 0,-1 0 6 15,4 0 10-15,-3 1-2 0,0-3-8 16,44-3 21-16,-38 5-22 15,5 1-6-15,-2 1 10 0,-3-2-12 16,2 1-1-16,4 1 6 0,-3 4-2 0,-1 0-8 16,-2 0 6-1,33-11 6-15,-37 11-3 0,1 0 3 0,-3-11-11 16,-3 11 2-16,-1-11 11 0,1 11-6 16,3-9-5-16,0 4 0 0,38-10 10 15,-35 7-8-15,-1-3 7 16,4 8-4-16,-3-2-7 0,3 0 11 15,-1-1-3-15,-2 3 3 0,3 0-9 16,-1 1 0-16,37 2-2 16,-42 0 3-16,2 0 9 0,-2 0-8 15,6 0 1-15,-4 0-5 0,4 0-1 0,0 0 11 16,-3 0-7-16,2 0-2 0,34 0 1 16,-40 0 1-16,-2 0 9 15,3 0-7-15,0 0 0 0,-1 0-1 16,-2 0 7-16,6 16-7 0,0-16-8 15,2 14 15-15,40-14-11 16,-43 0 3-16,7 0 0 0,0 13 0 16,-1-13-2-16,4 0 8 0,0 0-13 15,-4 18 12-15,4-18-11 0,3 11 6 16,38-11 3-16,-41 15-7 16,-4-15 4-16,1 0-5 0,3 0 0 0,-10 0 4 15,4 0 1-15,-3 0-6 0,5 0 10 16,37 0-7-16,-45 0 10 15,2 0-13-15,-2 0-2 0,0 0 17 16,0 0-6-16,-7 0-10 0,1 0 10 16,3 15 3-16,3-15-13 0,29 0 15 15,-29 15-14-15,3-15 0 0,-1 0 17 16,1 0-5-16,3 0-10 16,-4 0 21-16,4 0-17 0,0 0 5 15,0 0 9-15,38 0-17 0,-38 16 9 16,2-16 0-16,-2 0-3 0,3 14-2 15,2-14-3-15,-2 0 9 0,3 0-2 16,-1 0 34-16,1 0-3 0,50 0 52 16,-50 0-42-16,-1 0-1 15,-2 0 8-15,0 0-5 0,0 0-15 16,-1 0-7-16,-5 0-15 0,3 0 0 16,-4 0-9-16,40 0 13 15,-37 0-15-15,-5 0-7 0,0 0 5 16,3 0 2-16,-7 0 2 0,7 0 11 15,3-14-12-15,-6 14 3 0,41 0 0 16,-35 0 0-16,-4-12-4 0,1 12 3 16,-6 0-11-16,0 0 8 0,-1 0-2 15,-2 0 0-15,-3 0 7 0,-3 0-6 16,15 0 6-16,-25 0 0 16,1 0-3-16,-6 0-2 0,0 0-6 15,-3 0-60-15,-3 0-74 0,0 0-80 16,0 0-98-16,0 0-113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1.7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-2 112 1800 0,'0'-15'94'0,"0"3"17"0,0-1 44 16,0 6 29-16,0-1 9 0,0-3 141 15,0 7-204-15,0 4-30 16,0 0-20-16,0 0 11 0,0 0 59 16,0 0 13-16,0 15-8 0,0 4-23 0,0 2-29 15,0 31 41 1,18-19-99-16,-9 2-9 0,-9 4-7 0,14-1 2 16,-5 4-27-16,0-5 11 0,0 2-3 15,-3 2-2-15,3-5-8 0,3 31 0 16,-9-39-16-16,0-4-33 15,-3-5-7-15,6-8-17 0,-6-4-37 16,0 0-49-16,0-7-16 0,0 0 17 16,0-15 16-16,0-27-62 15,0 17 112-15,0-8 21 0,0-3-2 16,0-6 12-16,0 0 22 0,0-3 10 0,0-2 15 16,0 1-1-16,0 2 4 15,0-37-2-15,18 46 10 16,-3 4 32-16,2 6 23 0,-2 2-5 0,3 6 15 15,-3 5 8-15,-3 2 5 0,3 10-7 16,-6 0 2-16,12 15 34 16,-15 1-61-16,-3 4-19 0,0 4 2 15,-3 1-15-15,0 1 28 0,0 3-5 16,0-1-2-16,-18 0-13 0,-18 25 30 16,18-30-47-16,0-2 11 15,-3-1-13-15,4-4 7 0,-1-5-25 16,0-2-55-16,3-6-54 0,-3 1-31 0,6-4-18 15,-9 0-206 1,15 0 138-16,0 0-48 0,6-15-211 0,0 5-99 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2.11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137 38 2686 0,'0'-9'70'0,"0"1"75"0,0 0 67 0,0 4 29 16,-15-1-27-16,15 2-56 0,-15 3-21 16,6 0 144-16,-3 0-171 15,3 18-1-15,0 3-12 0,-3 4-10 16,-2 3-22-16,8 6-37 0,0 3 1 15,-3 4-7-15,0-1-9 0,0 43 6 16,6-38-14-16,3-5 1 16,0-2-6-16,0-4 10 0,0-3 6 15,15-3-19-15,0 4 0 0,-1-7 1 16,7-4-4-16,27 14-42 0,-24-24-15 16,0-2-44-16,-4-4-80 15,1-5-95-15,0 0-77 0,-3 0-48 0,-3-14-54 16,6-2-259-16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2.7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238 1 2665 0,'-12'-1'36'0,"12"-1"38"0,-18 2 44 0,3 0 0 15,0 0-4-15,0 0 1 0,-3 14-15 16,0-1-18-16,-14 15 64 16,14-14-95-16,3 3-7 0,0 0-9 15,0 0-14-15,6 0-2 0,0-3-4 16,3 0 1-16,0-2-6 0,6 3-9 15,0 4-7-15,0-11-1 0,0 2-5 16,12-2-27-16,3-2-18 0,-3-2-26 16,3 0-3-16,3-4-2 15,-3 0 8-15,6 0 5 0,14 0 7 16,-20 0 45-16,0-11 18 0,0 11 1 16,-9-11 24-16,3 11 13 0,-6-10 20 15,-3 10 4-15,0-6 0 0,0 6-20 16,0 0-7-16,-12 0-3 15,0 0 18-15,-3 0 7 0,3 0 3 16,-6 16 7-16,0-2 7 0,4 1-15 16,-4 1 5-16,-12 19 7 15,15-18-38-15,6 2-7 0,0-2-8 16,3 0-2-16,6-1 4 0,0 1 7 0,0-2-11 16,18 0 6-16,-3-3-1 15,21 10 6-15,-15-14-12 0,2-2 3 16,1-1 0-16,3-3 2 0,-3-2-8 15,3 0 2-15,-4 0-3 0,4 0-6 16,-6 0 1-16,15-11 10 16,-24 11-17-16,-3 0-74 0,-3-12-48 15,0 5-72-15,-6-3-52 0,2 3-52 16,-2-1-28-16,0-2-75 0,0-2-246 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3.0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 15 3128 0,'0'-9'153'0,"0"4"28"0,3 1-47 15,-3 3-14-15,3 1 47 0,-3 0-2 0,6 0-11 16,6 0-9-16,0 0-16 0,21 33 36 16,-15-15-94-16,3 1-18 15,2 3 0-15,1 3 7 0,-3 3-12 16,0 4-8-16,-3 2-3 0,-3 2 8 16,2 6-14-16,7 43 34 15,-15-43-55-15,0 3 3 0,-3-1-4 16,-6 1-16-16,0-5-7 0,0-2 10 15,0-2 5-15,0 0-22 0,0-6-26 16,0 8-122-16,0-27 26 16,0-3-105-16,0-8-220 0,0 0-93 0,0 0-171 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5.70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-1 49 2092 0,'0'0'45'0,"0"0"-16"15,0 0 26-15,0 0 1 0,0 0-8 16,0 0-8-16,0 0 81 0,0 0-55 16,0-11 18-16,0 11-9 15,0-9 0-15,12 9 0 0,-12-7-30 0,12 7-5 16,0 0 1-16,-12 0-14 0,18 0 15 15,-9 0-38-15,3 0 0 16,0 0 0-16,-1 0 5 0,7 0-4 16,3 0 4-16,0 0-11 0,3 0-4 15,3 0 6-15,32 0-44 16,-32 0-31-16,3-11-63 0,-4 11-84 16,-8 0-126-16,0-11-267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5.55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2BCA20-8CD6-4287-AB5B-8C0F0DAD5C9B}" emma:medium="tactile" emma:mode="ink">
          <msink:context xmlns:msink="http://schemas.microsoft.com/ink/2010/main" type="inkDrawing" rotatedBoundingBox="23732,9664 24264,12140 24217,12150 23685,9674" semanticType="verticalRange" shapeName="Line">
            <msink:sourceLink direction="with" ref="{F9F52F9E-F91F-4BFC-A93E-87E2A2A9AEC0}"/>
            <msink:sourceLink direction="with" ref="{D625A3E3-5124-4B6D-9CCA-DD8003109159}"/>
          </msink:context>
        </emma:interpretation>
      </emma:emma>
    </inkml:annotationXML>
    <inkml:trace contextRef="#ctx0" brushRef="#br0">8-2 2008 0,'0'0'32'16,"-9"0"24"-16,9 0 7 0,0 0 26 0,0 0 2 15,0 11-5-15,0-11 1 0,0 18-18 0,0-4-5 16,0 2 5-16,0 3 9 0,0 4-4 0,0 7 16 15,0 2 6-15,21 6-7 0,-9 4 2 0,2 8-7 16,1 5-9-16,3 4 11 0,3 6-13 0,3 7 8 16,-9 2-14-16,9 8-4 0,-7 4-18 0,4 4-7 15,-6-1-8-15,3 6-8 0,-3-1-5 16,3-1 4-16,-6-1-11 0,6-3 8 0,2-3-5 16,-5-4-10-16,3-3 12 15,-3 1-14-15,3-7 12 0,-3-2-2 0,3-5-22 0,-1 1 17 0,-8-4-4 16,9-2-8-16,-6-9 12 0,0-4-3 0,-3-2-11 15,-3-6-2-15,0-2-9 0,-3-10 2 0,0-7-34 16,0-3-33-16,-3-1-32 0,0-9-38 0,0 0-29 16,0-8-27-16,0 0-29 0,0 0-14 0,0 0-74 15,0-13-202-15,0-1-113 0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6.25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78 77 2500 0,'0'-5'36'15,"0"1"4"-15,0 0 26 0,-12 0-24 16,12 2-3-16,0 0 1 0,0 2 18 15,0 0 15-15,0 15 49 16,0 1-58-16,-15 3 12 0,15-2-9 0,-12 3-1 16,12 1-3-16,-9-5-8 15,9-1-14-15,-9 1-1 0,9-6-15 16,-9 8 5-16,0-13-17 0,6-5-3 16,3 0-24-16,0 0-52 0,0 0-15 15,0 0 1-15,0-13 22 0,0-2 12 16,0-1 16-16,0-20 1 15,6 15 20-15,-6-2 5 0,0 1-1 16,9 2 24-16,-9 1 15 0,6 1 10 16,-6 3-5-16,0 4 0 0,0 3-11 15,6 1-2-15,0 7-4 0,0 0 2 16,-3 0-6-16,3 0 0 0,3 0 2 16,3 0-12-16,3 14-6 15,0-2-1-15,3-1-1 0,23 13-2 16,-20-10 5-16,0-2 1 0,0 4 0 15,-6-2 1-15,2-1-5 0,-5 0 6 16,0 3 4-16,-6-2 13 0,-3 11 54 16,-3-12-29-16,0-3 6 15,-15 3-8-15,-3-3-4 0,-2 1-18 16,2-5 6-16,-3 3-24 0,0-3 3 16,3 1-5-16,-15-3-21 15,19-4-82-15,5 0-57 0,-3 0-39 0,3 0-35 16,0 0-32-16,3 0-77 15,-3 0-248-15,3 0-135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9.19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-4 97 1944 0,'0'0'13'0,"0"0"14"0,0 0 19 15,0-12 2-15,0 12 2 0,0 0-22 16,0-14 10-16,0 14-7 0,0-9 32 15,0 1 76-15,0 2-54 16,0 6 7-16,0-4 22 0,0 4 8 16,0 0 20-16,0 0-3 0,0 0-4 15,0 0-3-15,0 0-17 0,0 0 29 16,0 0-102-16,0 0-14 16,0 0 2-16,0 0-17 0,0 0-4 15,0 0 0-15,0 0-8 0,0 0 7 16,0 0-13-16,42-9 11 0,-15 9-3 15,-1-10-8-15,7 2-1 0,0 8 7 16,0-8-30-16,-4 8-19 0,4 0-45 16,-6-3-22-16,20-5-208 15,-29 8 133-15,-3 0-49 0,-3 0-64 16,-6 0-166-16,0 0-135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19.7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89 40 2351 0,'0'0'63'0,"0"0"-25"16,0 0-3-16,0 0-4 0,0 0 25 15,0 0 4-15,0 0 4 0,-12 0 2 16,12 15 27-16,-12-1-7 0,12 13 75 15,-12-15-109-15,3 5-6 16,3-2-17-16,0-3-17 0,0 4-6 0,0-6 6 16,0 0-7-16,0-3 2 15,3 2-18-15,-2 1-71 16,5-10 24-16,0 0-26 0,0 0-17 0,0 0 1 16,0 0-7-16,0 0 37 0,0-10 20 15,0-6 11-15,0 2 3 16,14-17 15-16,-2 15 29 0,-12-3 5 15,12 2 39-15,-12 2 1 0,0 0 6 16,0 1 10-16,0 1 1 0,0 4-13 16,0 0-20-16,0-2 10 15,0 8-38-15,0 0 1 0,0 3-15 16,0 0 6-16,0 0-7 0,0 0 13 0,0 0-8 16,15 0 27-16,-3 0 8 15,24 22 16-15,-18-11-20 0,-1-2-4 16,-2 2-5-16,6 3-4 0,-6 0-10 15,0 3-5-15,-3-1 11 0,3 3-6 16,12 12-1-16,-13-16-13 16,-5 0 16-16,0-4 19 0,0-3 53 15,-6-1 28-15,-3-2 10 0,0-5-26 16,0 6-38-16,0-3-18 0,-36-3 35 16,19 0-39-16,-1 0-16 15,0 0-5-15,3 11-5 0,-3-11 0 0,0 12-20 16,3-12-98-16,3 10-89 15,-2-10-63-15,-4 15-416 16,12-8 80-16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5:34.67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123 33 2547 0,'0'-6'50'0,"0"-5"139"16,-12 7-86-16,12 0 8 0,-12 1-6 15,12 1-8-15,0 0-3 0,0 2 5 16,0 0 20-16,0 0-11 0,0 0 2 16,0 0 84-16,-15 0-112 15,15 15 7-15,0-1-13 0,-15 2 8 0,6 1-9 16,9 2-27-16,-11 2-11 0,11 3-15 15,-6 2-9-15,6 24 10 16,0-27-13-16,0 0-7 0,0-3-11 16,12 1 3-16,2-4 12 0,4-7-10 15,0-4 1-15,6-2-40 0,0-4-12 16,26 0-38-16,-20-19 55 16,-3 2 20-16,-6 1 11 0,0-4-14 15,-7 0 24-15,1-2-19 0,-3 0 22 16,0 2-6-16,-12-4 6 15,0-16-8-15,0 22 29 0,0 2 5 16,0 1-14-16,0 3 2 0,-12-1 6 0,0 2 17 16,-3 1-14-16,-2 6-14 15,5-3 15-15,-27 7 21 0,18 0-19 16,-3 0-12-16,1 11-9 0,2 2 11 16,0 3 0-16,-6-1-13 0,9 2-8 15,-3 2 4-15,-8 20-7 16,14-17-1-16,3-2 0 0,6-2 11 15,6 0-8-15,0 0-9 0,0 0 9 16,0-8-1-16,15 6-1 0,6-6 11 16,17 5-13-16,-14-13 11 15,3-2-14-15,0 0 6 0,-1 0 7 0,4-15-11 16,-6 3-11-16,3-4 32 16,-3 4-8-16,-3-1-3 0,2-14-12 15,-14 13 0-15,0-1 18 0,-9 1-15 16,0 1 1-16,0-3 1 0,0 3-1 15,0 0 4-15,-21 0 7 0,1 3 12 16,-19-8-9-16,18 12 1 16,-3 4 1-16,6 2 2 0,-8 0-6 15,8 0 2-15,-3 15-5 0,0 0 3 16,0 2 14-16,0 4-5 16,-17 18-4-16,20-16-31 0,6 0 14 15,3-5 7-15,3 0-10 0,6 1 10 0,0-3-5 16,0-3-6-16,15-1-5 15,27 0 25-15,-22-10-18 0,1-2 2 16,6 0 3-16,0 0-21 0,-3 0 12 16,-1-14-3-16,-2 0-12 0,-3 3 12 15,0-5 13-15,9-13-12 16,-18 9 11-16,-3 4 9 0,-6-1-2 16,0-2-14-16,0 3 7 0,0 1 1 15,0 1 3-15,-18 3 15 0,-3 4-9 16,-9-1-20-16,12 8 9 15,0 0 13-15,1 0-20 0,-1 18 1 0,3-1 21 16,0 0-8-16,-3 2-4 0,3 4-9 16,0 0 15-1,0 17 7-15,12-21-23 0,0-1 3 0,3-2 5 16,0-3-1-16,0-5 7 0,0 2-4 16,15 0-21-16,-3-2 21 0,6-6-3 15,15-2-22-15,-15 0 22 16,0 0-9-16,-1-13 6 0,1-1-8 15,-3-1 6-15,-3 2-14 0,-6 1 7 16,-6-2 4-16,0-13 26 16,0 17-11-16,0-1-9 0,-12 0 5 15,12 1 12-15,-15 1-5 0,3 5-10 0,0 0 9 16,-2 4 2-16,2 0-14 16,-12 14 10-16,12-1-21 0,-3 4 7 15,3-2 12-15,3 1-5 0,0-2 7 16,0 1-17-16,6-3 8 0,0 1 6 15,3-5-9-15,0 5-3 16,12-6 14-16,0-7-14 0,3 0 0 16,-3 0-5-16,3 0 8 0,0 0 0 15,0 0-4-15,0-16 6 0,-4 4-2 16,7-12-23-16,-9 14 23 16,-6 0 15-16,-3 0-10 0,0 0 12 0,0 0-5 15,0 1 12-15,0 1-9 0,0 0 5 16,0 3 1-16,-18-1 3 15,1 6 2-15,2 0-23 0,0 0 11 16,0 19-16-16,0-4 10 0,3 0-6 16,0-1 1-16,3-6 14 0,3 13-11 15,6-16-11-15,0-5 9 16,0 0-5-16,0 0 8 0,0 0-1 16,15 0-7-16,0 0-14 0,-3 0-3 15,3 0 10-15,15-11-31 16,-18-1 31-16,2-1-2 0,1-1 20 15,-6 1-16-15,3 0 25 0,-6 0-11 16,3 0-8-16,-9 4 13 0,0 0-6 0,0-9 16 16,0 14-1-16,0-1 3 15,0 3-14-15,-21 2-7 0,9 0 11 16,12 0-18-16,-18 0 10 0,4 0-2 16,-4 14 9-16,9 8-6 15,-3-12-2-15,12-10 5 0,-9 10-4 16,9 0 1-16,0-5-15 0,0 3 17 15,0-4-24-15,0 3 13 0,0 0 10 16,0-5-16-16,15-2-1 16,3 0 2-16,-1 0 2 0,4 0-4 0,-6 0 5 15,3-16 0-15,-3 4-3 0,-3-1 11 16,6-13 1-16,-18 14 6 16,0-1-3-16,0 2-2 0,0-1 7 15,0 2 4-15,-15 1-6 0,3 2 4 16,-6 1 4-16,6 1-11 0,-21 2 8 15,16 3 6-15,-1 0-19 16,3 0 2-16,-3 19 11 0,0-4-9 16,0 1 3-16,3 0-2 0,6 0 7 15,0-1-21-15,-5 15-7 16,11-18 12-16,3-3 12 0,0 1-17 16,0-3 19-16,15-1-16 0,-1-6 0 0,1 0-8 15,3 0-3-15,6 0 6 0,15 0-26 16,-16-17 33-16,-2 1 7 15,-6 5-14-15,0-4 11 0,-3 5-3 16,-3-6 10-16,0 4 3 0,-9-1-15 16,0 1 6-16,0-12 18 15,-15 13 0-15,0 3-9 0,3 2 13 16,0 1-20-16,0 2 4 0,0 3-5 16,1 0 4-16,-1 0 8 0,-9 27-2 15,9-15-8-15,3 4-5 16,-3 0 9-16,3-2-11 0,0 3-1 0,9-3 9 15,0 0-22-15,0-3-27 0,0-2-41 16,0 7-249-16,0-11 63 16,0-1-75-16,0 0-41 0,0-1-56 15,0 1-287-15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7:58.9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2C52C7-4B71-48AB-8CBF-1C54C0806EA6}" emma:medium="tactile" emma:mode="ink">
          <msink:context xmlns:msink="http://schemas.microsoft.com/ink/2010/main" type="inkDrawing" rotatedBoundingBox="8568,17303 15109,16674 15139,16985 8598,17615" semanticType="underline" shapeName="Other">
            <msink:sourceLink direction="with" ref="{90322CE3-F626-49D1-A872-BFAF4D198CAF}"/>
            <msink:sourceLink direction="with" ref="{A17FB6C3-B4C4-429F-A874-CA0D54F93478}"/>
          </msink:context>
        </emma:interpretation>
      </emma:emma>
    </inkml:annotationXML>
    <inkml:trace contextRef="#ctx0" brushRef="#br0">0 679 1352 0,'0'0'55'15,"0"0"66"-15,0 0 25 0,0 0 7 16,0 0 3-16,0 0-17 0,24 0 87 16,-16 0-141-16,4 0-6 15,0 0 5-15,-3-10-11 0,3 1-16 0,0 1 4 16,0 2-15-16,3 1 6 0,0 5-15 16,20-16 45-1,-17 7-55-15,3 5 12 0,0-4-19 0,3 0-6 16,6 1 3-16,-4-2 5 0,7 0-13 15,0 2 8-15,3-2-4 0,41-13 12 16,-35 14-9-16,-4-3-3 16,4 5 11-16,0 1-14 0,-4-1 1 15,7 3-1-15,-6 3-7 0,2 0-1 16,1 0 5-16,41 0 3 16,-41 0-2-16,0 0-1 0,2 0-12 15,4-12 3-15,3 12-1 0,-1-18 0 0,7 1 4 16,-4-2 3-16,57-18 5 15,-59 23-8-15,0 3 4 0,-7-2 10 16,4 3-12-16,-9 0 6 0,5 1-9 16,-5 2-3-16,0-1 3 0,-4-1-6 15,43-8 16-15,-42 7-5 16,2 2 0-16,1 1 1 0,3-3 0 16,-1 1 6-16,1-2-2 0,0 1 0 15,5 1-3-15,-2-1 10 0,50-9-5 16,-47 12-5-16,-4-2-11 15,7 2 1-15,-3 0 3 0,-1 0 9 0,-2 0-8 16,0-2 5-16,2 3-10 16,-2-1 4-16,44-6 4 15,-44 9-3-15,-4-2-4 0,1 0 2 0,0 3 10 16,-1-3 1-16,4 2-15 0,-6 0 12 16,0-2-8-16,2 4 6 0,40-8-11 15,-40 5 6-15,-5 5 4 16,3-3-8-16,-1-1 5 0,-5 1-4 15,3-3 7-15,-6 5-9 0,2-3 6 16,1 1-1-16,30-1 8 16,-31 0-11-16,1 1 9 0,-3 2-14 15,9-2 16-15,-4 3-16 0,10-4 11 16,-3 2 4-16,2 2-8 0,-2 0 4 16,50 0 3-16,-53 0-3 0,3 0-12 15,-4 0 12-15,-8 0-11 0,0 0 16 16,0 0-12-16,-7 0 4 0,4 10 3 15,21 0-10-15,-24-10 8 16,-1 9 6-16,4-9-3 0,0 0 0 16,3 0-11-16,2 0 0 0,1 0 7 15,6 0 0-15,0 0 7 0,38 0-18 16,-38 0 16-16,-4 0-10 16,4 0 12-16,-3 0-14 0,-3 0 14 0,-1 0-6 15,-2 0-4-15,0 0 6 16,3 0-8-16,23 0 8 0,-26 0 0 15,0 9-1-15,-4-9-4 0,4 0-2 16,0 7 3-16,0-2 8 0,0 1 7 16,2-1-14-16,1 1 1 15,38 3 12-15,-35-3-6 0,0-1-3 16,3-1 0-16,5-4 3 0,1 2-11 16,0-2 2-16,2 0 5 0,4 0-5 15,47 0 11-15,-50-12 5 16,-4 12 33-16,-2-14 14 0,-3 3-18 0,-7 11-18 15,1-10-6-15,-3 6 3 0,-3 4-4 16,-1-7-10-16,19-2 16 16,-27 9-14-16,0-5-10 0,3 5 4 15,-3-2-7-15,-1 0 3 0,4-2 6 16,0 1-11-16,0 3-1 0,-3-1-22 16,12-2-214-16,-22 1-3 15,-2 0-101-15,-6 2-263 0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7:38.57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21B95A-8099-44E5-8110-DFE9516117CE}" emma:medium="tactile" emma:mode="ink">
          <msink:context xmlns:msink="http://schemas.microsoft.com/ink/2010/main" type="writingRegion" rotatedBoundingBox="19332,14870 32651,13925 32812,16203 19494,17148"/>
        </emma:interpretation>
      </emma:emma>
    </inkml:annotationXML>
    <inkml:traceGroup>
      <inkml:annotationXML>
        <emma:emma xmlns:emma="http://www.w3.org/2003/04/emma" version="1.0">
          <emma:interpretation id="{452A3DE1-6EA8-48C2-AEE5-E8C0BCF47F95}" emma:medium="tactile" emma:mode="ink">
            <msink:context xmlns:msink="http://schemas.microsoft.com/ink/2010/main" type="paragraph" rotatedBoundingBox="19381,14853 25169,14830 25173,15909 19385,15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B54D76-8D9B-4913-9333-91B60FB745F2}" emma:medium="tactile" emma:mode="ink">
              <msink:context xmlns:msink="http://schemas.microsoft.com/ink/2010/main" type="line" rotatedBoundingBox="19381,14853 25169,14830 25173,15909 19385,15932"/>
            </emma:interpretation>
          </emma:emma>
        </inkml:annotationXML>
        <inkml:traceGroup>
          <inkml:annotationXML>
            <emma:emma xmlns:emma="http://www.w3.org/2003/04/emma" version="1.0">
              <emma:interpretation id="{B6949C8B-2928-4D48-9809-A969ADB2CAC4}" emma:medium="tactile" emma:mode="ink">
                <msink:context xmlns:msink="http://schemas.microsoft.com/ink/2010/main" type="inkWord" rotatedBoundingBox="19381,14866 20404,14862 20407,15740 19385,15744"/>
              </emma:interpretation>
            </emma:emma>
          </inkml:annotationXML>
          <inkml:trace contextRef="#ctx0" brushRef="#br0">-564-260 2095 0,'-6'-5'36'0,"6"3"35"0,-9 2 21 16,3 0 8-16,3 0-13 0,-3 15 52 16,0-3-78-16,3 3-19 15,0-2-5-15,3-1-3 0,0 1-17 0,0-4 0 16,0 4-2-16,0-5-15 0,0-2 2 16,0 0 5-16,12-6-4 15,-12 0 5-15,15 0-4 0,-3 0-5 16,0 0-5-16,-3 0-6 0,3-14 14 15,-4 1 8-15,10-13-25 16,-12 13 18-16,-3 0-3 0,3 2 3 16,-6 1-6-16,0 5-7 0,3-3-12 15,-3 8-46-15,0 0-32 0,0 0-41 16,0 0-493-16,0 0 8 0</inkml:trace>
          <inkml:trace contextRef="#ctx0" brushRef="#br0" timeOffset="-369.64">-389 79 1911 0,'6'0'36'0,"0"0"58"16,-3 12 8-16,0-12-15 0,3 13 1 15,-3 7 43-15,0-9-77 16,0-2-11-16,-3-1-8 0,3 5 3 16,-3-5-4-16,3 1-14 0,0 2-8 0,0-1-14 15,-3 5 10 1,3-5-6-16,0-5-4 0,-3 1-1 0,0-1 8 16,0 0-9-16,3-2 11 0,-3-1-12 15,3 0 8-15,-3-1-5 16,0-1 33-16,0 0-30 0,0 0 8 15,0 0-3-15,0 0-2 0,0 0 5 16,0 0-13-16,-18 0 4 16,3-9 3-16,0 9 11 0,-14-9 6 15,11 9-20-15,0 0 23 0,-3 0-4 16,0 0-4-16,3 17 1 0,0-2 10 0,1 2-16 16,-1 0 0-16,3 2-4 15,-3 29 12-15,9-25-26 0,6-1 11 16,3-2 1-16,0 2 0 0,0-2 6 15,12 1-16-15,3-7-1 0,0 0 7 16,3-2-3-16,20 7 3 16,-17-11 0-16,-3-3 12 0,3-5-7 15,-3 0-1-15,-3 0-27 0,2 0-32 16,-5-16-42-16,3 0-89 0,9-16-806 16</inkml:trace>
          <inkml:trace contextRef="#ctx0" brushRef="#br0" timeOffset="-21148.62">31 15 1603 0,'0'0'88'0,"0"0"-14"0,0 0-5 16,0 0 2-16,0 0-3 0,0 0-8 16,0 10-13-16,0 1-13 15,0-3 88-15,0-8-49 0,0 8 3 16,0 0 4-16,0-4 9 0,0-4 15 0,0 5 18 16,0 0 8-16,0-3 2 15,0 1 1-15,0 5 110 0,0-2-144 16,0 1-3-16,0 3-8 0,0 0-12 15,0 3-20-15,0 5-2 0,0-1 1 16,0 5-14-16,0 27 11 16,0-24-38-16,0 4-1 0,9-1-6 15,-9 3-2-15,12-2 6 0,-6-2-4 16,6 1 0-16,-3-4-4 0,3-1-2 16,6 21 3-16,-13-27-10 15,1 2 11-15,0-7 2 0,-3-1-10 16,-3-2-5-16,0-3 15 0,0 1-12 15,0-6 15-15,0-1-9 0,0 0-9 16,0-12 6-16,-15 1-6 0,15-3-8 16,-17-3-8-16,17-2-18 0,-15-5-1 15,0-1 6-15,15-2 1 0,0-5 6 16,0-34-12-16,0 35 30 16,0-4 12-16,0 3-4 0,0 0 1 15,0 4 7-15,0 1-4 0,15 1 3 16,-3 4-6-16,-3-2 0 15,14-12 4-15,-11 22-6 0,3 0 8 16,-6 2-2-16,6 1 2 0,-3 3-3 0,-3 2 0 16,6 2 1-16,-3 4-1 15,11 0 13-15,-5 0-15 0,-6 15 2 16,0-5-3-16,3 5 5 0,-3 0-3 16,3 1-1-16,0 2 5 0,0 3 0 15,-4-2-10-15,16 18 17 16,-18-21-8-16,0 0-7 0,-9-1 6 15,0 0 4-15,0-4 6 0,0 4-16 16,0-5 17-16,0 1 9 0,-21-1 18 16,-17 10 19-16,17-12-34 15,0 3 3-15,-3 0 3 0,-3-4-3 0,0 0-3 16,4 3-2-16,-4-2-6 0,0-2-3 16,0 2-3-16,-23 9 6 15,29-9-15-15,0-2-3 0,6 1 2 16,3-3 8-16,3 1-1 0,6-4-22 15,0 2-17-15,3 1-33 0,-3-4-200 16,3 0 59-16,0 0-37 16,0 0-32-16,18 0-60 0,-3 0-221 15,0 0-224-15</inkml:trace>
        </inkml:traceGroup>
        <inkml:traceGroup>
          <inkml:annotationXML>
            <emma:emma xmlns:emma="http://www.w3.org/2003/04/emma" version="1.0">
              <emma:interpretation id="{A40932D6-D2CC-4C88-8FDD-82E62CDBF5F1}" emma:medium="tactile" emma:mode="ink">
                <msink:context xmlns:msink="http://schemas.microsoft.com/ink/2010/main" type="inkWord" rotatedBoundingBox="20854,15048 22903,15040 22907,15918 20857,159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16437.37">2326 339 2587 0,'12'-4'81'15,"-12"0"60"-15,6 1 37 16,-6 1 176-16,9 2-180 0,-9 0-4 16,0 0-20-16,0 0-9 0,0 0-18 15,0 0 5-15,0 0 1 0,0 0-4 16,0 13-25-16,0 7 50 16,0-9-75-16,0 0 0 0,0 3-8 0,0-1 0 15,0 0 9-15,15 2-3 0,-15-3-29 16,0 0 17-16,12 11 34 15,-12-13-40-15,9 3-45 0,-9-2 6 16,9-1 14-16,-9-1-26 0,11 2 3 16,-5-3-7-16,-6 0 21 0,3-1-24 15,3 4-13-15,0-6 10 16,-6-5 22-16,0 0-35 0,0 0 7 16,0 0 40-16,0 0-22 0,0 0-36 15,0 0-23-15,0 0-50 0,0 0-188 16,0 0 76-16,0 0-161 0,0-11-132 15,0 4-59-15,0 7-270 0</inkml:trace>
          <inkml:trace contextRef="#ctx0" brushRef="#br0" timeOffset="-15352.33">2728-85 2085 0,'0'-2'77'0,"0"-2"25"0,0 3 12 16,0 1-3-16,0 0-5 0,0 0-15 16,0 0-9-16,0 0 0 0,0 0 2 15,0 0 96-15,0 0-72 16,0 0 34-16,0 0 7 0,0 0-2 15,0 11-17-15,0 0-4 0,12 2-19 16,-12-1-16-16,12-1-3 0,-3 16 54 16,0-13-78-16,0 4-14 15,-3 1 4-15,-1 1-3 0,1 0 6 0,0 4-8 16,-3-1-12-16,3 2 8 0,0 3 6 16,9 27 21-16,-9-26-33 15,0-2 4-15,3-1-24 0,0 0 6 16,-9-3-8-16,6-3 16 0,0 1-34 15,0-4 25-15,0-2-7 16,3 6 30-16,-9-13-19 0,6-4 38 16,-6 3-18-16,3-3 25 15,-3-4-18-15,3 5 2 0,-3-1 17 0,3-3-33 16,0 3 35-16,-3 1-47 16,2-3-26-16,1 1-6 0,-3-3-5 15,0 0 18-15,0 0-8 0,0 0 4 0,0 0-7 16,0 0 16-16,0 0-21 15,0 0 2-15,0 0-14 0,0 0 17 16,0 0 11-16,0 0 2 0,0 0-5 16,0 0-34-16,0 0 9 0,0 0-27 15,0 0-170-15,0 0 62 16,0 0-5-16,0 0-35 0,0 0-128 16,0 0-155-16,0 0-69 0,0 0-103 15,0 0-390-15</inkml:trace>
          <inkml:trace contextRef="#ctx0" brushRef="#br0" timeOffset="-20412.52">1013-75 2454 0,'0'-1'51'0,"0"-1"37"0,0-1 48 15,0 3-6-15,-14 0 1 0,14 0-14 0,-9 0 0 16,0 0 124-16,0 0-133 16,9 0 7-16,-6 0-4 0,0 0 17 15,0 14-3-15,0 0 13 0,0 0-30 16,-3 6-3-16,-3-1-20 0,-9 27 28 15,12-16-55-15,0-2-21 16,3-1 16-16,1 4-25 0,2 0-1 16,3 0 2-16,0 4-26 0,0-4-8 15,0 3 13-15,11 27 13 0,-11-29-28 16,15-2 18-16,-3-5-16 0,0 0 20 16,0 0-9-16,3 0-9 0,0 0-1 15,3-2-3-15,0 1 15 0,20 20-5 16,-23-23-3-16,3-4 20 15,-6-2 19-15,3-4-13 0,-6-1-5 16,3-2 28-16,-3-1-15 0,-3-3-18 16,2 1 4-16,7 6 14 15,-9-5-9-15,0-6-1 0,-3 0-22 0,0 0 11 16,0 0-20-16,3 0 12 16,-6 0 4-16,3 0-5 0,0 0-8 15,-3 0 7-15,3 0 15 0,-3 14-21 16,0-14 0-16,0 0 12 0,0 0 3 15,0 0-14-15,0 0 15 0,0 0-27 16,0 0 33-16,0 0-10 16,0 0-14-16,0 0 4 0,0 0-3 15,0 0 14-15,0 0-12 0,0 0-3 16,0 0-3-16,0 0 11 0,0 0 3 16,0 0-9-16,0 0 3 15,0 0 2-15,0 0-11 0,0 0 0 16,0 0-13-16,0 0-23 0,0 0-34 15,0 0-2-15,0 0-157 0,0 0 16 16,0 0-186-16,0 0-96 16,0 0-49-16,0 0-367 0</inkml:trace>
          <inkml:trace contextRef="#ctx0" brushRef="#br0" timeOffset="-16913.03">1457 38 2339 0,'0'-2'48'0,"0"-1"47"15,-9 3-3-15,9 0-1 0,0 0-26 0,-9 0-5 16,9 0-27-16,0 0 16 0,-6 0 37 15,6 0-11-15,0 0-3 16,0 0 16-16,0 13-2 0,0-2 13 16,0-2 0-16,0 2 7 0,0 1 5 15,0 3-21-15,0 16 64 16,0-14-90-16,0 8-15 0,0-1-16 16,0 3 5-16,0 2-19 0,0 2-13 15,0 1 8-15,0-3 4 0,12 3-8 16,0 27-2-16,-12-34-4 0,12-3-15 15,-3-3 12-15,-9 0-6 16,6-7 8-16,-6-1-13 0,0-4 4 0,0-3 7 16,6 1-2-16,0-5-6 15,-6 0 2-15,0 0-15 0,0 0-20 16,0 0-19-16,0-14-7 0,0 0-5 16,0-3-10-16,0-2-2 0,0-5-2 15,0-29-20-15,0 22 81 16,0 1 7-16,0 0 5 0,0 1 11 15,0 0 3-15,0 4-1 0,0 0 8 16,0 5 13-16,0-16 24 0,-12 24-25 16,12-3 1-16,0 7 3 15,0-1 5-15,0 1 4 0,0 4-6 0,0-3-1 16,0 4 11-16,0-2-11 0,0 3 12 16,0 2-9-16,0 0 34 15,0 0-3-15,0 15-2 0,0-1-8 16,0 3-15-16,15 3-2 0,2 1-16 15,-2 1 0-15,18 28-10 16,-15-29-3-16,0 3-3 0,3-2-5 16,-1-2 15-16,-2-1-21 0,0-4 15 15,0-2-19-15,0-3 20 0,0-2-15 16,9 3 1-16,-16-11-4 0,4 0-9 16,-9 0 4-16,3 0-6 0,6-13-16 15,-9 1 8-15,9-1-3 0,-9-2-10 16,6-1 16-16,0-21-47 15,-9 19 48-15,-3-2 6 0,0-1 14 16,0-2 1-16,0 2 0 0,0 0 2 16,0 0 2-16,0-1 11 0,0-14-8 15,0 19 6-15,0 2 7 0,0 0 2 16,0 5 0-16,0 0 14 16,0 4 0-16,0 1 11 0,0 0-11 15,0 4-11-15,0 1 25 16,0 0-22-16,0 0 24 0,0 0-4 15,0 12 14-15,0 1 0 0,0 6-3 0,15 0-11 16,-1 6-1-16,-14 4-5 0,42 34 30 16,-27-28-54-16,6-3 11 15,-3 0-2-15,0 0 0 0,-1-3-26 16,-2-1 20-16,-3-3-7 0,0 1-9 16,0-5 5-16,3 18 2 15,-3-21 1-15,-6-6-18 0,-3-1 2 16,3-3 5-16,-6-4-17 0,0-1-22 15,0 1-53-15,0-4-79 0,0 0-92 16,0 0-412-16,0 0 304 0,0 0-111 16,0-15-249-16</inkml:trace>
        </inkml:traceGroup>
        <inkml:traceGroup>
          <inkml:annotationXML>
            <emma:emma xmlns:emma="http://www.w3.org/2003/04/emma" version="1.0">
              <emma:interpretation id="{0B9499BF-818B-402F-92DB-87FD0A4BB052}" emma:medium="tactile" emma:mode="ink">
                <msink:context xmlns:msink="http://schemas.microsoft.com/ink/2010/main" type="inkWord" rotatedBoundingBox="23413,14837 25169,14830 25173,15882 23417,15889"/>
              </emma:interpretation>
            </emma:emma>
          </inkml:annotationXML>
          <inkml:trace contextRef="#ctx0" brushRef="#br0" timeOffset="-14102.94">3427 59 2423 0,'6'-2'39'0,"-6"0"40"0,0 2 34 15,0 0-6-15,0 0-13 0,0 0-17 16,0 0-5-16,0 0-12 15,0 0 27-15,0 0-32 0,0 0 24 0,0 9 9 16,0-9 1-16,0 13 13 0,0 1 14 16,0 0-20-16,0 4-14 0,0 0-15 15,15 28 42-15,-15-25-80 16,0 4 5-16,15 1-9 0,-15-3-18 16,0 0-10-16,15-4 11 0,-15 2-6 15,12-4 11-15,-12 9-20 16,0-18 14-16,0 0-1 0,0-1-9 15,0-6-7-15,0-1 15 0,0 0-5 16,0 0-10-16,0 0-5 0,0 0-13 16,0-22-57-16,0 11 19 0,0-1-24 15,0-6 10-15,0 0 10 16,0-3 35-16,-12-1 2 0,0-2 19 0,12-1-9 16,0 2 17-16,0-21-3 15,0 20 8-15,0 6 1 0,0 0 5 16,0 1-14-16,0 2 8 0,0 1-1 15,12 0 2-15,-12 3 12 0,18-1 0 16,15-10 2-16,-21 11-1 16,0 1 0-16,2 1 1 0,-2 3 7 0,0-1 7 15,3 4-5-15,-6 3 7 0,0 0 11 16,0 0 6 0,15 20 34-16,-12-4-45 0,8 4 6 0,-8-1-17 15,9 5 4-15,-3 0 1 16,3 4-17-16,-6-3 9 0,3 3-18 0,5 23 30 15,-8-24-14-15,-9-6 15 16,0 0 0-16,0-1 1 0,-3-4 17 16,-3 2-8-16,0-5-3 0,0 2 6 15,0-3-2-15,-27 15 29 16,9-12-31-16,4 0-23 0,-4-3 12 16,3 4-14-16,-3-5-11 0,-3 1-1 15,9 2 12-15,-6-3-15 0,4-1 11 16,-13 7 22-16,15-12-8 0,0-1-5 15,6-2-24-15,-3-2 12 0,3 0-11 16,0 0-9-16,0 0 0 0,0 0 14 16,6 0-6-16,0-13-11 15,-15 13-32-15,15 0-27 0,0 0-69 16,0 0-108-16,0-9-105 0,0 9-60 16,0 0-58-16,0 0-117 0,0 0-301 15</inkml:trace>
          <inkml:trace contextRef="#ctx0" brushRef="#br0" timeOffset="-13427.11">4195-64 2221 0,'0'-2'56'15,"-5"1"35"-15,5 1 36 0,-3 0 14 16,0 0 81-16,-3 0-124 0,6 0 4 16,-3 0 14-16,3 0-4 15,0 0 0-15,0 0 12 0,0 0-1 16,0 0-17-16,0 0-3 0,0 0 133 15,0 0-114-15,0 0-16 0,0 0-12 16,0 12-18-16,12-12-2 0,2 15-10 16,-2-4-16-16,-3-3-17 0,3 2-4 15,18 16 36-15,-15-12-29 16,-3 3-2-16,9 1 8 0,-10 5-15 16,4-2 4-16,3 2 13 0,-9 2 9 15,6 1-8-15,-6 0 7 16,9 34 75-16,-12-33-68 0,-3 2-21 15,3 0 11-15,-6 2-27 0,0-2 2 16,0 1 30-16,0-1-36 0,0 0 22 0,-18 29 14 16,9-29-47-16,-3-3 24 15,0-3-5-15,3-1-25 0,-3-1-10 16,3-4 4-16,3-2 13 0,-3-2 9 16,9-2-22-16,-8 3-19 15,8-11 36-15,0-3 3 0,0 0-44 16,0 0-45-16,0 0-73 0,-6 0-42 15,6 0-18-15,0 0-120 0,0 0-197 16,0 0-734-16</inkml:trace>
          <inkml:trace contextRef="#ctx0" brushRef="#br0" timeOffset="1194.3">4624-108 2071 0,'-3'0'28'16,"-3"0"27"-16,0-15-3 0,6 0 5 16,-6 5-27-16,6-5-12 0,0-13 0 15,18 15 7-15,-9 1-12 0,15 1 32 16,-6-2 2-16,3-2 16 0,5 3 16 16,-5 1-4-16,9 3-4 0,-3 0 9 15,23 1 77-15,-29 7-99 16,6 0 5-16,-3 0-7 0,-12 0 15 15,-3 13 7-15,-3 0-8 0,-6 2-2 16,0 4-19-16,0 2-12 16,0 26 17-16,0-18-30 0,-18 3-7 0,-3-3-2 15,6-1-9-15,3 2 0 16,-12-5-11-16,9 0 0 0,-8-4-3 16,8 1 2-16,-3 12-26 0,12-20-33 15,6 1-52-15,0-5-24 0,0 5-24 16,0-4-15-16,0 2-8 0,0 0-39 15,0 2-69-15,0 16-565 16,0-16 389-16</inkml:trace>
          <inkml:trace contextRef="#ctx0" brushRef="#br0" timeOffset="1493.15">4990 324 2543 0,'0'4'86'16,"0"-1"236"-16,0 1-70 0,0-3-5 15,0 2-11-15,0 0-28 16,0 2-32-16,0-3-57 0,0 5-28 0,0-4-34 16,0 2-27-16,0 8 4 15,0-6-13-15,0 1-6 0,0 0-30 16,0 0 18-16,0 1-1 0,0-3 1 16,18-1-18-16,9-1-19 0,15 0-79 15,-19-4 62-15,1 0 15 16,0 0 21-16,-9 0 0 0,0-15 11 15,-9 2 4-15,-6 0-8 0,0-3 10 16,0-1-8-16,-33-19-4 0,15 20 0 16,-3-1-53-16,-3 3-46 15,-2-1-86-15,2 5-79 0,-6 2-65 0,6 5-153 16,-3 3-396-16</inkml:trace>
        </inkml:traceGroup>
      </inkml:traceGroup>
    </inkml:traceGroup>
    <inkml:traceGroup>
      <inkml:annotationXML>
        <emma:emma xmlns:emma="http://www.w3.org/2003/04/emma" version="1.0">
          <emma:interpretation id="{01FDF08B-C974-4FBC-8A02-FA43D1CC8180}" emma:medium="tactile" emma:mode="ink">
            <msink:context xmlns:msink="http://schemas.microsoft.com/ink/2010/main" type="paragraph" rotatedBoundingBox="19840,15753 32716,14839 32812,16203 19936,17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8A2E39-2E56-4773-BCAE-62D989AD9534}" emma:medium="tactile" emma:mode="ink">
              <msink:context xmlns:msink="http://schemas.microsoft.com/ink/2010/main" type="line" rotatedBoundingBox="19850,15902 32726,14988 32780,15740 19904,16654"/>
            </emma:interpretation>
          </emma:emma>
        </inkml:annotationXML>
        <inkml:traceGroup>
          <inkml:annotationXML>
            <emma:emma xmlns:emma="http://www.w3.org/2003/04/emma" version="1.0">
              <emma:interpretation id="{2D413D5B-41BC-4FDD-9716-F37B70788CA0}" emma:medium="tactile" emma:mode="ink">
                <msink:context xmlns:msink="http://schemas.microsoft.com/ink/2010/main" type="inkWord" rotatedBoundingBox="19866,16124 24405,15802 24423,16058 19884,163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0499.73">-118 1040 2364 0,'0'-4'26'0,"0"4"46"15,0 0 10-15,0 0 75 16,0 0-101-16,0 0-3 0,0 0-6 15,0 0-4-15,0 0 20 0,12 0 19 16,-12 0-13-16,9 0-3 0,3 0-12 16,9 0 36-16,-9 0-50 15,3 15-9-15,3-3-23 0,-1 1 2 0,4-2-3 16,6 1-9-16,0-1 13 0,9 2-13 16,-1-1 4-16,43 2 1 15,-40-14-8-15,1 3 4 0,3-3-16 16,-4 0-19-16,1 0-5 0,0 0-11 15,-3 0 2-15,5-19 0 0,34-15-4 16,-40 13 37-16,-2 4 8 16,-3-2 10-16,0-2-16 0,-10 6 12 15,1-1 10-15,0 2-6 0,-6 4-7 16,-3-1 9-16,6-6 21 0,-15 7-12 16,0 5 1-16,0 5 3 15,-3 0-16-15,0 0 5 0,0 0 7 0,0 0 2 16,0 0-1-16,0 0 9 0,29 28 6 15,-17-14-12 1,3-3-18-16,0 2 6 0,0-1 5 0,6 3-15 16,0 0 7-16,2-3 1 0,7-3 5 15,0 4-9-15,38 10-4 16,-29-15 6-16,0-1 1 0,3-3 0 16,-1-1-4-16,1-3 10 0,-3 0-15 15,5 0 6-15,1-13-2 0,-3 0-8 16,35-23-12-16,-32 20 10 15,-7-1 12-15,-5-2-5 0,3-1-2 0,-9-1 10 16,-1 6-7-16,1-1 11 0,-6 0 2 16,12-9-15-16,-21 14 10 15,-6 7 5-15,0 0 1 0,-3 1-14 16,-1 3 8-16,1 0 3 0,0 0 7 16,-3 0 0-16,6 15-3 0,9 11-10 15,-6-13 5-15,0 0 1 16,3 3 5-16,0-1-15 0,9 0 11 15,-3 0-5-15,5 0 8 0,4-3-15 16,3 3 7-16,38 11 0 0,-29-20-5 16,3 0-2-16,0-3 10 0,2-3-3 15,1 0-17-15,5-15-5 0,-5 0 5 16,6-6 1-16,2 4 6 0,37-32-1 16,-46 28 7-16,-5-3-2 15,-3 2 7-15,-10 2-1 0,-2 2 24 16,-9 4 4-16,0 6 14 0,-6 1-4 15,-6 7-1-15,0 0-4 0,-3 0-28 16,0 0 0-16,0 0 3 16,0 0-6-16,0 0-8 0,0 0 0 15,0 0 3-15,0 15 4 0,12-1 8 16,9-3 0-16,-9-11-13 16,8 15 5-16,-5-4-8 0,9-11 10 0,3 0-6 15,6 0 3-15,2 0-11 0,4 0 10 16,53 0-36-16,-47 0 15 15,3 0-12-15,8 0 1 0,-5 0 1 16,2 0-7-16,-2 0-4 0,0 0 7 16,-10-13 11-16,4 3 2 0,23-19-5 15,-44 9 21-15,0 4 13 16,-6 0-4-16,-3 0 9 0,-3 2 13 16,-1 2-3-16,-5 4 3 0,3 5 0 15,3 0 0-15,-6-2-3 0,0 5-23 16,-6 0 14-16,0 0-1 15,0 0-9-15,0 0-1 0,0 14 5 0,0 0-6 16,0-1 11-16,21 3-8 0,12 16 22 16,-12-15-18-16,5-4-1 15,4-2-3-15,3-6-9 0,0-1 4 16,2-4 4-16,7 0-7 0,-3 0 7 16,38 0 0-16,-38 0-4 15,-6 0 2-15,-4-14-7 0,-5 14 7 16,0-11 28-16,-12 11 24 0,-3-8 19 15,3-5 23-15,-12 1-12 0,0-5 31 16,0 9-63-16,0-2 9 0,0 3-12 16,0-2-13-16,0 2 10 0,0 3-11 15,0 0-10-15,0 2-1 0,0 0 0 16,0 1-6-16,0 1-5 16,0 0 8-16,0 0-20 0,0 0 13 15,0 0-10-15,0 0 16 0,0 0-20 16,0 0 13-16,0 0-15 0,0 0-1 15,0 0 1-15,0 0 3 16,0 0 2-16,0 0-5 0,0 0-10 16,0 0-37-16,0 0-48 0,0 0-46 0,0 0-75 15,0 0-294-15,0 0 193 16,-9 0-227-16,9 0-292 0</inkml:trace>
        </inkml:traceGroup>
        <inkml:traceGroup>
          <inkml:annotationXML>
            <emma:emma xmlns:emma="http://www.w3.org/2003/04/emma" version="1.0">
              <emma:interpretation id="{1F1D839F-BA27-4F2C-A2F6-497AF22FB9BE}" emma:medium="tactile" emma:mode="ink">
                <msink:context xmlns:msink="http://schemas.microsoft.com/ink/2010/main" type="inkWord" rotatedBoundingBox="26488,15431 27841,15335 27891,16045 26538,161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8373.12">6517 335 2599 0,'0'-3'42'15,"0"2"12"-15,-12 1 10 0,12 0-19 16,0 0 97-16,0 0-41 16,0 0 17-16,0 14 22 0,0 1 15 0,12 2 14 15,6 6-21-15,-9 1-39 0,9 3-12 16,-6 5-29-16,15 35 29 16,-18-29-63-16,2-2-12 0,-5 1-9 15,-6-1-12 1,6 0 3-16,-6-2-2 0,6-5 6 0,-6 0-3 0,0-2-7 15,0 15-10-15,0-28 7 16,0-14-7-16,0 0-39 0,0 0-18 16,0 0-20-16,0 0-23 0,0-19 0 15,0-7 2-15,-12-37-84 16,-8 26 113-16,20-4 13 0,-12-1 7 16,12-8 24-16,-12 3 16 0,12 1 10 0,0 1 0 15,0 4 14-15,0 5-13 0,0-23 23 16,12 34 3-16,3 7 2 15,-4 4-1-15,7 7 12 0,-6 3-13 16,9 4 15-16,-6 0-15 0,3 0-7 16,0 15 9-16,17 17-4 15,-17-15-1-15,-6 1-19 0,-3 0 6 16,3 5 10-16,0-6-7 0,-12 3 23 16,0 2-5-16,0-1-5 0,0-1-7 15,-24 19 14-15,3-21-19 16,0-2 3-16,-2 3-3 0,2-3-3 0,0-5 8 15,-3 3-7-15,3-6-3 0,3 1 4 16,1 0-13-16,-10 2-24 16,18-8-39-16,3 4-28 0,0-6-33 15,6-1-49-15,-6 0-30 0,6 0-62 16,-6 0-164-16,6 0-208 0</inkml:trace>
          <inkml:trace contextRef="#ctx0" brushRef="#br0" timeOffset="-8017.79">7223 408 2698 0,'6'-5'43'15,"-6"0"65"-15,0 2 32 0,0 3 24 16,0 0-25-16,0 0 2 0,-33 18 141 16,27 1-158-16,6 4-2 15,-18-2-10-15,9 9-13 0,-3-3-5 16,6 5-33-16,6 0-4 0,-6 0-11 0,6-2-7 16,0 27 1-1,0-30-41-15,0-3 14 0,0 1-15 0,0-3 13 16,18 3-18-16,-6-3 14 0,3-1-8 15,-3-4-7-15,3-3-2 0,15 13-64 16,-24-20-44-16,8 0-88 16,-8-6-78-16,6-1-47 0,-6 0-10 15,3 0-79-15,-3 0-213 0</inkml:trace>
          <inkml:trace contextRef="#ctx0" brushRef="#br0" timeOffset="-7464.7">7553 563 2934 0,'0'-6'52'16,"0"5"36"-16,0 1-11 0,0 0 72 15,0 0-61-15,0 0-13 0,0 12 2 16,12 3-27-16,0 1-14 15,-3 1-6-15,3 6-12 0,0 3-4 16,-12 5-8-16,21 29-4 0,-21-30 10 16,5-5-5-16,-5-1-4 0,0-6-10 15,0 1 7-15,0-4-2 0,0-4-7 16,0-7-9-16,0-4-37 16,0 0-104-16,0 0 88 0,0 0-14 15,0-19 10-15,0-1 5 0,-14-2-2 16,2 0 16-16,12-8 22 0,-12-1 13 15,12-5 3-15,0-27-8 16,0 33 29-16,0 2-1 0,0 5 8 16,12 1 3-16,3 3 12 0,2 4-2 0,-2 4 10 15,3 1-2-15,15 6 45 16,-15 4-46-16,-3 0-4 0,3 0 16 16,-7 15 7-16,10 1-15 0,-6 0-7 15,3 3 0-15,0 1-23 0,-3 1 13 16,3 30 9-16,-9-29-30 15,-4 2 16-15,-5 0 16 0,0-1 1 16,0 0-8-16,0-5-11 0,-14 2 1 16,-4-4 1-16,3 0-4 0,-21 6-19 15,21-13 15-15,-3 1-13 0,4-4-13 16,-4-6-44-16,3 0-56 0,-3 0-42 16,3 0-4-16,3-14-27 15,0 0-44-15,-9-18-592 0,15 23 202 16</inkml:trace>
        </inkml:traceGroup>
        <inkml:traceGroup>
          <inkml:annotationXML>
            <emma:emma xmlns:emma="http://www.w3.org/2003/04/emma" version="1.0">
              <emma:interpretation id="{0E0640A8-0DAC-46B4-B09C-52FBBEAF2034}" emma:medium="tactile" emma:mode="ink">
                <msink:context xmlns:msink="http://schemas.microsoft.com/ink/2010/main" type="inkWord" rotatedBoundingBox="28230,15380 31552,15144 31601,15823 28278,1605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7887.42">10277 415 2240 0,'12'0'47'0,"-12"0"34"15,12 0 55-15,8 0-17 0,-2-15 13 16,3 2-24-16,30-10 16 16,-24 12-96-16,-1 0 0 0,-2 4-30 0,3-4 8 15,0 7-2-15,-4-3-37 16,-8 7-85-16,9-4-61 0,-12 4-84 16,15 0-847-16</inkml:trace>
          <inkml:trace contextRef="#ctx0" brushRef="#br0" timeOffset="-7162.88">8256 439 3100 0,'3'-2'64'0,"-3"2"64"0,6 0 62 16,-6 0 15-16,0 0-20 0,0 11-15 15,0 17 46-15,11-8-137 16,1 3-4-16,-12 2-20 0,21 6-27 16,-9 2-3-16,-6-2-12 0,3 0 4 15,3 2-23-15,0 31 14 16,-6-35-4-16,-6-4-6 0,3-3-18 15,-3-5-42-15,0-3-60 0,6-1-84 0,-6-6-68 16,0-7-70-16,0 0-40 0,0 0-785 16</inkml:trace>
          <inkml:trace contextRef="#ctx0" brushRef="#br0" timeOffset="-6484.38">8547 419 2691 0,'0'-7'65'0,"0"1"56"16,0 4 27-16,0-1 5 0,0 3-42 15,0 0-6-15,0 0 48 0,0 0 143 16,0 20-143-16,0-4-6 0,0 6-35 16,0-1-19-16,15 5-7 0,-3 1-35 15,0 7-27-15,3 2-2 0,-9-4-1 16,6 36-4-16,0-36-23 15,-9-4 18-15,3-3-19 0,0-6 11 16,-6-5-16-16,0 0-14 0,0-4-16 16,6-10-21-16,-6 0-24 0,5 0-63 15,-5-20 91-15,0-1-2 16,6-5 0-16,-6-2 10 0,0-5 19 16,0 2 12-16,0 0 11 0,0 0 1 0,0-1 5 15,0-27 16-15,0 34 1 16,0 3 12-16,0 4 4 0,0 5 7 15,0 1-7-15,0 5 6 0,0 0-4 16,0 6-10-16,0 1 40 16,0 0-28-16,0 0-4 0,0 0-9 15,15 19-6-15,3-5-2 0,-3 1-3 16,-3 1 6-16,6 3-6 0,-3-2-13 16,11 19 12-16,-8-20-15 15,-6-1-2-15,-3-2 6 0,3-2 6 16,0-3-5-16,-6-5-9 0,0-3 4 15,3 0-15-15,-3 0 11 0,12-37-29 16,-9 17 26-16,2-5 4 16,1-1 12-16,-3-3-3 0,3 0-2 0,0 1 2 15,-6 0 3-15,0 1 1 0,-3 3 19 16,3-12 42-16,0 24-33 16,-6 2-8-16,0 4 0 0,0 6 3 15,0 0 3-15,0 0 3 0,0 0 4 16,0 17-20-16,0-3 6 15,27 29 12-15,-15-18-26 0,5 0 1 16,-2 6 0-16,-3-3 7 0,3 7-13 16,-3-2-7-16,0 1 1 0,3-3-3 0,9 30 14 15,-12-35-12 1,-4-5-56-16,-8-2-93 0,6-5-128 0,0-6-136 16,-6-3-68-16,6-1-296 0</inkml:trace>
          <inkml:trace contextRef="#ctx0" brushRef="#br0" timeOffset="-6203.24">9390 578 3350 0,'0'0'108'0,"0"-3"55"0,0 3-2 16,0 0 14-16,0 0-10 0,0 0-23 15,0 18 70-15,0-3-133 16,18-3-19-16,-4 5-26 0,-2 1 8 16,-12-2-29-16,18 4-2 0,-9-4-1 15,3-1 6-15,0 0-8 0,-3 20-7 16,-9-19-13-16,0-4 5 0,0-3-29 16,0-1-42-16,0 0-58 15,0-1-78-15,0-7-100 0,0 0-73 16,0 0-25-16,0-15-740 0</inkml:trace>
          <inkml:trace contextRef="#ctx0" brushRef="#br0" timeOffset="-5572.99">9667 172 2159 0,'0'0'13'0,"0"-5"46"16,0 5 19-16,0-1 16 0,0 0-8 15,0-3 0-15,0 0 27 0,0-1 122 16,0 4-88-16,0-2 9 0,0 1 0 16,0 2-2-16,14 0 24 15,-8 0-8-15,-6 0-11 0,12 0-18 0,0 15-17 16,9 14 55-16,-9-11-112 15,-3 3-18-15,3 4-15 0,6 0 12 16,2 5 8-16,-8 0-7 0,9 1-25 16,-3 3-7-16,9-1-1 15,6 36 6-15,-16-36-13 0,4-2-3 16,-9-2-5-16,3 1-3 0,-9-4 1 16,0 0-4-16,6-2 7 0,-12-2-17 15,0 14-151-15,0-21-98 0,0-5-172 16,0-1-81-16,-18-3-129 0,-3-1-366 15</inkml:trace>
          <inkml:trace contextRef="#ctx0" brushRef="#br0" timeOffset="89014.54">10952 88 2227 0,'0'-1'24'0,"0"-4"37"16,0 3 112-16,0 2-105 0,0 0-36 15,0 0 18-15,0 0 11 0,0 0 15 16,0 0-3-16,-17 15-17 0,17 0-2 16,-12-2 7-16,6 12 20 15,-9-11-38-15,3 1-6 0,12-2-2 16,-6 1-7-16,-3 0-13 0,9 0 9 16,0-3 9-16,0 2 1 0,0-1 2 15,36 8-5-15,-24-12-26 16,0 1-5-16,8-1 11 0,-2 0 0 15,3-5-11-15,-9 4 3 0,9-6-8 16,-3-1 6-16,0 0-2 0,23 0-5 16,-29 0 1-16,9-16 11 15,-9 0 1-15,-6 1-13 0,9-2 5 0,-15-2 2 16,0 2 2-16,0-3 4 0,0-25-8 16,0 24-2-16,-15 0-1 15,3 1 29-15,12 4 6 0,-21 3-15 16,3 1-10-16,-3 5-5 0,10 1 16 15,-4 6-15-15,-3 0 1 16,-15 0-3-16,15 18 1 0,-3-3-1 16,15 1-12-16,-6-1 7 0,-2 1-48 15,8 1-35-15,-6 1-49 0,12-2-33 16,0 14-210-16,0-14 118 0,24-1-104 16,-4-2-98-16,7 0-89 0</inkml:trace>
          <inkml:trace contextRef="#ctx0" brushRef="#br0" timeOffset="89431.88">11586 356 2484 0,'0'-11'175'16,"0"7"-28"-16,0-1-6 0,0 4-34 16,0-3-26-16,0 4-39 0,0 0-15 15,0 0-13-15,0 0-2 0,0 0-7 16,0 0-1-16,0 11 1 16,0-11 2-16,0 11 2 0,0-11-5 15,0 9-10-15,0-9-1 0,0 0 6 16,0 8-8-16,0-8 6 0,0 0 9 15,0 0-8-15,0 0 0 0,0 0 7 16,0 0 6-16,0-14 7 0,0 3 3 16,0-2-2-16,0 5 2 0,0-3 2 15,0 7 25-15,-17-5-47 16,5 9-2-16,3-4 8 0,0 4-2 16,-6 0 1-16,9 0-4 0,-3 0-42 15,3 0-64-15,6 13-55 16,-6-1-283-16,6-1 121 0,0-11-233 15,0 10-89-15</inkml:trace>
        </inkml:traceGroup>
        <inkml:traceGroup>
          <inkml:annotationXML>
            <emma:emma xmlns:emma="http://www.w3.org/2003/04/emma" version="1.0">
              <emma:interpretation id="{BF1CFE87-EB2A-4544-AAA4-54B159AD1172}" emma:medium="tactile" emma:mode="ink">
                <msink:context xmlns:msink="http://schemas.microsoft.com/ink/2010/main" type="inkWord" rotatedBoundingBox="31710,15173 32734,15100 32777,15704 31752,15777"/>
              </emma:interpretation>
              <emma:one-of disjunction-type="recognition" id="oneOf4">
                <emma:interpretation id="interp4" emma:lang="" emma:confidence="0">
                  <emma:literal>03</emma:literal>
                </emma:interpretation>
                <emma:interpretation id="interp5" emma:lang="" emma:confidence="0">
                  <emma:literal>o 3</emma:literal>
                </emma:interpretation>
                <emma:interpretation id="interp6" emma:lang="" emma:confidence="0">
                  <emma:literal>O 3</emma:literal>
                </emma:interpretation>
                <emma:interpretation id="interp7" emma:lang="" emma:confidence="0">
                  <emma:literal>0 3</emma:literal>
                </emma:interpretation>
                <emma:interpretation id="interp8" emma:lang="" emma:confidence="0">
                  <emma:literal>° 3</emma:literal>
                </emma:interpretation>
              </emma:one-of>
            </emma:emma>
          </inkml:annotationXML>
          <inkml:trace contextRef="#ctx0" brushRef="#br0" timeOffset="89827.06">11953 131 2486 0,'-15'-7'59'0,"3"2"47"0,-3 1 60 16,3 1 7-16,-3 1 8 0,3 0-18 15,-6 2-6-15,9 0-6 16,-20 15 81-16,20-1-145 0,0 1-4 16,-6 5-31-16,6-2-25 0,-3 4-6 0,6-2-8 15,0 4-4-15,0 0-6 0,6 1 1 16,0 19 4-16,21-25-7 15,-3-2-6-15,6-2 2 0,-3-3-14 16,2-3-15-16,1-6-23 0,0-3-9 16,0 0-1-16,23-13-24 15,-26-3 56-15,-3 0 19 0,0-3-1 16,-3-2 6-16,-3-5 8 0,0 5-4 16,-6-3 2-16,-6-1 6 0,0 3-4 0,0-15 1 15,0 21-5 1,-18 5-12-16,3 5-53 0,3 1-66 0,0 3-54 15,0 2-44-15,12 0-44 0,-12 0-115 16,6 0-200-16</inkml:trace>
          <inkml:trace contextRef="#ctx0" brushRef="#br0" timeOffset="90358.13">12223 115 2323 0,'-11'0'121'0,"11"0"-75"16,0 0-12-16,0-13-7 0,0 4-12 0,0-2-16 16,17 3 12-16,4-2 8 0,3-2-6 15,0 0 36-15,41-11 18 16,-32 13-26-16,0 0-1 0,-6 2-15 15,5 5-5-15,-2 3 16 0,-3 0-11 16,-9 0 11-16,-3 0-4 0,-15 14 11 16,0 16 28-16,0-14-56 0,0 2 2 15,0 0 6-15,-21 0-9 16,-3-2-20-16,3 1 1 0,-3-2 15 0,4-1-10 16,2 0 3-16,-9 7-7 15,15-15 10-15,3-4-15 0,3 1-3 16,6 1 14-16,0-4-4 0,0 0-7 15,0 0 4-15,0 0 9 0,15 0-13 16,30-28 13-16,-24 20-17 16,-4-1 13-16,7-1 6 0,3 10 6 15,0-6 4-15,0 6-2 0,-7 0-4 16,10 0-15-16,27 21 30 16,-33-1 9-16,-7 1 31 0,-5 5 18 0,-3 3 35 15,-9 2 24-15,0 1 9 0,-27 4 0 16,-2-3-13-16,-7-1-29 0,-41 27 47 15,32-31-105-15,0-3-23 16,4-6-3-16,-4-4-20 0,12-2-13 16,3-5-81-16,1-3-173 0,5-5-169 15,6 0-117-15</inkml:trace>
        </inkml:traceGroup>
      </inkml:traceGroup>
      <inkml:traceGroup>
        <inkml:annotationXML>
          <emma:emma xmlns:emma="http://www.w3.org/2003/04/emma" version="1.0">
            <emma:interpretation id="{914EF845-0457-45F2-B3D3-407BF82A504C}" emma:medium="tactile" emma:mode="ink">
              <msink:context xmlns:msink="http://schemas.microsoft.com/ink/2010/main" type="line" rotatedBoundingBox="26481,16237 31777,14906 31996,15779 26701,17110"/>
            </emma:interpretation>
          </emma:emma>
        </inkml:annotationXML>
        <inkml:traceGroup>
          <inkml:annotationXML>
            <emma:emma xmlns:emma="http://www.w3.org/2003/04/emma" version="1.0">
              <emma:interpretation id="{DB00D2A1-66D5-4990-ABA4-5658D77D7143}" emma:medium="tactile" emma:mode="ink">
                <msink:context xmlns:msink="http://schemas.microsoft.com/ink/2010/main" type="inkWord" rotatedBoundingBox="26481,16237 31777,14906 31996,15779 26701,17110"/>
              </emma:interpretation>
              <emma:one-of disjunction-type="recognition" id="oneOf5">
                <emma:interpretation id="interp9" emma:lang="" emma:confidence="0">
                  <emma:literal>mar</emma:literal>
                </emma:interpretation>
                <emma:interpretation id="interp10" emma:lang="" emma:confidence="0">
                  <emma:literal>ur</emma:literal>
                </emma:interpretation>
                <emma:interpretation id="interp11" emma:lang="" emma:confidence="0">
                  <emma:literal>urr</emma:literal>
                </emma:interpretation>
                <emma:interpretation id="interp12" emma:lang="" emma:confidence="0">
                  <emma:literal>mor</emma:literal>
                </emma:interpretation>
                <emma:interpretation id="interp13" emma:lang="" emma:confidence="0">
                  <emma:literal>tur</emma:literal>
                </emma:interpretation>
              </emma:one-of>
            </emma:emma>
          </inkml:annotationXML>
          <inkml:trace contextRef="#ctx0" brushRef="#br0" timeOffset="-4408.54">6571 1412 2648 0,'3'-10'83'0,"0"4"41"0,-3-1 17 16,0 1-30-16,0 2-35 0,0 1 11 16,0 2 4-16,0 1 0 0,0 0-15 15,24 0 65-15,-4 0-88 0,-2 0 3 16,9 16 7-16,0-5-21 0,6 2-4 15,2-1-14-15,7-1-9 0,3-1-2 16,5 1 1-16,48-3-12 16,-47-8 6-16,-3 0-10 0,2 0-4 15,-5 0 1-15,0 0 8 0,-7-19-3 16,-5 3-5-16,0 3 5 0,-6-4 5 16,17-10-8-16,-26 12 3 15,-9 2 4-15,3 2-2 0,-6 5-3 16,0 1 3-16,0 1 10 0,-6 4 4 15,3 0 12-15,0 0 7 0,12 0 34 16,-3 0-44-16,-4 15 14 0,10-4-20 16,9-1-3-16,3-10 10 0,3 13-10 15,14-5-24-15,4-8-1 0,59 0 19 16,-45 0 2-16,-2 0-17 16,8 0 5-16,-5-13-6 0,-7-1-4 15,-8 3 1-15,0 0-5 0,-4-4 21 16,-8 1-19-16,12-9 16 15,-40 14-1-15,-2 3 16 0,3-2 0 0,-6 2-18 16,6 1 8-16,-6 2 9 16,3-1-3-16,3-1-10 0,9-2-7 15,35-12 17-15,-23 9-18 0,12 0 6 16,-1-4-9-16,10 2 4 0,3-3 6 16,8 4-13-16,-5-1 19 0,-4-1-11 15,-2 4 8-15,41-12-9 16,-56 14 0-16,-13-3-3 0,-5 3 15 15,-9 4 20-15,0 3-6 0,0 0 1 16,-9 0 8-16,3 0-9 0,0 0-8 16,6 27-13-16,0-14 14 15,-3-1-25-15,8 1 10 0,-2-1 11 16,15 8-15-16,-3-8 2 0,0 5 0 16,11-2 4-16,34 6 6 0,-27-14-2 15,-1-7-2-15,1 0-3 0,2 0-1 16,-2 0-1-16,6-13 0 0,2-6-4 15,-8 5 7-15,0-8-14 0,47-23 23 16,-53 22-8-16,-10-4-8 16,10 3-9-16,-12 1 1 0,0 3 15 15,-1 2 6-15,-8-3-3 0,3 0-16 16,3 4 28-16,21-17 28 16,-25 16-24-16,4 4-17 0,-3 3 18 15,0 0-14-15,-3 7-21 0,-3 0 26 16,-3 4 0-16,-1 0-27 0,-5 0 24 15,-3 18-83-15,-3-6-64 0,0-12-155 16,0 16-128-16,0 0-68 0,0-3-90 16,0-1-317-16</inkml:trace>
          <inkml:trace contextRef="#ctx0" brushRef="#br0" timeOffset="-3637.43">10503 537 2743 0,'0'-15'93'15,"-15"-10"269"-15,15 15-155 16,-12 3-12-16,12 2-35 0,0 2-19 15,0 1-35-15,0 2 29 0,0 0 8 16,0 0-13-16,0 0 18 16,0 26 35-16,18-11-121 0,-3 3-15 15,-3 5 20-15,9 0-13 0,-3 3-23 16,2 1 17-16,-2 0-14 0,3 4-13 0,-3 2-5 16,21 27 22-1,-24-32-26-15,2-7-6 0,-2 3-7 0,-3 0-16 16,-6-6 25-16,9-2 4 0,-9-5-18 15,-3-4 0-15,6 5 33 16,-9-12-42-16,6 0 28 0,-6 0 3 16,6 0-9-16,-6 0 12 0,6 0-24 15,-6 0 9-15,0 0 7 0,0 0 1 16,0-12-11-16,0-4 5 16,0 3-23-16,15-3 19 0,-3-3-1 15,8-2 7-15,-8 2-14 0,6-6 21 16,-3-6-29-16,6 0-1 0,29-45 27 15,-20 35-16-15,-3-1 0 0,6-8 17 16,-1-2-8-16,7-3-16 0,6 1 10 16,2-3-2-16,-2-1 2 0,12 3-5 15,47-54 38-15,-51 61-9 16,-2 5-22-16,0 1 33 0,-13 6 3 16,4 8-14-16,-12 0 1 0,-3 6 7 15,-4 3 5-15,-2 4-20 16,0-1 20-16,-15 13-45 0,0-4 9 15,-6 6 0-15,0-2-6 0,6 2-2 16,-6 0-33-16,0-1-58 0,0 2-57 0,0 0-147 16,0 0 62-1,0 0-155-15,0 0-129 0,0 0-27 0,0 0-244 16</inkml:trace>
        </inkml:traceGroup>
      </inkml:traceGroup>
    </inkml:traceGroup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8:10.65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FB9841-74F3-4A3A-B79A-91A350D3B6F9}" emma:medium="tactile" emma:mode="ink">
          <msink:context xmlns:msink="http://schemas.microsoft.com/ink/2010/main" type="inkDrawing" rotatedBoundingBox="16518,17228 20411,17222 20412,17294 16519,17300" semanticType="underline" shapeName="Other">
            <msink:sourceLink direction="with" ref="{10A08FB1-11C4-42AD-8C98-021903C35FD7}"/>
            <msink:sourceLink direction="with" ref="{C5E20E65-868C-4C6F-9677-DFDCC134192B}"/>
          </msink:context>
        </emma:interpretation>
      </emma:emma>
    </inkml:annotationXML>
    <inkml:trace contextRef="#ctx0" brushRef="#br0">0 53 700 0,'20'0'119'0,"-5"0"-19"0,0 0 78 16,-3 0 1-16,3-10-14 0,-3 10-12 15,0-8-2-15,-3 8-19 0,0 0-9 0,9 0 67 16,-10 0-102-16,1 0-24 16,0 0-12-16,0 0 12 0,3 0-24 15,0 0-14-15,0 0-2 0,3 0-3 16,3 0-25-16,17 0 27 15,-17 0-25-15,3 0 0 0,0 0 14 16,3 0-15-16,0 0 25 0,2 0-12 16,-2 0 7-16,6-13-15 0,-3 13 11 15,32 0 23-15,-29 0-18 16,3 0-3-16,-3 0-2 0,-1 0 5 16,4 0-17-16,6 0 8 0,-7 0-13 0,4 0 11 15,0 0 2-15,29 0-7 16,-29 0-10-16,-3 0 9 0,-6 0-1 15,-1 0 3-15,4 0-12 0,0 11 6 16,0-11 5-16,2 10-5 0,28 5 9 16,-30-15-14-16,3 7 21 15,-1-1-15-15,1-6 0 0,0 0 6 16,0 0-6-16,2 0 3 0,1 0-9 16,0 0 7-16,35 0 8 15,-35 0-11-15,-3 0 14 0,-4 0-13 16,-2 0 2-16,3 0 7 0,-3 0-3 0,-1 0 0 15,1 0-17-15,0 0 7 16,33 0 12-16,-31 0 2 0,7 0-6 16,-3 0-5-16,6 0 7 0,5 0 3 15,-5 0-3-15,6 0 0 0,2 0-15 16,4 0 17-16,41-13 2 16,-47 13-16-16,-7 0 17 0,1 0-12 15,-3 0 9-15,-6 0-5 0,2 0-10 16,1 0 16-16,0-12-18 0,0 12 19 15,41 0-19-15,-38 0 18 16,5 0-1-16,1 0-13 0,0 0 15 16,2 0-12-16,4 0 9 0,0-15-7 0,-1 15 7 15,51 0 10-15,-53 0-24 16,3 0 13-16,-4 0-5 0,4 0-6 16,-3 0 9-16,-4 0 8 0,4 0-10 15,3 0 7-15,-4 0-17 0,43-12 25 16,-49 12-24-16,-2 0-29 15,0-13-14-15,-10 13 4 0,-5 0-35 16,-6-9-38-16,0 9-106 0,-9 0-263 16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8:04.0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A2C233-F3F5-4963-B39B-58D97FE55188}" emma:medium="tactile" emma:mode="ink">
          <msink:context xmlns:msink="http://schemas.microsoft.com/ink/2010/main" type="writingRegion" rotatedBoundingBox="15803,16099 25063,16802 24981,17881 15721,17178"/>
        </emma:interpretation>
      </emma:emma>
    </inkml:annotationXML>
    <inkml:traceGroup>
      <inkml:annotationXML>
        <emma:emma xmlns:emma="http://www.w3.org/2003/04/emma" version="1.0">
          <emma:interpretation id="{B0C211AC-F4A5-49C0-98BF-6AB0BECD6E76}" emma:medium="tactile" emma:mode="ink">
            <msink:context xmlns:msink="http://schemas.microsoft.com/ink/2010/main" type="paragraph" rotatedBoundingBox="15803,16099 25063,16802 24981,17881 15721,17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8735EC-81B0-49FE-B92A-CA3B702AA51B}" emma:medium="tactile" emma:mode="ink">
              <msink:context xmlns:msink="http://schemas.microsoft.com/ink/2010/main" type="line" rotatedBoundingBox="15803,16099 25063,16802 24981,17881 15721,17178"/>
            </emma:interpretation>
          </emma:emma>
        </inkml:annotationXML>
        <inkml:traceGroup>
          <inkml:annotationXML>
            <emma:emma xmlns:emma="http://www.w3.org/2003/04/emma" version="1.0">
              <emma:interpretation id="{04A49E06-BFA3-4818-B404-682462D230C5}" emma:medium="tactile" emma:mode="ink">
                <msink:context xmlns:msink="http://schemas.microsoft.com/ink/2010/main" type="inkWord" rotatedBoundingBox="15738,16948 16085,16975 16073,17141 15726,171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-4254 1880 1924 0,'0'0'102'0,"0"0"9"0,0 0 32 0,0 0-10 16,0 0 6-16,0 0-31 0,0 0 6 15,0 0 6-15,0 0-4 0,0 0 83 16,0 13-95-16,0-13-4 15,0 0-2-15,0 0-10 0,0 0 15 16,0 0-4-16,0 0-21 0,0 0-32 16,24 0-13-16,3 0 9 15,-10 0-34-15,1 0-3 0,-3 0 0 16,3-10 1-16,-6 10-2 0,3-9-14 16,-3 9 1-16,6-8-37 0,-4 8-58 15,16-12-222-15,-12 9 113 0,-3-4-35 16,3 7-41-16,-9-1-74 0,0-2-168 15,-3 1-140-15</inkml:trace>
          <inkml:trace contextRef="#ctx0" brushRef="#br0" timeOffset="233.95">-4129 1992 2200 0,'0'0'34'0,"0"0"37"0,0 0 0 16,0 0 0-16,0 0-6 0,0 0 12 16,0 0-8-16,0 0 6 15,39 0 47-15,-27 0-82 0,5-10-15 16,-2 1-5-16,3 9-13 0,0-10 4 16,-3 3-17-16,3 7-2 0,-3-7-36 15,0 2-95-15,11-4-534 16,-14 8-89-16</inkml:trace>
        </inkml:traceGroup>
        <inkml:traceGroup>
          <inkml:annotationXML>
            <emma:emma xmlns:emma="http://www.w3.org/2003/04/emma" version="1.0">
              <emma:interpretation id="{10A08FB1-11C4-42AD-8C98-021903C35FD7}" emma:medium="tactile" emma:mode="ink">
                <msink:context xmlns:msink="http://schemas.microsoft.com/ink/2010/main" type="inkWord" rotatedBoundingBox="17262,16558 17725,16593 17690,17050 17227,17015">
                  <msink:destinationLink direction="with" ref="{8AFB9841-74F3-4A3A-B79A-91A350D3B6F9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006.03">-2706 1523 1080 0,'6'-9'31'16,"-6"4"18"-16,0 1 50 0,0 0 29 15,0 1-30-15,0-1 20 0,0 1-24 16,0-4 103-16,0 6-106 0,0 1 8 16,0 0-7-16,0 0 14 0,0 0-22 15,0 0 2-15,0 0-7 0,0 0 7 16,0 0-12-16,0 0 84 16,0 0-89-16,0 0-8 0,0 0 2 15,0 0-19-15,0 0 4 0,0 0-4 16,0 0-23-16,0 0-2 0,0 0-1 15,0 15-16-15,0-1 4 16,0 3-7-16,0 2 8 0,0 2-3 16,-15 1-6-16,15 3 1 0,0-2 7 0,0 2-1 15,0 24-7-15,0-27 0 16,0-2 0-16,21 2 9 0,-3-3-1 16,-3-3-2-16,2 1 0 0,-2-3-7 15,6-3 1-15,0 4-4 0,18 5 9 16,-16-14-8-16,1-2 11 15,-3 1-2-15,0-5-5 0,3 0 2 16,-3 0 3-16,-4 0-5 0,-2-15 2 16,3-2 0-16,12-12 0 15,-18 10-3-15,0 2 14 0,-3-3-12 0,-3-1-3 16,0 0 4-16,0 2 0 16,-6-4 5-16,0 1-8 0,0 1 5 15,0-23-5-15,0 23 2 0,-18-1-2 16,3 2 10-16,-3 1-3 0,3-1-11 15,0 4 15-15,-6 2-11 0,1 3 1 16,-28-10-2-16,24 16 0 16,-3 0 7-16,4 5-4 0,-4 0-3 15,3 0-1-15,0 0 3 0,3 14 8 16,0-1-4-16,1 5 2 0,-13 15-11 16,18-16-7-16,6 5-15 15,0-3-35-15,0 0-30 0,9 0-26 16,0-3-34-16,0 2-27 0,0-1-36 0,18-1-87 15,24 17-671-15</inkml:trace>
        </inkml:traceGroup>
        <inkml:traceGroup>
          <inkml:annotationXML>
            <emma:emma xmlns:emma="http://www.w3.org/2003/04/emma" version="1.0">
              <emma:interpretation id="{C5E20E65-868C-4C6F-9677-DFDCC134192B}" emma:medium="tactile" emma:mode="ink">
                <msink:context xmlns:msink="http://schemas.microsoft.com/ink/2010/main" type="inkWord" rotatedBoundingBox="18304,16289 20061,16422 20009,17114 18252,16981">
                  <msink:destinationLink direction="with" ref="{8AFB9841-74F3-4A3A-B79A-91A350D3B6F9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524.99">-1602 1812 2568 0,'0'-4'96'16,"-12"0"40"-16,6 0 3 0,-2 1 2 16,2-1-9-16,0 2-26 0,6 2-21 15,-6 0-21-15,-3 0 13 0,6 0-55 16,0 0-18-16,0 13 3 0,0-2-13 16,0-11 6-16,0 12-2 0,0-1-11 15,3-5 11-15,0 3 10 0,0-9 0 16,0 0-8-16,0 0 7 15,15 0-3-15,-15 0-2 0,12 0-2 16,-3 0 9-16,-9-13-5 0,0 0-3 16,0 4 2-16,0-9 2 15,0 11-13-15,0 1 9 0,0 6 4 16,-12-7-13-16,12 1 5 0,-15 6 9 16,3 0-12-16,3 0 12 0,0 0-5 15,-9 0-37-15,12 0-27 0,3 0-36 16,3 0-20-16,-6 0-26 0,6 11-28 15,0 0-10-15,0-3-30 0,0-4-44 16,0 14-564-16,0-14 269 16</inkml:trace>
          <inkml:trace contextRef="#ctx0" brushRef="#br0" timeOffset="28030.74">-1334 1474 2461 0,'0'-7'29'0,"0"-1"43"16,0 4 43-16,0-3-11 0,0 7 3 16,0 0-17-16,-15 0-4 0,3 0 25 15,4 14 117-15,-4-2-124 16,6 3-15-16,-3 1-8 0,0 3-11 15,3 3-12-15,0 1-21 0,6 3 12 16,0 3-14-16,0-1-6 0,0 27 3 16,0-27-23-16,18-1-9 0,0-4-3 15,2 0 12-15,4-2-17 0,0-3 10 16,3-5 4-16,3-2-9 0,-1-3 9 16,31-4 5-16,-30-4-6 15,-3 0-5-15,-1-17-6 0,-2-1-2 16,0 0 9-16,-6-4-2 0,0 1 2 15,-3-4 1-15,-4-1 1 16,1-22 8-16,-12 23-17 0,0 4-3 16,0-1 14-16,-20 5-11 0,2 0 8 15,-3 2-11-15,0 2 4 0,-9 1 6 16,6 1-5-16,-29-8-22 0,26 12-9 16,0 2-11-16,0-1-20 15,1 2-39-15,5 4-17 0,0 0-20 0,6 0-32 16,0 0-20-16,-3 20-256 15,12-5 143-15,6 0-155 0,0 0-144 16</inkml:trace>
          <inkml:trace contextRef="#ctx0" brushRef="#br0" timeOffset="28328.46">-720 1423 2499 0,'5'-3'41'0,"1"2"39"15,-3 1 5-15,0 0-10 0,3 0-2 16,-6 0 42-16,0 0 134 16,0 0-144-16,0 0 7 0,12 17 8 15,-12-2-36-15,15 1 14 0,-3 0-30 16,0 1-26-16,-3 2-6 0,0 2-20 0,0 23 1 15,-3-22-9 1,0-1-9-16,-3-3 11 0,3 0-5 0,-3-1-10 16,2-3 0-16,-5-1 0 0,6-3 6 15,0 0-69-15,-3 3-330 16,0-10 107-16,-3-2-52 0,3 0-217 16,-3-1-231-16</inkml:trace>
          <inkml:trace contextRef="#ctx0" brushRef="#br0" timeOffset="28602.06">-432 1402 2444 0,'-12'0'39'0,"12"0"10"16,0 0 20-16,0 0-21 0,0 0-11 15,0 0-3-15,0-21 7 16,15 10-24-16,-3 5-15 0,6-5-2 16,-3 3 13-16,3-1-7 0,3-2-8 15,-1 1-6-15,1 3 0 0,0-1 5 16,21-7 6-16,-24 11-76 0,-3-1-32 16,-4 4-66-16,1-2-80 15,-6 2-88-15,0 1-126 0,-3 0-31 0</inkml:trace>
          <inkml:trace contextRef="#ctx0" brushRef="#br0" timeOffset="29055.06">-369 1366 2059 0,'-6'9'50'0,"-3"2"34"0,0 11 124 15,3-11-109-15,0-2-6 0,3 2-23 16,3 1-14-16,0 0-13 15,0-1-18-15,0 2-15 0,0-2 4 16,0 0-2-16,12 9-2 0,-3-14-8 16,3 0 5-16,-6-1-4 0,6-3-2 15,0-2-2-15,-3 0 6 0,2 0-10 16,1 0 3-16,18 0 11 16,-15 0-18-16,-3-11 5 0,6 1-4 15,0 2 17-15,-1-1-5 0,4 2-10 16,0-2 0-16,0 2 14 0,3-2-11 15,20-2-3-15,-20 7 14 0,-6 0-16 16,3 4 9-16,-9 0 9 16,3 0-12-16,-6 0 9 0,0 15-10 15,-3-2 7-15,0 1-11 0,-3 19 20 16,-3-19-9-16,0 7-4 0,0-1 34 16,-18 0 87-16,3-1 5 0,0 0 2 15,0-2-33-15,-3 0 20 0,0-4-27 16,-17 7 7-16,14-13-71 15,3-2-8-15,-3-4-6 0,3 0-16 16,0-1 6-16,3 0-7 0,-2 0-43 16,5 0-51-16,0 0-51 15,-6 0-264-15,12 0 110 0,3 0-268 0</inkml:trace>
        </inkml:traceGroup>
        <inkml:traceGroup>
          <inkml:annotationXML>
            <emma:emma xmlns:emma="http://www.w3.org/2003/04/emma" version="1.0">
              <emma:interpretation id="{1117580C-7C1A-4C0A-8E8D-2F77889124F7}" emma:medium="tactile" emma:mode="ink">
                <msink:context xmlns:msink="http://schemas.microsoft.com/ink/2010/main" type="inkWord" rotatedBoundingBox="20730,16801 22092,16905 22042,17560 20680,1745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9697.67">717 2007 2527 0,'0'0'75'0,"0"5"51"15,0-5 1-15,0 0-15 0,0 0-18 16,0 0-27-16,0 0-5 0,0 0 4 16,0 0-18-16,0 0 3 15,0 0-36-15,0 0 82 0,0 0-23 16,0 0-34-16,0 0-15 0,18 0-1 15,0 0-14-15,0 0-5 0,6 0 7 16,26-10-9-16,-23 10-8 16,-6-10 11-16,3 5-24 0,-3 5-85 0,-3-7-74 15,-4 3-31-15,1-2-13 16,-6 2-23-16,6-6-407 0,-12 6 82 16</inkml:trace>
          <inkml:trace contextRef="#ctx0" brushRef="#br0" timeOffset="29934.3">765 2175 2397 0,'-3'3'15'0,"3"3"34"15,0 4 93-15,0-10-96 16,0 0-13-16,18 0 18 0,-3 0 22 0,0 0-23 15,3 0-22-15,2 0-12 0,4 0-4 16,-6 0-5-16,21-16-3 16,-21 5-3-16,-4 0-22 0,-2 11-87 15,-3-10-101-15,0 10-279 0,-3-10-271 16</inkml:trace>
          <inkml:trace contextRef="#ctx0" brushRef="#br0" timeOffset="40534.75">1628 1755 2192 0,'0'-3'10'0,"0"-4"112"0,0 5-41 15,0-1-18-15,0-1-14 0,-15 4-16 16,15-1-8-16,0 1 25 0,0 0 16 15,0 0 26-15,0 0-12 16,0 0 83-16,0 0-90 0,0 0-5 16,0 0-11-16,0 10 11 0,0 0-4 15,-17-1 3-15,17 3-16 0,-15-1 4 16,3 6-9-16,0 19 0 16,3-14-29-16,9 1 1 0,0 4-6 15,0 1-2-15,0 2-1 0,0-1-2 16,0 9 6-16,0 1 1 0,15 42-10 15,0-44-2-15,-3 0 5 0,2-1-13 16,1-8 12-16,3-2-8 0,3-5 5 16,3-2 5-16,3-4-5 0,2 0 1 15,28 0-3-15,-27-11 3 16,0-4 5-16,-4 0-8 0,-2-12-3 16,-3-3 15-16,3-2-13 0,-6-2 1 15,5-2 5-15,-2-3-3 0,12-31-2 16,-18 28-7-16,-6 1 3 15,-3-8 13-15,-6 5-8 0,0-3-3 0,-15 4 10 16,3-3-7-16,-6 3-9 16,-3-2 5-16,-23-27 5 0,14 33-8 15,9 3 6-15,-6 3 8 0,0 7-5 16,-2 0-1-16,-1 4-2 0,-3 7 0 16,0 0 2-16,-2 0-6 15,-28 11-6-15,36-11 6 0,1 15 1 16,2-15-9-16,3 12 12 0,3 0-7 15,0-2-93-15,3-4-57 0,0 5-57 16,-5 13-303-16,17-9 183 16,3 3-224-16,0 2-143 0</inkml:trace>
        </inkml:traceGroup>
        <inkml:traceGroup>
          <inkml:annotationXML>
            <emma:emma xmlns:emma="http://www.w3.org/2003/04/emma" version="1.0">
              <emma:interpretation id="{B814785E-F8F5-47B2-894F-E812A7C9BFCB}" emma:medium="tactile" emma:mode="ink">
                <msink:context xmlns:msink="http://schemas.microsoft.com/ink/2010/main" type="inkWord" rotatedBoundingBox="22462,16720 25055,16917 24981,17881 22388,1768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1006.5">2498 2342 2772 0,'0'0'94'0,"0"0"33"16,3 0 28-16,-3 0-34 0,0 13-24 15,0-1-18-15,0-1-10 0,0 3-3 16,0-14-17-16,0 20 16 16,-12-10-56-16,12-3-4 0,0-7-7 15,0 6 1-15,0-2-5 0,0 1 13 16,0 1-4-16,0-6 4 0,0 0-4 15,0 0 9-15,0 0-8 0,0-11 5 16,0-4-6-16,0-1 1 16,0 0 1-16,0 0 0 0,0 4-12 0,0 1 8 15,0 5 2-15,0-14-15 16,-18 20-56-16,6 0-56 0,3 0-44 16,0 0-25-16,0 0-20 0,9 0-53 15,-9 0-76-15,3 13-168 0</inkml:trace>
          <inkml:trace contextRef="#ctx0" brushRef="#br0" timeOffset="41420.2">2780 1811 2887 0,'12'-9'135'16,"-6"9"1"-16,-3 0 2 0,-3 0-21 16,3 0-12-16,-3 0-5 0,0 0 39 0,0 0 21 15,0 0 14-15,3 10 105 16,-3-3-180-16,0 4-27 0,0 2-34 16,0 2-14-16,0 1-10 0,-15 5-5 15,3 0-7-15,-3 5 5 16,-2-1-1-16,-16 35-16 0,15-35-2 15,0 7-25-15,6-7 8 0,-3 1-2 16,6-1-21-16,-5-2-1 0,8-6 9 16,0-2 16-16,3-1 4 0,3-1 20 15,0-13-1-15,15 0 0 16,-1 0 9-16,1 0-13 0,3-13 7 16,6-3 8-16,0 1 4 0,6 4-15 15,-4 0-1-15,40-14 6 16,-33 13-7-16,-4 4-13 0,4-3-43 0,0 0-51 15,-12 1-7-15,0 3-9 0,-4-1-22 16,-5 3-22-16,0-3-29 16,-6-1-253-16,-6 6 171 0,0 3-156 15,0-7-193-15</inkml:trace>
          <inkml:trace contextRef="#ctx0" brushRef="#br0" timeOffset="41693.78">2920 1819 2568 0,'-6'-12'77'0,"3"3"58"0,-3 2 35 16,3 3 14-16,3 4-40 0,0 0-35 0,-6 0-10 15,6 0 79-15,0 13 146 16,0 2-219-16,0 3 30 0,12 0-43 16,-12 5 4-16,15 7-20 0,-3 7-27 15,-12 4-13-15,12 4-19 0,-3 4-8 16,9 53 13-16,-12-51-20 15,3-1 3-15,-3-2-2 0,0-8 3 16,6-4 5-16,-9-1-10 0,8-3-9 16,-5-3 10-16,0-1-12 0,6 9-169 15,-6-21-59-15,0-5-112 16,0-3-71-16,-3-4-82 0,-3-4-363 0</inkml:trace>
          <inkml:trace contextRef="#ctx0" brushRef="#br0" timeOffset="42188.38">3278 1959 2747 0,'0'-4'64'0,"-27"-2"169"15,21 5-124-15,6-1-35 0,-6 2-28 16,6 0-11-16,-6 0-9 0,0 0 9 16,0 20 13-16,0-1-12 0,-6 27 73 15,9-21-72-15,-3 3-9 16,-3 6-1-16,3 1-6 0,6 1 1 16,0-2-11-16,0-1-3 0,0 1-7 15,15-5 8-15,18 24-14 16,-15-32 11-16,3-4-12 0,2 0 12 15,4-2-9-15,0-7 7 0,-3-3 0 16,3-5-1-16,-1 0 7 0,1 0-4 0,18-33-3 16,-30 14-5-16,3 0 12 15,-4-2 2-15,-5-6-20 0,3-3 8 16,-3 0-6-16,-3 4 8 0,-6-5 1 16,0-2 6-16,-21-30 6 15,9 33-23-15,-8 4 7 0,2-2-2 16,-6 7 4-16,3 0 5 0,-3 9-5 15,-2 5 0-15,5 2-7 0,-9 5 3 16,-24 0-12-16,28 0 11 16,2 18-53-16,3-6-90 0,3-12-54 15,3 15-51-15,0-6-63 0,3 3-130 0,6 0-289 16</inkml:trace>
          <inkml:trace contextRef="#ctx0" brushRef="#br0" timeOffset="42550.36">3813 1949 2811 0,'-3'0'70'0,"0"0"70"0,0 7 16 16,0-7-33-16,3 7-7 16,-5-7-83-16,5 0 79 0,0 0-23 15,0 0 1-15,17 0-23 0,4-11-24 16,0 3-16-16,6 8-15 0,35-21 2 15,-29 13-1-15,6-1-11 0,-12 2 2 16,2-1-12-16,-2 0-103 0,-9 4-79 16,3-5-81-16,-12 4-20 0,3 0-68 15,0-2-848-15</inkml:trace>
          <inkml:trace contextRef="#ctx0" brushRef="#br0" timeOffset="43076.82">3867 1951 2479 0,'-9'4'36'0,"3"1"25"15,0 2 50-15,3-1-9 0,0 3-5 16,-3 1-40-16,6 5 0 0,-12 20-2 16,6-15 0-16,3 2-22 15,-3 1-5-15,6 1-4 0,-6-4-22 16,6 0-7-16,0-4 2 0,0-3 11 15,0 0 3-15,0-6-6 16,18-7-10-16,-3 0 14 0,-6 0-11 16,6 0-2-16,0-16 8 0,3 1-16 0,3 4 11 15,-4 0-17-15,4-5-8 0,24-11-6 16,-24 13 20-16,3 0 6 16,-4 5 7-16,4 1-8 0,-3 0 6 15,0 0 5-15,-3 5-11 0,3 2 15 16,-6 1-2-16,14 0-8 15,-17 0 5-15,-3 19 1 0,3-4-8 16,-6 2 2-16,0 1 2 0,0 1 1 16,0 5-4-16,-6 0 4 0,3 32 21 15,-3-24 39-15,0-3 14 16,0 6 32-16,-18-6 25 0,3-2 5 16,0-2 1-16,-3-3 0 0,0-1-14 0,4 0-18 15,-31 11 23 1,21-19-92-16,3 0-12 0,0-5-17 0,-2-8 1 15,2 0 2-15,0 0-13 0,3 0 6 16,-3 0-13-16,3 0 10 0,-14 0-70 16,20-14-25-16,0 0-41 15,9 2-44-15,-9 1-50 0,6 3-50 16,3-2-29-16,3 1-75 0,0 0-274 16</inkml:trace>
          <inkml:trace contextRef="#ctx0" brushRef="#br0" timeOffset="43573.96">4695 1774 2716 0,'5'-5'73'0,"1"2"34"16,9 1 122-16,-15 2-70 0,0 0 33 15,0 0 13-15,0 0-8 0,0 15-12 16,0-4-29-16,0-1-10 0,18-2-11 16,-18 3-39-16,6 13 29 15,-6-9-88-15,0-2 2 0,0 5-36 16,0-1 0-16,0 2-8 0,-18 4 4 15,-6 2 19-15,4 1-26 0,2 1 1 16,-18 18 12-16,24-21-8 16,-6-4 15-16,9-4-30 0,3-6 20 0,-6-1 3 15,7-2-16-15,2 1 3 16,3-5 10-16,0-3 5 0,0 0-12 16,0 0 0-16,14 0 5 0,4 0 6 15,3 0-3-15,-6 0-10 0,9 0 6 16,-3 0 10-16,8 0-8 0,43-11-32 15,-36 11 10-15,-1-12-41 16,4-1-15-16,-12 1-46 0,0 2-21 16,-4 3-34-16,-2 7-12 0,-9 0-24 15,-9-10-41-15,-3 5-249 16,0 5 227-16,0 0-94 0,-15 0-164 0,3 0-87 16</inkml:trace>
          <inkml:trace contextRef="#ctx0" brushRef="#br0" timeOffset="43872.5">4799 1787 2933 0,'-18'-21'246'16,"9"17"-43"-16,9 4 29 15,0 0-48-15,-6 0-40 0,6 0 19 16,0 0 30-16,0 0-20 0,0 18-25 16,0 0-19-16,12 24 134 15,9-17-101-15,-9 3 16 0,5 8 0 16,-2 2-9-16,0 2-27 0,3 5-3 0,-3 7-28 15,3 1-14-15,-6 3-21 16,15 56 39-16,-16-61-70 0,-5 0-19 16,3-9-9-16,-3-4-6 0,0-6-7 15,0-8 6-15,0-5-17 0,-6-7 0 16,0-3-20-16,3-1-168 16,0-4-73-16,-3-4-42 0,0 0 2 15,0 0 24-15,0 0-78 0,0 0-172 16,0 0-54-16,0-12-116 0,0 12-357 15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9:06.21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0 2318 0,'0'0'17'0,"0"0"11"0,0 0 50 16,0 0 34-16,0 0-6 0,0 0-42 16,0 0-10-16,0 0 12 15,0 0-31-15,0 0 15 0,0 0 12 16,0 0-1-16,0 0-9 0,0 0-6 15,0 0 8-15,0 0-12 0,12 0 2 0,9 0 13 16,-9 0-41-16,3 0-18 16,-3 0-5-16,0 0 13 0,6 0-19 15,-9 0-24-15,8 0-40 0,-8 0-36 16,9 0-36-16,3 0-247 16,-9 0 127-16,-6 0-104 0,0 0-133 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2T00:57:47.74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25B77F-9816-4DCF-8683-8744967C47BE}" emma:medium="tactile" emma:mode="ink">
          <msink:context xmlns:msink="http://schemas.microsoft.com/ink/2010/main" type="writingRegion" rotatedBoundingBox="3085,15717 20737,16530 20635,18738 2983,17926"/>
        </emma:interpretation>
      </emma:emma>
    </inkml:annotationXML>
    <inkml:traceGroup>
      <inkml:annotationXML>
        <emma:emma xmlns:emma="http://www.w3.org/2003/04/emma" version="1.0">
          <emma:interpretation id="{AD8F184F-87A6-4EA1-A988-DB5CF8C60FF6}" emma:medium="tactile" emma:mode="ink">
            <msink:context xmlns:msink="http://schemas.microsoft.com/ink/2010/main" type="paragraph" rotatedBoundingBox="3016,16690 15199,16236 15230,17060 3047,17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37BC7B-D13C-4B86-B673-E1F8C3493466}" emma:medium="tactile" emma:mode="ink">
              <msink:context xmlns:msink="http://schemas.microsoft.com/ink/2010/main" type="line" rotatedBoundingBox="3016,16690 15199,16236 15230,17060 3047,17515"/>
            </emma:interpretation>
          </emma:emma>
        </inkml:annotationXML>
        <inkml:traceGroup>
          <inkml:annotationXML>
            <emma:emma xmlns:emma="http://www.w3.org/2003/04/emma" version="1.0">
              <emma:interpretation id="{06621624-1C73-4919-8215-8DECF321ECED}" emma:medium="tactile" emma:mode="ink">
                <msink:context xmlns:msink="http://schemas.microsoft.com/ink/2010/main" type="inkWord" rotatedBoundingBox="3016,16690 6817,16548 6848,17373 3047,175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-16951 1853 2362 0,'0'-9'52'0,"0"5"46"16,-3 0 29-16,3 1-5 0,0 0 6 15,-3 0 71-15,0 3-100 16,3 0 1-16,0 0-6 0,0 0 6 16,0 0-9-16,0 0-8 0,0 0-3 15,0 0 17-15,0 0 12 0,0 27 25 16,0-11-90-16,15-1-6 16,-3 6-18-16,0 2 4 0,3 3-11 15,0 6-3-15,0-4 6 0,3 0-5 16,-1 5-8-16,16 22-4 0,-15-29-1 15,-3-7 8-15,-3-1-12 0,0-3 11 16,0-5-3-16,-6 0-6 0,0-3-3 16,-6-3-5-16,0-4-17 15,0 0-64-15,0 0 41 0,0-11 0 16,0-3-19-16,-18 3 11 0,3-6 13 16,3-3 0-16,-3 0 3 0,0-3-7 15,0-5 16-15,-6-37-5 16,15 30 24-16,6-1 8 0,-8 1 2 15,8-1 12-15,0 6-1 0,0 1 11 16,0 6 2-16,0-1-8 0,29-10 16 16,-14 21-5-16,-3 3-14 0,0 0 7 15,3 5-1-15,-3 3-12 0,6-2 3 16,0 4 8-16,-1 0-16 16,-2 0 2-16,24 14 8 0,-21-1 2 15,-3 2-9-15,-3 1 13 0,-6 4 6 16,-6 4-11-16,0 2 2 0,0 0 1 15,-18 4-7-15,3 0 0 0,-30 24 9 16,24-30-5-16,1-1-6 16,-1-3-8-16,0-4 7 0,3-3 7 15,-3-1-18-15,3-6 11 0,-3 2 1 16,7-8-12-16,-16 0 2 0,18 0 0 16,0 0-26-16,3 0-33 0,3 0-81 15,0 0-74-15,6 0-23 0,0 0-42 16,0 0-124-16,0 0-247 15</inkml:trace>
          <inkml:trace contextRef="#ctx0" brushRef="#br0" timeOffset="328.42">-16108 1681 2770 0,'0'-6'66'0,"-15"4"65"0,3 0 48 15,12 0 25-15,-12 0-38 0,0 2-27 16,0 0-23-16,-9 0 129 16,10 18-139-16,-1 0-22 0,6 5-24 15,-3 0-8-15,0 8-19 0,3 0-4 16,6 5-14-16,0 2-3 0,0 6-10 15,0 39 2-15,0-44 11 16,18 0-7-16,0-1 2 0,-4-1-14 0,4-2 4 16,0-6 0-16,3-3-19 0,-6-5-43 15,6 4-97-15,11 5-434 16,-17-19 207-16,0-6-93 0,0-4-287 16</inkml:trace>
          <inkml:trace contextRef="#ctx0" brushRef="#br0" timeOffset="1044.82">-15849 1762 2849 0,'0'-13'60'0,"-9"2"76"15,9 5 58-15,0-2 0 0,-6 3-39 16,6 2-43-16,0 3-17 0,0 0 11 15,0 0-7-15,0 28 22 16,0-14-78-16,12 7-6 0,-12-2-23 16,12 5-3-16,-3 2 2 0,0 0-3 15,-9-1-11-15,8 1 5 0,-2-2 1 16,0 14-2-16,0-18-3 0,-3-9-3 16,-3-2 2-16,6 2-2 0,-6-6-11 15,3 1 2-15,0-4-22 0,-3-2-7 16,3 0-27-16,-3-13-25 15,0-2 46-15,0-2 6 0,0-7 5 16,0 2 13-16,0-4 10 0,0-2 3 16,-12 1 6-16,12-1 8 0,0 3 9 15,0-18 22-15,-9 29-17 16,9 3 10-16,0 2-9 0,0 5 7 16,0 2-5-16,0 2 13 0,0 0-18 15,0 0-1-15,12 26 12 16,3-12-26-16,0 3-1 0,0 1 5 0,6 2-6 15,0 1 1-15,-4-1 3 0,4-6 5 16,0 5-10-16,-3-1-4 0,15 7 2 16,-18-17 2-16,-6-4 2 15,0 0 6-15,-4-4-8 0,1 0-3 16,-3 0 2-16,0-15-12 0,-3 0 2 16,3-3-10-16,0-22 5 15,-3 16 14-15,0 0-3 0,0-3 7 16,0 2-1-16,0 0 2 0,0 3-6 15,0 2 11-15,0 3-1 0,0 3 15 16,0-7 21-16,0 20-19 16,0-2 9-16,0 3 8 0,0 0 19 0,0 0-11 15,12 13-13-15,0 2 10 0,-3-1-3 16,3 5-11-16,18 23 21 16,-15-18-44-16,2 1 4 0,-2 3-13 15,0-3 10-15,-3 3 0 0,3-5 0 16,-3 2-13-16,-3-3 6 0,9 14-11 15,-12-20-44-15,0-8-51 16,0 0-81-16,-3-4-94 0,0 0-49 16,-3-4-46-16,3 0-124 0,-3 0-300 15</inkml:trace>
          <inkml:trace contextRef="#ctx0" brushRef="#br0" timeOffset="1302.46">-15117 1865 2866 0,'0'-3'105'0,"0"0"70"15,0 3 41-15,0-1-1 0,0 1 6 16,0 0 34-16,0 0-31 0,0 0-63 16,0 25 98-16,18-13-175 0,-3 3-32 15,0 4-22-15,-3 1-16 0,0 2 6 16,2-1-11-16,-2 3-2 15,0 0-13-15,-3-2 23 0,9 19-31 16,-9-26-61-16,-3-1-57 0,-3-3-107 16,3-11-152-16,0 0-86 0,-6 0-106 15,0 0-332-15</inkml:trace>
          <inkml:trace contextRef="#ctx0" brushRef="#br0" timeOffset="1875.72">-14635 1595 2691 0,'0'-9'69'16,"0"-2"204"-16,0 5-88 0,0 4-16 15,0 0-34-15,0 2-18 0,0 0 5 16,0 0 41-16,0 0-1 0,0 13-20 15,0 0-34-15,24 18 48 16,-6-11-95-16,3 2-24 0,-3 4-13 16,3 0 0-16,-1 1-9 0,-2-2-12 15,-6 0-3-15,3 1 9 0,-3-2-9 16,12 22-1-16,-18-29 5 0,0-2-10 16,0-1-7-16,0-5-31 15,-3-2-73-15,0-2-97 0,-3-5-116 16,0 0-56-16,0 0-540 0,0 0 19 15</inkml:trace>
          <inkml:trace contextRef="#ctx0" brushRef="#br0" timeOffset="2435.91">-14224 1548 2933 0,'0'-7'91'0,"0"1"44"0,0 2 16 16,0 3 138-16,0 1-145 0,0 0-9 16,0 23-11-16,0-1-22 0,18 3-10 15,-6 6-13-15,0 1-33 0,3 5-12 16,-3-1-4-16,17 36 4 16,-14-33-28-16,-3-7-7 0,0-4 10 15,0-1-8-15,-3-6 8 0,-3 0-10 16,0-10-7-16,-3 1 15 0,0-4-12 15,0-3-25-15,-3-5-21 16,0 0-41-16,0 0-31 0,0-17-18 0,-15-2-34 16,0-5 15-16,3 3 17 15,0-6 43-15,0-3 35 0,-9-32 2 16,13 31 52-16,8-1-5 0,-6 4 15 16,6-1 18-16,0 1-3 0,0 6 14 15,0 0 17-15,20-1 3 0,-5 4 20 16,18-9 75-16,-15 19-55 15,0 3-5-15,0 2-4 0,2 4 15 16,4 0-10-16,-3 0-29 0,3 17-1 16,0 0-5-16,20 25-23 15,-26-18-15-15,-3 5 9 0,-3 1-10 16,0 1 2-16,-6 0-1 0,-6 0-2 0,0 1 24 16,0-4 0-16,0 0-6 15,-15 24 17-15,-6-31-23 0,3 1 5 16,0-8-11-16,4-2-1 0,-7-1-3 15,3-2-20-15,0-3 9 0,3-1 0 16,0-5-23-16,-12 0-129 16,19 0-36-16,-1 0-72 0,6 0-53 15,0-16-54-15,3 5-46 0,0 0-277 16</inkml:trace>
          <inkml:trace contextRef="#ctx0" brushRef="#br0" timeOffset="2820.66">-13649 1436 2776 0,'-6'-2'32'0,"6"2"39"0,0 0 34 16,0 0 40-16,0 0 35 0,12 0 193 16,6 14-197-16,2-3-7 15,4-1-8-15,6 4-31 0,9 1-36 0,-1 3-24 16,4 3 0-16,3 3-8 0,-7 3-33 16,43 37 22-16,-51-33-31 15,-4 3-14-15,-8 4-6 0,3-2 20 16,-12 0-14-16,0 2-4 0,-6-2 1 15,-3-2-1-15,0 2 3 16,0 20 1-16,0-32-18 0,-18-4 17 16,18-4-5-16,-15 1-27 0,15-6-35 15,-18-2-78-15,18-2-117 0,-12 1-179 0,3-2-792 16</inkml:trace>
        </inkml:traceGroup>
        <inkml:traceGroup>
          <inkml:annotationXML>
            <emma:emma xmlns:emma="http://www.w3.org/2003/04/emma" version="1.0">
              <emma:interpretation id="{DAD96816-AD5D-4339-8962-22BF7950B018}" emma:medium="tactile" emma:mode="ink">
                <msink:context xmlns:msink="http://schemas.microsoft.com/ink/2010/main" type="inkWord" rotatedBoundingBox="7365,16894 7803,16878 7811,17079 7373,170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35.59">-12619 1843 2642 0,'0'0'59'0,"0"-3"35"15,0-2 50-15,0 3-7 0,21-7 93 16,-12 4-152-16,2 1-41 15,1-4-8-15,3-1-8 0,3 2-5 16,3-1-10-16,-3 2-20 0,6-2-33 16,-1 3-85-16,25-4-293 15,-27 7 93-15,3 1-247 0,-6 1-127 0</inkml:trace>
          <inkml:trace contextRef="#ctx0" brushRef="#br0" timeOffset="3627.72">-12456 1935 2335 0,'0'9'31'0,"0"-2"52"15,0-3 42-15,0-4 21 0,0 0-4 16,15 0 99-16,3 0-138 0,0 0-32 16,0-13-23-16,6 2-14 15,3 1-20-15,-4 4-4 0,4-5-27 16,3 3-80-16,-3 1-119 0,23 1-784 15</inkml:trace>
        </inkml:traceGroup>
        <inkml:traceGroup>
          <inkml:annotationXML>
            <emma:emma xmlns:emma="http://www.w3.org/2003/04/emma" version="1.0">
              <emma:interpretation id="{90322CE3-F626-49D1-A872-BFAF4D198CAF}" emma:medium="tactile" emma:mode="ink">
                <msink:context xmlns:msink="http://schemas.microsoft.com/ink/2010/main" type="inkWord" rotatedBoundingBox="8526,16564 12273,16424 12297,17050 8550,17190">
                  <msink:destinationLink direction="with" ref="{862C52C7-4B71-48AB-8CBF-1C54C0806EA6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457.11">-11455 1599 2814 0,'0'-5'47'15,"0"2"48"-15,0 1 23 0,0 1-13 16,0 1 51-16,0 0-58 16,0 0 8-16,0 0-6 0,15 13-3 0,-15 0-12 15,17 1-4-15,-2 3-16 16,3 2-25-16,-3 5-9 0,18 28 2 15,-18-23-23-15,-3 0-4 16,0-1 0-16,-1-3-1 0,-2-2-4 0,-3-2-5 16,0-1 9-16,0-10-7 0,-3 9-18 15,-3-19-6-15,0 0-34 16,0 0-43-16,0 0 6 0,0 0 28 16,0-19 10-16,0 4 1 0,-15-6 14 15,6-3 2-15,-14-30 3 16,11 24 24-16,0-2 6 0,3 0 2 0,3 0 6 15,6 1-8-15,-6-1 12 16,6 1-5-16,0 5 3 0,0-2-2 0,27-16 24 16,-12 25-7-16,-1 7 12 15,7-2 6-15,-3 8 5 0,0 2 3 16,3 4-4-16,-3 0-2 0,0 0-4 16,-1 17-6-16,10 22 22 15,-18-17-27-15,0 2 1 0,-9 1-15 16,0-1 5-16,0 1 3 0,0-2-8 15,-18-2 8-15,0-4-12 0,-14 18 9 16,14-23-15-16,0-1 12 16,3-1-11-16,0-6-30 0,3-2-45 15,-3 0-65-15,6-1-39 0,1-1-51 0,-1 0-27 16,0 0-376-16,6 0 135 16,0 0-123-16</inkml:trace>
          <inkml:trace contextRef="#ctx0" brushRef="#br0" timeOffset="4766.84">-10735 1505 2948 0,'0'-2'106'0,"0"0"108"0,0 2 25 0,0 0-8 16,-27 0 106-16,15 18-210 16,1 0-29-16,11 1-14 0,-12 1-11 15,12 4-24-15,-9 3-26 0,9 0-8 16,0 7 5-16,0-5-20 0,0 34 18 16,0-36-9-16,12 1-10 15,0-3-4-15,2-2-14 0,4-2-59 0,-3-2-95 16,3-2-112-16,0-6-77 0,0 0-28 15,17-2-581-15,-14-9 165 16</inkml:trace>
          <inkml:trace contextRef="#ctx0" brushRef="#br0" timeOffset="5301.84">-10342 1609 2878 0,'0'-10'104'0,"0"2"88"0,0 3 45 16,0 3-27-16,0-2-52 0,0 4-26 0,0 0 109 16,0 0-119-16,0 0-35 15,0 17-20-15,0-3-7 0,0 3-17 16,15 2-17-16,-3 3-7 0,3 0 8 16,-3 0-21-16,11 23 13 15,-23-22-9-15,12-2-7 0,-6-4-3 16,-6 2-7-16,0-6 17 0,0-4-23 15,0 0 4-15,0-6-35 0,0-3-25 16,0 0-135-16,0 0 89 16,0-13 14-16,-12-3 8 0,1-3 4 0,-1-3 15 15,12-3 35-15,0-3 9 0,0 0 12 16,0-30 8 0,0 32-3-16,0 3 20 0,0 3-8 0,0 1 20 15,15 3-4-15,-15 3 19 0,17 2 0 16,-2 1 20-16,3 4 2 0,18-9 62 15,-15 15-78-15,2 0 6 16,7 0-21-16,-3 0-8 0,3 0-3 16,-3 19-5-16,-1 2-3 0,1-1 1 15,-6 2 0-15,18 28 9 16,-27-23 4-16,-6-2 22 0,-6 1-4 16,0-2 1-16,0 0 4 0,-15-3-11 0,-3-4-2 15,-3 0-10-15,0-4-11 16,-26 10-2-16,23-16-3 0,0-1-4 15,-3-2-2-15,3-4-2 0,0 0-9 16,1 0-25-16,8 0-78 16,-3 0-125-16,6 0-122 0,-3-11-654 15,15 11 4-15</inkml:trace>
          <inkml:trace contextRef="#ctx0" brushRef="#br0" timeOffset="5690.27">-9690 1564 3380 0,'0'0'207'0,"0"0"22"15,0 0-53-15,0 0-55 0,0 0-1 16,0 0 12-16,0 0-9 0,0 12-40 16,0 0-18-16,0 20 35 15,15-10-57-15,-6 0-17 0,3 4-22 16,0 0 11-16,-3 2-7 0,3 0-1 15,-1 0-13-15,-2 1 12 0,0-4 0 16,6 28-23-16,-9-31-9 16,0-3-28-16,-3-6-48 0,0-3-108 15,0-1-106-15,0-2-127 0,-3-7-94 16,0 0-297-16</inkml:trace>
          <inkml:trace contextRef="#ctx0" brushRef="#br0" timeOffset="6395.8">-9312 1544 3191 0,'6'-4'129'15,"-3"1"414"-15,-3 1-281 0,0 2-60 16,0 0-50-16,0 0-53 0,0 0-20 15,0 0-10-15,0 0-2 0,0 13-19 16,0 4-8-16,0 21-1 16,15-14-29-16,-3 3-6 0,-3 2 8 15,3 2 4-15,-3-1-9 0,0 0-12 16,2-2 8-16,-2-3-3 0,0-1 1 16,3 10-20-16,-9-20 7 15,0-7-12-15,0-3-10 0,-3-4-20 0,0 0-12 16,0 0-5-16,0-17 6 15,0-5-6-15,0-1-1 16,0-34-25-16,0 28 68 0,0-6 11 0,-15 0 14 16,15 3-2-16,-9 0 10 0,9 5 6 15,0 4 14-15,-9 3 4 16,9-9 49-16,0 19-46 0,0 5-13 16,0 5-6-16,0 0 28 0,0 0-6 15,0 0-11-15,0 11 6 0,15 1-15 16,3 6 5-16,24 18-14 15,-18-16-10-15,-1 0 12 0,10 1 0 16,-3-1-1-16,-6-2-5 0,3-3-1 0,-10-4 0 16,4-1-2-16,-3-4-1 15,3-6 12-15,-9 0-24 0,-3 0-11 16,0-19-24-16,-3-2-6 0,3-2 6 16,3-4-6-16,-7-4 20 0,4-2 14 15,-9-1 3-15,0-37 11 16,0 40 21-16,0 1 17 0,0 9 10 15,0 5-4-15,0 1 1 0,0 15 17 16,0 0-5-16,0 0 0 0,0 0-25 16,18 35 48-16,-18-18-46 15,21 7 1-15,-6-1-13 0,0 1-3 0,-3 2 0 16,3-4-3-16,0 2-9 0,-4-1 10 16,22 19-14-1,-18-23-9-15,-3 0-48 0,3-4-39 0,3-3-91 16,-6-1-113-16,0-2-88 0,-1-3-45 15,-2-1 7-15,0-4-115 16,15-1-731-16</inkml:trace>
          <inkml:trace contextRef="#ctx0" brushRef="#br0" timeOffset="6606.99">-8300 1627 2491 0,'9'-3'97'0,"0"-1"58"0,0 4 63 16,3 0 271-1,-12 0-236-15,0 0 8 0,0 0-38 0,0 0-36 16,0 11-28-16,0 0-46 0,0-1-38 16,0 1-31-16,0 1-3 0,12 18 2 15,-12-13-48-15,12-1 5 16,-3 1 0-16,-9-3-2 0,6 0-57 16,6-6-58-16,-9-1-138 0,0-3-147 15,2-4-92-15,-5 0-883 16</inkml:trace>
          <inkml:trace contextRef="#ctx0" brushRef="#br0" timeOffset="7097.8">-8118 1314 2524 0,'0'-2'58'0,"0"1"63"16,0-2 57-16,0 2 8 0,0 1 5 15,0 0 0-15,0 0-5 0,0 0-5 16,0 0-9-16,0 0 125 16,0 0-181-16,15 0-8 0,3 0-15 0,-1 0-17 15,7 0-21-15,0 14-13 0,6 4 0 16,-3-1-9-16,5 5-1 0,28 27 22 15,-30-24-45-15,-4 6 18 16,-2-4-27-16,0 4-3 0,-3-3 4 16,-6 2-2-16,0-2 1 0,-6-1 8 15,-3-1-10-15,-3 21 3 16,-3-29-46-16,0 0-26 0,0-4-100 16,-18-4-169-16,18 0-173 0,-15-5-79 15,0-3-433-15</inkml:trace>
        </inkml:traceGroup>
        <inkml:traceGroup>
          <inkml:annotationXML>
            <emma:emma xmlns:emma="http://www.w3.org/2003/04/emma" version="1.0">
              <emma:interpretation id="{A17FB6C3-B4C4-429F-A874-CA0D54F93478}" emma:medium="tactile" emma:mode="ink">
                <msink:context xmlns:msink="http://schemas.microsoft.com/ink/2010/main" type="inkWord" rotatedBoundingBox="12745,16332 15199,16241 15229,17043 12775,17135">
                  <msink:destinationLink direction="with" ref="{862C52C7-4B71-48AB-8CBF-1C54C0806EA6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069.76">-7192 1445 2345 0,'-9'-6'84'16,"0"1"46"-16,6-1 35 0,-3 1-10 15,0-2-5-15,3 3-14 0,-3 0-19 16,6 2-6-16,0 2-6 16,0 0 220-16,0 0-151 0,0 13-31 15,15 0-22-15,0 3-24 0,-6 4-17 16,3 3-20-16,2 2-30 0,1 5 4 0,0 0-16 15,21 36 0 1,-21-34-25-16,3-1 8 0,-6-4 1 0,0-4-9 16,-7-1 5-16,-2-3-5 0,3-7 14 15,-3-1-4-15,-3 3-11 16,0-14-60-16,0 0-22 0,0 0-14 16,0-15-4-16,0-1 3 0,0-5-8 15,-20-5 19-15,-1-2 25 0,3-5 15 16,-15-37-6-16,18 32 41 15,0 2 10-15,9 0 7 0,6 5 1 16,0 0 4-16,0 2-8 0,0 6 18 16,15 1 0-16,0 4 20 0,24-10 67 15,-21 19-39-15,9 4-5 16,-4 5-1-16,1 0-10 0,-3 0-6 0,0 12 2 16,-3 5-24-16,-3 3 8 15,-6 2-7-15,5 28 18 0,-14-22-11 16,0-1-12-16,0-1-7 0,-14 0 3 15,-1-3-4-15,0-1-14 0,-3-2 23 16,-3-4-13-16,0-1 0 16,-18 4-83-16,22-16-22 0,5 2-87 15,0-5-54-15,3 0-58 0,3 0-13 16,6-15-89-16,0 3-243 0</inkml:trace>
          <inkml:trace contextRef="#ctx0" brushRef="#br0" timeOffset="8373.87">-6648 1372 2983 0,'9'-8'130'0,"-3"0"136"0,-3 2 64 15,0 1-39-15,-3 5-77 0,0 0 54 16,0 0-180-16,0 0-9 0,0 16-16 15,0 4-36-15,0 1-4 0,0 5 7 16,0 5-9-16,0 8-17 0,0 4 0 16,0 47 14-16,0-46-9 15,15 3-13-15,-3-5 6 0,3 1-1 16,0-3-10-16,6-7-1 0,-3-6 0 16,-1-2-33-16,25 5-149 15,-21-21-30-15,0-9-121 0,-3 0-76 16,-1 0-30-16,1 0-127 0,0-16-329 15</inkml:trace>
          <inkml:trace contextRef="#ctx0" brushRef="#br0" timeOffset="9037.62">-6198 1478 2809 0,'-15'-15'115'0,"15"3"93"16,-15 0 50-16,0-4 165 15,15 12-293-15,-9 1-32 0,9 3-13 16,-6 0-26-16,6 0-4 0,0 16-8 16,0 3-23-16,0 2 0 0,0 0-4 15,0 32-5-15,0-26-9 0,12-1-4 16,-6 0 8-16,6-4-13 0,-6 0 2 16,3-3 11-16,-3-5-11 15,3-3-13-15,3 3 5 0,-9-14-31 16,3 0-49-16,-3 0-20 0,0 0-2 15,0-18 12-15,-3-1 18 0,0-2 13 16,0-3 39-16,0-1 4 0,0-31 13 16,0 27 14-16,0 2 18 15,0 2 29-15,0-1 6 0,0 5 30 16,0 4-16-16,0 1 4 0,0 8-13 16,0 2 29-16,0 6 88 15,0 0-123-15,0 14-14 0,12 4-21 0,3 3-1 16,-1-4-11-16,7 7 8 15,-3-3-4-15,6 0-11 0,-3 0 6 0,29 16-15 16,-29-23 8-16,3-2-7 16,0-5 6-16,-3-3-18 0,-6-4-7 15,-1 0-14-15,-2 0-1 0,3-19 9 16,-3 2 11-16,3-23-19 16,-12 16 29-16,0-2-1 0,-3 0 14 15,0-3 0-15,0 2 0 0,0-2-3 0,0 2 8 16,0 3 10-16,0-12 21 15,0 25-18-15,0 3 11 0,0 8 22 16,15 0 6-16,-15 0 5 16,15 13-17-16,-6 0 9 0,6 2-7 0,-6 3 1 15,20 29 0-15,-14-19-15 16,3 3-22-16,0-1-7 0,0 1 4 16,3 1-11-16,-4-2 8 0,1-1-10 15,-3-3 8-15,3-4-4 0,-3 11-71 16,-6-20-28-16,-9-7-71 15,0-1-132-15,0-5-119 0,0 0-20 16,0 0-6-16,0 0 24 0,15-16-138 16,-15-3-17-16</inkml:trace>
          <inkml:trace contextRef="#ctx0" brushRef="#br0" timeOffset="9256.09">-5421 1508 2085 0,'6'-10'127'15,"-6"-1"26"-15,0 4 35 0,0-1 3 16,0-1 7-16,0 5 18 0,0 0 4 15,0 1 8-15,0 2-28 0,0 1 226 16,0 0-255-16,0 0-47 16,0 0-29-16,15 16-17 0,-15 0-21 15,15 1-31-15,-3 2-1 0,-1-1-2 0,1 4-23 16,6 24 9 0,-12-26-18-16,-6-3 5 0,6-1-26 15,0-3-62-15,-6-4-77 0,0-1-118 0,0-5-105 16,0-3-81-16,0 0-13 15,0 0-898-15</inkml:trace>
          <inkml:trace contextRef="#ctx0" brushRef="#br0" timeOffset="9540.01">-5207 1124 2817 0,'0'0'99'16,"3"0"39"-16,0 0 89 0,3 0 22 15,3 0-2-15,6 17-16 0,6 1-45 16,6-3-37-16,2 7-29 16,49 44 19-16,-37-27-114 0,-2 4 2 15,0 4-18-15,-6 0 0 0,-4 2-14 16,-5-1 17-16,-3 0-31 0,-9-4-59 15,0 40-390-15,-12-48 76 16,0 0-93-16,-18-7-343 0</inkml:trace>
        </inkml:traceGroup>
      </inkml:traceGroup>
    </inkml:traceGroup>
    <inkml:traceGroup>
      <inkml:annotationXML>
        <emma:emma xmlns:emma="http://www.w3.org/2003/04/emma" version="1.0">
          <emma:interpretation id="{C33F2DE9-F8AB-4875-98B5-889D1F618E0D}" emma:medium="tactile" emma:mode="ink">
            <msink:context xmlns:msink="http://schemas.microsoft.com/ink/2010/main" type="paragraph" rotatedBoundingBox="3193,16966 20679,17771 20635,18738 3149,17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870D4-C9DE-4FDE-B598-E9AADE640BD1}" emma:medium="tactile" emma:mode="ink">
              <msink:context xmlns:msink="http://schemas.microsoft.com/ink/2010/main" type="line" rotatedBoundingBox="3193,16966 20679,17771 20635,18738 3149,17934"/>
            </emma:interpretation>
          </emma:emma>
        </inkml:annotationXML>
        <inkml:traceGroup>
          <inkml:annotationXML>
            <emma:emma xmlns:emma="http://www.w3.org/2003/04/emma" version="1.0">
              <emma:interpretation id="{2B3B8C14-EFF7-454D-9BBF-52EDE04F740F}" emma:medium="tactile" emma:mode="ink">
                <msink:context xmlns:msink="http://schemas.microsoft.com/ink/2010/main" type="inkWord" rotatedBoundingBox="3193,16966 7075,17145 7040,17911 3158,17732"/>
              </emma:interpretation>
              <emma:one-of disjunction-type="recognition" id="oneOf4">
                <emma:interpretation id="interp4" emma:lang="" emma:confidence="0">
                  <emma:literal>mar</emma:literal>
                </emma:interpretation>
                <emma:interpretation id="interp5" emma:lang="" emma:confidence="0">
                  <emma:literal>mero</emma:literal>
                </emma:interpretation>
                <emma:interpretation id="interp6" emma:lang="" emma:confidence="0">
                  <emma:literal>amura</emma:literal>
                </emma:interpretation>
                <emma:interpretation id="interp7" emma:lang="" emma:confidence="0">
                  <emma:literal>wma</emma:literal>
                </emma:interpretation>
                <emma:interpretation id="interp8" emma:lang="" emma:confidence="0">
                  <emma:literal>amurar</emma:literal>
                </emma:interpretation>
              </emma:one-of>
            </emma:emma>
          </inkml:annotationXML>
          <inkml:trace contextRef="#ctx0" brushRef="#br0" timeOffset="101815.77">-16808 2459 1926 0,'0'-4'24'15,"0"4"36"-15,0 0 20 0,0 0 16 16,0 0-27-16,-15 0 0 16,15 0-45-16,0 0 0 0,0 0-6 0,0 0 1 15,0 0 9-15,0 0-8 0,0 0 20 16,0 0-1-16,0 0 7 0,0 0 44 15,0 0-34-15,0 0 3 16,0 0 8-16,0 0-17 0,0 19-8 16,0-19 3-16,0 12-5 0,12 2-5 15,-3-1 4-15,12 13 28 16,-9-15-44-16,0-1-2 0,0 1-1 16,0-2-8-16,5-1-9 0,-2-2 10 15,0-1-4-15,3 3-5 0,21-8 7 16,-21 0-10-16,0 0-4 0,2 0 8 15,-2 0-9-15,6 0 9 0,-6 0 0 16,-3 0-6-16,3 0-5 0,2 0 6 16,16 0-2-16,-24 0 5 15,0 0-3-15,-3 0-14 0,3 0 8 16,-6 0-3-16,0-15 2 0,-3 5-16 16,3-1 3-16,-6-2 9 0,0-8-3 15,0 9 18-15,0 1-14 16,0 0 7-16,0-1 10 0,0 1-10 15,0 2-3-15,0 3 9 0,0-1-2 16,0-1-5-16,0 2 3 16,0 6 5-16,0 0 1 0,0 0-9 0,0 0 11 15,0 0-13-15,0 0 10 0,0 15-6 16,0-3-1-16,18 0 10 0,8 8-6 16,-14-20-1-16,0 13 1 15,3-1-4-15,3-3 3 0,3 0 3 16,0 1-7-16,-1-2-1 0,1 1 12 15,0 0-9-15,33-1 4 16,-28-6 3-16,-2-2-13 0,0 0 6 16,0 0-21-16,-3 0-6 0,3 0 9 0,-7-10-6 15,1 10 11-15,3-13-13 16,-9-1 19-16,-6 5 8 0,0 9 3 16,-6-7-9-16,0-1 8 0,0 1-5 15,0-1 10-15,0 3-7 16,0-3-1-16,0-4 2 0,0 5 5 15,0 1-12-15,0 3 8 0,0 2 5 16,0-2-9-16,0 2 0 0,0 1-2 16,0 0 4-16,0 0 8 0,0 0-12 15,0 0 9-15,9 0-4 16,-9 10-6-16,15-10 7 0,-6 12 1 16,6-12-1-16,-4 11-3 0,4-4 13 15,0-7-17-15,21 14 11 16,-18-14-12-16,3 0 7 0,-4 0 6 0,1 0-12 15,3 0 11-15,-3 0-9 0,3 0 8 16,-3-14-12-16,0 4 10 16,8 1-26-16,-14-2 9 0,0 2 4 15,-3-3 6-15,-3 3 3 0,3 3-3 16,-6-4 12-16,0 5-12 0,0-2 5 16,0-7 15-16,0 14-11 15,-3 0-1-15,3 0-7 0,-3 0 5 16,0 0-7-16,3 0 10 0,-3 0-2 15,6 0-5-15,-3 0 6 0,9 15 0 16,0 0-4-16,-4-15 8 0,4 0 4 16,0 12-8-16,6-12-5 0,-3 0 7 15,3 0-6-15,3 0 11 16,0 0-15-16,29 15 10 0,-26-3 4 16,-3-12-9-16,3 0 5 0,-1 0-5 15,-5 0-3-15,0 0 1 0,0 0 7 16,0 0-9-16,-3 0-6 15,9-27 11-15,-12 15-2 0,-7-3 7 16,1 0-3-16,0-1 7 0,-6 0 25 0,3 4 2 16,0 3 6-16,0 9-13 15,3 0-10-15,-6 0 1 0,3 0-15 16,0 0 1-16,-3 0-8 0,6 0 8 16,-6 0-3-16,6 0-7 0,-6 11 2 15,6-1-4-15,6-3 20 16,-3 2-24-16,-3-9 7 0,3 7 2 15,0 0 10-15,0-7-19 0,0 0 3 16,5 8 8-16,1-3 1 0,-3-5 5 16,15 0-5-16,-12 0-11 15,0 0 10-15,-6 0-4 0,3 0 3 0,0 0-3 16,2 0 4-16,-5 0-16 16,3-11 15-16,0-3-10 0,6 3 1 15,-9-3 16-15,-6 6-13 0,0-2 5 16,3 1 8-16,-3-2-13 0,-3 5 6 15,0-2 9-15,0 3-4 0,0 5-8 16,0 0 8-16,0 0-2 16,0 0 0-16,0 0-5 0,0 15-5 15,0-15 9-15,18 15-9 0,-3-4 12 16,-4-11-8-16,16 25 9 16,-15-16-11-16,3-9 3 0,0 0-5 15,0 0 3-15,6 0 9 0,-3 0-11 16,2-11 2-16,1-2-1 0,0-2 7 15,18-5 1-15,-21 11-1 0,-6 9-6 16,-1-13 5-16,-2 5-2 0,-3 1-5 16,0 7 9-16,-3-5 2 0,0 2-6 15,-3-4-3-15,0 7 7 16,0 0-1-16,0 0-6 0,0 0 0 16,0 0 11-16,0 0-9 0,0 0 3 15,0 0-1-15,0 0 6 0,12 0-7 16,0 15-7-16,0-15 3 15,0 0 5-15,3 11 1 0,-3-11-2 0,5 0 2 16,1 0-6-16,0 0 7 0,3 0-7 16,3 0 2-16,23 0-2 15,-23 0 4-15,-3 0-2 0,0-12 5 16,-6-2-5-16,0 3 9 0,-3 2-6 16,-6 9 27-16,0-7 10 0,-3 1 5 15,-3 6 22-15,0 0-48 16,0 0 1-16,0 0-10 0,0 0 3 15,0 0-1-15,0 0-5 0,0 0-6 16,0 0-8-16,0 0 13 16,0 0-2-16,0 0-2 0,0 0 3 15,0 0 2-15,0 0-2 0,0 0-5 0,8 0-7 16,-8 0 4-16,12 0-1 16,3 0 9-16,-6 0-2 0,-3 0-3 15,0 0-7-15,0 0 11 0,0 0 3 16,0 0 0-16,0 0-21 0,0 0 22 15,3 0-17-15,9-30 9 16,-12 30 4-16,3-13 4 0,-4 5-8 16,1 8-4-16,0-9 11 0,-3 9-6 15,-3 0-4-15,0 0 12 0,0 0-3 16,0 0-10-16,0 15 13 16,0-4-13-16,0-11 7 0,12 14-4 0,-12-3 9 15,15-3-3-15,-3-1-7 0,0 0 4 16,0-7 2-16,18 0 0 15,-13 0-8-15,1-11 11 0,3-3-10 16,-3 14 11-16,0-13-12 0,0 1 9 16,3 4-10-16,-4-1 7 0,-2 3 5 15,18-5-10-15,-21 11 8 16,-6 0 0-16,3 0-4 0,-9 0 5 16,0 0-5-16,0 0 2 0,0 0 6 15,0 0-2-15,0 0-7 16,0 0 2-16,0 0 7 0,0 0-5 15,0 12 2-15,0-12-6 0,0 0 4 0,0 0 3 16,0 0-4-16,0 16-1 16,0-16-10-16,12 0 17 0,0 0-13 15,-6 0 15-15,6 0-16 0,-1 0 5 16,4 0 1-16,-3 0-3 0,6 0 7 16,0 0-2-16,21 0 7 15,-16 0-11-15,-5 0 3 0,3 0 3 16,0 0-3-16,-3 0 7 0,-3 0-3 15,0 0 3-15,-6 0-1 0,0-11 4 16,-1-7 9-16,-8 7 7 16,0 2 2-16,0-1 17 0,0 0 20 0,0 1-3 15,0 2-4-15,0-4-3 0,0 5-5 16,0 6-22-16,0 0 21 16,0 0-50-16,0 0 14 0,0 0-6 15,0 0-3-15,0 0-6 0,0 0-2 16,0 0-2-16,15 0 1 0,12 12 14 15,-27-2-17-15,18 1 15 16,0-3-2-16,-6-8-13 0,6 0 3 16,-1 8 13-16,-2-8-15 0,3 0 14 15,3 0-13-15,15 0 15 16,-18 0-8-16,-1 0-2 0,-5 0 6 16,3 0-12-16,0 0 8 0,-6 0-4 0,0 0 0 15,0 0 3-15,0-16-4 0,3-16 12 16,-6 17-5-16,-3-1-4 15,3 0-7-15,-6 6 14 0,0 1-6 16,0 3 8-16,0-1-12 0,0 3-3 16,0 0-36-16,0 4-241 15,0 0 21-15,0 0-90 0,0 11-128 16,0 1-436-16</inkml:trace>
        </inkml:traceGroup>
        <inkml:traceGroup>
          <inkml:annotationXML>
            <emma:emma xmlns:emma="http://www.w3.org/2003/04/emma" version="1.0">
              <emma:interpretation id="{856617E8-ACDF-4CCD-A5E1-D598859F699F}" emma:medium="tactile" emma:mode="ink">
                <msink:context xmlns:msink="http://schemas.microsoft.com/ink/2010/main" type="inkWord" rotatedBoundingBox="5975,17341 6301,17356 6283,17748 5956,1773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3892.19">-13897 2311 1520 0,'0'-3'76'0,"0"3"14"16,0-2 37-16,0-2 68 16,0 4-110-16,0 0-21 0,0 0 4 0,0 0-2 15,0 0-2-15,0 0-1 16,0 0 1-16,0 0 5 0,0 0-10 15,0 0 63-15,0 0-62 0,0 0-4 16,0 0-1-16,0 0-14 0,0 0-12 16,0 0-8-16,0 0 2 0,0 0-5 15,0 14 35-15,0-14-41 16,0 20-2-16,12-3 6 0,-12-1-13 16,15 2 8-16,-3 3-10 0,0-5 6 15,0 7-11-15,0-5 5 0,15 20 0 16,-16-19 0-16,-2-4 7 15,3 0-12-15,-3-1 9 0,0-3-3 0,0 0-4 16,0-2-4-16,-3-2 7 16,-3-3-3-16,0 3 6 0,0-7-1 15,-3 0 1-15,0 0-7 16,0 0 10-16,0 0-6 0,0 0 0 0,0-11-1 16,-15-1-8-16,3 2 4 15,-12-14-3-15,12 10 8 0,0-3 3 16,-2 0-10-16,-1-1 11 0,3-4-11 15,-3 2 11-15,3-1-11 0,0 0 6 16,3 0 5-16,-6-9-3 0,9 15 5 16,3 9-11-16,0 1 1 15,0 0 12-15,3 5-2 0,0 0-4 16,0 0 0-16,0 0-11 0,0 0 11 16,0 0 10-16,0 16 2 0,0-3 2 15,15 1 2-15,-6 4-1 0,0-6-5 16,3 8 5-16,0-5 1 0,-3-1 3 15,15 18-3-15,-12-20-5 16,3 3-3-16,-1-2-4 0,-2 2-11 16,-3-4 5-16,3 1 6 0,-3-3-8 15,0-2 1-15,-3 1 7 0,3 1 0 16,-6-9-7-16,-3 0-7 0,3 0 11 16,-3 0-5-16,0 0 2 15,0 0 1-15,0 0 0 0,0 0-13 16,0 0 12-16,0 0-20 0,-15 0 11 15,3-14 7-15,0 4-19 0,0 1 6 16,3-3-8-16,-3-1 0 0,0-4 14 16,1 2-6-16,-1-3 1 15,-9-21 1-15,12 18 4 0,0 0 8 16,3 2-9-16,0 2 4 0,0-1 6 16,0 6 0-16,6-1 5 0,-6 5-7 15,0-5 5-15,6 6-2 0,-6 7-4 16,6 0 2-16,0 0 6 0,0 0-10 15,0 0 12-15,0 0-10 16,0 0 3-16,0 0-10 0,0 0 19 16,0 0-8-16,0 0-9 0,0 0 4 15,-12 13 11-15,12-13-7 0,-14 17-6 16,5-4 2-16,0 0 5 0,-3 3 6 16,-6 20-4-16,9-19-6 15,-3 5-4-15,6-5 7 0,-6 4 0 16,6-1-1-16,0-4-5 0,0-4-4 15,3-3 4-15,0-2 10 0,3-4-11 16,0-3 4-16,0 0 4 16,0 0-6-16,0-12 10 0,12-3-11 0,0 2 4 15,0-3-2-15,0-1-2 16,6-23 21-16,-9 20-23 0,0-1 3 16,0 4 1-16,-3 3 7 0,0-1-3 15,-3 4-1-15,0-4-3 0,2 6 2 16,1-1-1-16,6-16 11 15,-9 17-5-15,3-2-1 0,0-3-8 16,0 6 4-16,0-3 1 0,0 6 7 16,0 5 6-16,0 0-4 0,0 0 14 15,9 0 0-15,-3 0-10 16,0 0 6-16,0 13-3 0,-1 3-4 0,4-4-3 16,-3-3-9-16,0 2 6 15,0 0-4-15,-3-11-3 0,6 0 21 16,-9 0-26-16,-3 0 9 0,0 0-3 15,-3 0-1-15,3 0 9 0,-3 0-1 16,0 0-1-16,0 0-2 0,0 0 5 16,0 0-3-16,0 0-5 15,0 0 3-15,0 0 8 0,0 0-7 16,0 0 4-16,0 0-1 0,0 0 22 16,0 0-2-16,0 0-11 15,0 0-3-15,-15 0-13 0,6 0 7 0,0 0-10 16,0 0 9-16,-6 0-8 0,3 0 0 15,0 16-4-15,-3-16 9 16,-14 28-5-16,8-28 8 0,6 17-12 16,-3-5-3-16,3 1 16 0,0-2-6 15,0 1 1-15,4 1-11 0,2-3 11 16,-3 2-5-16,0 4-4 16,6-8 13-16,3 1-9 0,0-2-1 15,0-1 10-15,3 3-7 0,0-3-6 16,-3 0 3-16,3 1 4 0,0-1-1 15,0-2-2-15,0-3-1 0,0-1 5 16,0 0-14-16,0 0 18 0,0 0-3 16,12 0-9-16,-3-18 6 15,3 1-6-15,0 3 8 0,14-27 1 16,-11 22-1-16,-3-4-11 0,0 3 3 16,0 4 4-16,0 2 10 0,-3 0-2 15,-3 3-6-15,0 7-4 0,0 0 6 16,-3 4 0-16,-3 0-4 15,0 0-3-15,0 0 1 0,0 0 13 16,0 0-12-16,0 0 6 0,0 0-5 16,0 0 3-16,0 0-1 15,-15 13 0-15,3 1-6 0,3 2 11 16,-3 3-9-16,0-2 7 0,-3-2-2 16,3-1-3-16,0 3 3 0,4-2-10 0,-7 4 6 15,12-15-19-15,0-4 10 16,3 0 1-16,0 0 1 0,0 0-1 15,0 0 3-15,0-12 8 0,0-4-7 16,15-3 7-16,11-14 3 16,-14 13-1-16,-3 1-1 0,3 2-2 15,0 2 3-15,0 0-4 0,-3 0-6 0,-3 5 17 16,0 2-8-16,0-1-2 16,0 4 8-16,-6 5 6 0,0 0 0 15,0 0-18-15,0 0 7 0,0 0-2 16,-12 18 6-16,12-4-4 0,-15-2-8 15,3-12 6-15,3 29-6 16,0-18 3-16,-3-2-2 0,12-5-12 16,-6 2-19-16,0-6-12 0,6 0 10 15,0 0 0-15,0 0-2 0,0 0-7 16,0-10 32-16,18-6-5 16,0 0 9-16,-6 3 13 0,0-2-2 15,-3 0 1-15,3 2-6 0,-12 4 10 16,6 2 2-16,-6 7-64 15,0 0-60-15,0 0-70 0,-15 16-142 16,0 1-289-16</inkml:trace>
        </inkml:traceGroup>
        <inkml:traceGroup>
          <inkml:annotationXML>
            <emma:emma xmlns:emma="http://www.w3.org/2003/04/emma" version="1.0">
              <emma:interpretation id="{52AF8692-DB3B-4C08-9BC1-459ED6611CE7}" emma:medium="tactile" emma:mode="ink">
                <msink:context xmlns:msink="http://schemas.microsoft.com/ink/2010/main" type="inkWord" rotatedBoundingBox="11448,17814 11452,18310 11172,18312 11168,1781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749.78">-8589 2942 1544 0,'-5'-4'-7'0,"-1"1"-9"0,0 0-19 15,0 2-86-15,-3 1-52 0,3 0-39 16,0 0-28-16,0 0 19 0</inkml:trace>
          <inkml:trace contextRef="#ctx0" brushRef="#br0" timeOffset="12391.48">-8818 2851 2174 0,'0'0'40'15,"0"-2"63"-15,0-1 12 0,0 3-2 16,0-2 9-16,0-2 120 16,0 2-101-16,0-1 7 0,0 3 28 15,0-1 7-15,0 1 4 0,0 0-4 0,0 0-37 16,0 0-41-16,0 0-32 0,0 0 40 16,0 0-57-16,0 10-11 15,0 2 17-15,0 2-13 0,0 0-16 16,12 4-3-16,0 3-23 0,6 2-1 15,-6 0 5-15,9 26 0 16,-3-24-3-16,-4-1-8 0,-2-4-1 16,0 2-1-16,-3-3 6 0,0-7-1 15,-3 2 2-15,0-4-2 0,0 1 0 16,-6-8 5-16,0-3-5 0,0 0-2 16,0 0-8-16,0 0-10 15,0 0-10-15,-18-14-6 0,0-1 1 0,0-2 1 16,-5-23-56-16,14 15 44 15,-3-3 8-15,0 0 9 0,0-1 6 16,3-2-6-16,9 3-4 0,0 0 9 16,0 0 7-16,0 1 4 0,0-24 3 15,0 30 4-15,18-3-3 16,-3 7 3-16,-3 1-7 0,-12 4 8 16,15 3 15-16,2 2-13 0,-2 7 7 15,-3 0 1-15,18 0 3 16,-15 16 0-16,3 1-15 0,3 1 7 0,-10 0 0 15,4-2-9-15,-3 1 12 0,-3 2 10 16,-3-3-4-16,-3 4-6 16,-3 11 9-16,-15-15-3 0,3-6-5 15,-6 3-8-15,1-2-9 0,-4-1 5 16,-3-3 11-16,3-2 5 0,3 0-4 16,0-1-42-16,-17 1-145 15,20-5-1-15,6 0-31 0,0 0-34 16,6 0-12-16,0 0 23 0,-3 0 10 15,6 0-20-15,0 0-69 0,0 0-732 16</inkml:trace>
        </inkml:traceGroup>
        <inkml:traceGroup>
          <inkml:annotationXML>
            <emma:emma xmlns:emma="http://www.w3.org/2003/04/emma" version="1.0">
              <emma:interpretation id="{C53AF2D4-5912-4F4F-98D2-96E81A49379E}" emma:medium="tactile" emma:mode="ink">
                <msink:context xmlns:msink="http://schemas.microsoft.com/ink/2010/main" type="inkWord" rotatedBoundingBox="11921,17499 13320,17564 13286,18293 11888,1822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710.29">-8050 2663 2664 0,'0'-8'130'0,"0"4"51"15,0 0 19-15,0 4-12 0,-12 0-14 16,12 0 19-16,0 0-10 16,0 0-5-16,0 16-24 0,-9 20 77 15,1-13-140-15,8-1-33 0,-6 8-12 16,6 4-16-16,0 1 3 0,0-2-12 15,0-2-23-15,0 1 0 0,0-3 0 16,26 20 19-16,-14-27-19 16,3-3-24-16,3-4-53 0,-3-2-93 15,3-5-96-15,3-4-76 0,-1 1-36 16,-2-5 2-16,3 0-20 0,18-16-679 16,-21 6 474-16</inkml:trace>
          <inkml:trace contextRef="#ctx0" brushRef="#br0" timeOffset="13245.82">-7707 2744 2652 0,'0'-12'85'0,"0"3"93"0,0 1 50 16,0 1-18-16,0 3-60 0,0 2-20 15,0 2 44-15,0 0 132 16,0 16-188-16,0 0-15 0,0 3-19 15,0 2-18-15,21 4-27 0,-7 3-2 0,4-1-29 16,-3-1 7-16,0 0-2 16,15 22-5-16,-18-27-7 0,-3-4-9 15,-3-2 13-15,0 0-9 0,-1-5 7 16,-2-1-7-16,-3-3-9 0,0-2-2 16,0-2-40-16,0-2-153 15,0 0 90-15,0-12 7 0,-14-3-11 16,14 0-2-16,-18-6 12 0,3 0 38 15,3-5 26-15,0-1 27 0,12-2 9 16,-12-31-8-16,12 32 21 16,0 3-11-16,0 4 11 0,0 2 3 0,15 1 15 15,0 0 22-15,3 3 16 16,3 4 11-16,20-1 60 0,-17 12-83 16,0 0 4-16,3 0 2 0,-1 0-4 15,1 17-16-15,-3-3-10 0,-3 3-11 16,0 2 5-16,0-2 17 0,2 28 23 15,-14-24-20-15,-9 4 26 16,0 1 6-16,0 1 0 0,0 0-7 16,-20 0-21-16,2-4-13 0,-6 0-15 15,6 0 8-15,-21 13-9 16,18-21-6-16,4-5-12 0,-4-3-28 16,6-3-45-16,3-4-95 0,-3 0-81 0,3 0-45 15,6-15-19-15,0 5-11 16,-3-19-403-16,9 15 32 0</inkml:trace>
          <inkml:trace contextRef="#ctx0" brushRef="#br0" timeOffset="13604.69">-7171 2474 2632 0,'2'-15'81'0,"4"6"70"16,0-2 69-16,-3 1 21 0,-3 4-8 15,6 2 5-15,0-3-1 16,15 7 143-16,-6 0-253 0,3 0-28 16,6 16-14-16,-1 0-1 0,4 3 7 15,6 6 11-15,-6 3-21 0,3 6-26 16,-1-1-3-16,31 38 6 15,-33-35-33-15,-3-3-14 0,-1 1-7 16,-5-4 3-16,-6-2-8 0,0-1-4 0,0-4 18 16,-3-1-13-16,-3 11-3 15,-6-22-30-15,0 0-17 0,0-5-35 16,0-2-40-16,0 0-20 0,0-4-63 16,0 0-116-16,0 0-96 0,0 0-25 15,-24 0-647-15</inkml:trace>
        </inkml:traceGroup>
        <inkml:traceGroup>
          <inkml:annotationXML>
            <emma:emma xmlns:emma="http://www.w3.org/2003/04/emma" version="1.0">
              <emma:interpretation id="{38B1CA91-0429-425D-9308-1F9E311C178A}" emma:medium="tactile" emma:mode="ink">
                <msink:context xmlns:msink="http://schemas.microsoft.com/ink/2010/main" type="inkWord" rotatedBoundingBox="17311,17980 17918,18008 17896,18489 17289,1846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4039.75">-2614 2902 2227 0,'0'-5'42'15,"-15"-1"47"-15,15 2 34 0,0 1 0 16,0 1-5-16,0 0-13 16,-15 1 74-16,15 1-86 0,0 0 23 15,0 0 37-15,0 0 3 0,0 11 2 0,-17 0-14 16,17 0-13-16,-12 4-10 15,3 23 55-15,9-16-110 0,0 2-26 16,0 0-11-16,0 3-11 0,0-2-19 16,0 6 7-16,15-5-6 0,2 2 13 15,1 0 2-15,15 19-9 16,-12-24-8-16,6-5 3 0,-1-3-4 16,4 1 2-16,0-6 5 0,3-1-4 15,2-5-3-15,4-4-2 0,0 0-15 16,35 0-43-16,-41-15 19 15,-3 0-14-15,0-2 4 0,-7-1-25 0,-2-1 1 16,-9-3-6-16,-3 0 31 0,-6-5 19 16,-3-1 4-16,0-33 10 15,-18 31 7-15,0-2 5 0,-2 2 15 16,-4 0 5-16,-6 2 20 16,-3 4-18-16,0 4-3 0,-2 3 10 0,-28-5-11 15,30 18-1-15,4 4-15 16,-4 0 7-16,6 0-7 0,3 19-13 15,1-2-78-15,2 2-67 0,3 3-63 16,0 0-18-16,-9 25-317 16,21-23 218-16,6-1-233 0</inkml:trace>
        </inkml:traceGroup>
        <inkml:traceGroup>
          <inkml:annotationXML>
            <emma:emma xmlns:emma="http://www.w3.org/2003/04/emma" version="1.0">
              <emma:interpretation id="{BE3B2233-4C0A-43A9-B71B-C98B9C3B00DF}" emma:medium="tactile" emma:mode="ink">
                <msink:context xmlns:msink="http://schemas.microsoft.com/ink/2010/main" type="inkWord" rotatedBoundingBox="18412,17777 20674,17881 20647,18483 18385,1837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4452.05">-1500 3236 2960 0,'3'-9'187'0,"-3"1"41"0,0 3-5 0,0-3-37 15,0 7-57-15,0 0-29 0,0-1-31 16,0 2-33-16,0 0 2 16,0 0-23-16,0 0-6 0,0 0-8 15,0 0 11-15,0 0-9 0,0 13 2 16,0-13-5-16,0 0-7 0,0 0 11 16,0 0-26-16,0 0-4 0,0 0 2 15,0 0 13-15,0 0-9 16,8 0-7-16,-8 0-12 0,0 0 14 15,9 0-14-15,-9 0 4 0,0-20-35 16,0 14 29-16,0 1-6 0,-17-1-8 16,5 0-23-16,-3 2-22 0,0 2-37 15,3 2-34-15,0-2-28 0,0 2-41 16,-3 0-539-16,6 0 95 16</inkml:trace>
          <inkml:trace contextRef="#ctx0" brushRef="#br0" timeOffset="24898.32">-1087 2912 3109 0,'-12'-3'121'0,"-2"0"85"15,-1 3 17-15,0 0-30 0,3 0-3 16,-18 15 95-16,15 2-173 16,3 1-22-16,6 4-30 0,6 3-12 15,0 0-18-15,0 5-18 0,0-1 1 0,0-1 5 16,21 27-2 0,-3-30-16-16,6-5-2 0,0 1 14 15,2-6-14-15,4-4-3 0,0-6-6 16,0 0 6-16,0-2-21 0,2-3 6 0,34-13-50 15,-39-2 39-15,-1-2-2 16,1-2-2-16,-9-5-1 0,0 1 15 16,-3-2 6-16,-3-3-4 0,-6 0 18 15,-6-2-10-15,0-24 15 16,-21 31-3-16,-3 1-8 0,-6 3 0 16,-3 7 16-16,1 4-12 0,-4 3-3 15,3 5 5-15,1 0-1 0,2 0-35 16,-27 14-227-16,36-14 30 0,1 11-53 15,2-11-59-15,3 13-56 0,6-13-174 16,3 0-184-16</inkml:trace>
          <inkml:trace contextRef="#ctx0" brushRef="#br0" timeOffset="25548.3">-613 2906 2555 0,'0'0'55'0,"-12"0"35"0,0 0 35 16,12 0-105-16,0-15-4 16,0 4-13-16,0-2 7 0,0 1-4 15,0 0 0-15,18 0-5 0,-3-3 5 16,5 1 27-16,22-14 94 15,-18 17-47-15,0 1-14 0,-3 1 10 16,2 3 4-16,-2 2-8 0,-3 0 2 16,0 4-8-16,-3 0 3 0,12 14 4 15,-18 0-45-15,2 0-19 16,-2 1-3-16,0 2 8 0,-3-1-6 0,0 4-1 16,-3-5 7-16,0 1 8 0,-3 1-5 15,0 15 15-15,0-20-23 16,-18-1-1-16,6-2-15 0,12-1 15 15,-17 0-11-15,5-3-2 0,12-2-15 16,-9-1-25-16,9-2-14 0,0 0-58 16,0 0 74-16,0 0 18 15,0 0-4-15,0-13 6 0,0 4 20 16,18 9-3-16,-4-13 6 0,1 3-2 0,3 1-1 16,24 3 39-1,-18 6 2-15,0 0-9 0,2 0 1 0,1 0 19 16,0 14-14-16,-3 2 24 0,3-1-3 15,-4 4 4-15,-5 2 8 16,9 23 62-16,-18-23-52 0,-9 3 14 16,0-3 2-16,0-1-14 0,0 2 14 15,-21-5-14-15,3 0-12 0,-3-1-3 16,-17 9-1-16,17-15-49 16,-3-3 0-16,0-2-12 0,3 0 4 15,-2-4-6-15,2 0 1 0,0-1-3 16,3 0-5-16,0 0 0 0,-6 0-38 15,18 0-9-15,0 0-36 0,0 0-87 16,6 0-114-16,0 0-81 0,0-12-60 16,0 12-71-16,0-17-365 0</inkml:trace>
          <inkml:trace contextRef="#ctx0" brushRef="#br0" timeOffset="25930.7">104 2849 2696 0,'0'-3'16'16,"0"-1"27"-16,0-4 76 16,0 1-56-16,0 0-11 0,12 2 7 15,6-4-4-15,3 1-6 0,3-1 4 16,-1-1 17-16,1 3 11 0,3-2-15 15,27-6 112-15,-28 10-84 16,1 2 17-16,-6 1-1 0,0 2 3 16,0 0-19-16,-3 0-2 0,-4 0 10 15,1 17 0-15,0 0-3 0,6 19 43 16,-12-13-81-16,-3 5-19 16,3 0 1-16,-3 0 4 0,-3 3 11 0,3 2-22 15,-3 2-12-15,6 2-2 0,-6-1-11 16,6 35-6-16,-4-42-7 15,1-1 2-15,-3-2 4 0,3-1-42 16,-6-7-18-16,0 0-33 0,0-6-64 16,0-3-70-16,0-1-134 15,0-1-611-15,0-7 237 0</inkml:trace>
          <inkml:trace contextRef="#ctx0" brushRef="#br0" timeOffset="26115.9">304 3059 3193 0,'-6'-6'87'0,"3"0"119"0,3 0 57 0,0 0-39 15,17-3-47-15,1 1-46 0,3 1-25 16,6-1-17-16,38-11-2 16,-26 6-59-16,-3 4-21 0,3-1-28 15,-7 1-77-15,-2 1-187 0,3 0-195 16,-6 1-232-16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6.01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B7ECA6-5048-4115-A8AC-9B16634D00AA}" emma:medium="tactile" emma:mode="ink">
          <msink:context xmlns:msink="http://schemas.microsoft.com/ink/2010/main" type="inkDrawing" rotatedBoundingBox="24820,9742 25314,12168 25127,12206 24632,9781" semanticType="callout" shapeName="Other">
            <msink:sourceLink direction="with" ref="{CDFD8238-A184-44CF-93A9-DA95242CA589}"/>
          </msink:context>
        </emma:interpretation>
      </emma:emma>
    </inkml:annotationXML>
    <inkml:trace contextRef="#ctx0" brushRef="#br0">19-3 2351 0,'0'-1'33'16,"0"0"9"-16,0 1 15 0,0 0 27 0,0 0 3 15,0 0-7-15,0 0-2 0,0 0-11 0,0 0-7 16,-12 14 10-16,12 1 6 0,0 5 6 0,0 3 10 16,0 6 14-16,0 7-16 0,0 9 10 0,0 9-17 15,0 6-12-15,0 10-6 0,0 5 21 0,0 7-7 16,0 5-19-16,12 5 1 0,-6 4-26 0,3-1 11 15,-3-3 5-15,6-2-10 0,0-2-15 0,3-2-8 16,3-5-1-16,-4-4 33 0,4-8-34 16,0-1 6-16,3-3 8 0,-6-3-27 0,9-1 9 0,-3-4-14 15,2-2-6-15,-2-1 10 0,-3-5 11 0,3 1-15 16,0-1 10-16,3-1-3 0,-13-3-15 16,4-1 6-16,3-7-1 0,-3 1-1 0,-3-4-18 15,0-5 4-15,-9-3-13 0,9-5-27 0,-6-6-32 16,6-1-19-16,-6 1-37 0,-3-8-32 0,3-3-28 15,0 0-16-15,-1-4-12 0,-5 0-31 0,6 0-57 16,-6-12-206-16,0-7-143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6.43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1F0257-A7A4-452A-B4D6-B2183276F810}" emma:medium="tactile" emma:mode="ink">
          <msink:context xmlns:msink="http://schemas.microsoft.com/ink/2010/main" type="inkDrawing" rotatedBoundingBox="25906,9454 26000,11805 25916,11808 25821,9457" semanticType="callout" shapeName="Other">
            <msink:sourceLink direction="with" ref="{CDFD8238-A184-44CF-93A9-DA95242CA589}"/>
            <msink:sourceLink direction="with" ref="{938148E8-E162-4944-9AA3-8CCAA8C93917}"/>
          </msink:context>
        </emma:interpretation>
      </emma:emma>
    </inkml:annotationXML>
    <inkml:trace contextRef="#ctx0" brushRef="#br0">45 17 2360 0,'-6'-7'10'0,"6"1"5"0,-6 4 44 0,6 0 36 16,0 2 19-16,0 0 2 0,0 14 0 0,0 9-17 16,0 0-16-16,0 7 8 0,-18 9 6 0,18 4 21 15,0 5 11-15,-9 8-19 0,9 4-5 0,0 4-13 16,0 4-25-16,0 0-3 0,0 3-4 0,0 2 10 16,0 3-15-16,0 0 13 0,0 0-22 0,0 5-2 15,0 3 10-15,0 3-30 0,12 0-2 0,-3 1 8 16,-3 2-10-16,6-3-29 0,-6-2 13 0,3-1 10 15,2-5-2-15,-5-7-16 0,0-1-6 0,0-5 9 16,3-4-11-16,-3-2 1 0,0-8-45 16,0-5-41-16,-6-4-56 0,6-8-73 0,-6-5-47 15,0-5-4-15,0-8-28 0,0-6-72 0,0-11-210 16,0 0-160-16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7.6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D0B983-1114-44F4-95FE-9CD36180A9A4}" emma:medium="tactile" emma:mode="ink">
          <msink:context xmlns:msink="http://schemas.microsoft.com/ink/2010/main" type="inkDrawing" rotatedBoundingBox="22461,10386 26704,10500 26701,10608 22458,10494" shapeName="Other"/>
        </emma:interpretation>
      </emma:emma>
    </inkml:annotationXML>
    <inkml:trace contextRef="#ctx0" brushRef="#br0">0 0 1701 0,'6'3'71'0,"-6"-3"25"0,6 0 13 15,-3 0 3-15,-3 0 4 0,0 0-1 16,3 0-24-16,-3 0-11 0,3 0-9 0,-3 0 4 0,0 0-9 16,0 0 11-16,0 0-4 0,17 0-5 0,-5 0-4 15,0 0-1-15,3 0-7 0,3 0 5 16,9 0-12-16,-9 0-3 0,8 0-6 0,1 0-10 15,0 0-12-15,3 0-9 0,3 0-3 0,-4 0 2 16,7 0-5-16,-3 0-1 0,5 0-3 0,-5 0 0 16,0 0 3-16,0 0-3 0,5 0 1 0,-8 0 4 15,6 0-9-15,0 0 9 0,-1 15 0 0,4-15-2 16,3 0 2-16,-1 11 2 0,4-11 17 0,0 13-1 16,-1-13 1-16,10 0 1 0,-4 0-6 0,7 0-14 15,3 0-4-15,-1 0 1 0,-2 0 6 0,8 0-10 16,-8 0 5-16,-4 0-1 0,1 0-4 15,2 0 4-15,-5 14-3 0,3-14 0 0,-4 12 1 16,1-12-3-16,2 0-1 0,-2 14 3 0,3 1 2 16,-4-15 0-16,-2 0-7 0,2 0 9 0,1 0-4 15,0 0-1-15,2 13 1 0,-2-13 6 0,-1 0-1 16,4 0-3-16,0 12-2 0,2-12-4 0,-5 0 11 16,2 0-4-16,4 0 4 0,-13 0 1 0,10 0-9 15,-3 0 7-15,-7 0-1 0,4-11-7 0,-3 11 1 16,-1-10 7-16,4 4-8 0,-6 6 4 0,-1 0 0 15,-2 0 1-15,0 0-4 0,-1 0 9 0,-5 0-6 16,-3 0-1-16,3 0-2 0,-7 0 3 16,1 0 3-16,3 0-6 0,-3 11 1 0,5-1 2 0,1-10-5 15,-6 0 7-15,3 0-2 0,2 0 1 16,1 0 3-16,-6 0-2 0,0 0 1 0,3 0 0 16,-10 0-3-16,7 0-5 0,-3 0 6 0,-9 0 0 15,9 0-4-15,-9 0 1 0,2 0 0 0,-2 0 3 16,-3 0-9-16,-6 0 0 0,6 0-8 0,3 0 0 15,-9 0 1-15,0 0-15 0,3 0-9 0,9 0-2 16,0 0-7-16,-4 0-3 0,10-13 0 0,3 13 3 16,-6-11-4-16,6 3 7 0,2 8 10 0,-2-6 9 15,-6 6 11-15,3 0 1 0,-3 0 2 0,-9 0-8 16,0 0-7-16,-4 0-9 0,-8 0-23 16,0 0-6-16,0 0-12 0,0 0-33 0,0 0-13 15,0 0-46-15,-14-16-65 0,2 16-110 0,12 0-139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8.72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0ED8EE-02D1-448F-B9B2-A3789A30F384}" emma:medium="tactile" emma:mode="ink">
          <msink:context xmlns:msink="http://schemas.microsoft.com/ink/2010/main" type="inkDrawing" rotatedBoundingBox="22499,11090 26517,11160 26515,11244 22497,11175" shapeName="Other"/>
        </emma:interpretation>
      </emma:emma>
    </inkml:annotationXML>
    <inkml:trace contextRef="#ctx0" brushRef="#br0">0-1 1568 0,'9'0'40'0,"0"0"36"0,6 0 28 15,-3 0 30-15,0 0-14 0,9 0-17 0,-3 0-13 16,3 0-26-16,5 0-9 0,1 0 11 0,6 0-24 16,0 0-12-16,2 0-6 0,4 0-9 0,3 0-14 15,2 0 5-15,1 0 1 0,6 0 5 0,-4 0-8 16,10 0-2-16,-7 0-1 0,-2 0 3 0,9 0 7 15,-7 0-8-15,4 0-5 0,-4 0 2 16,4 0-6-16,2 0 7 0,-5 0 1 0,9 0-1 16,-7 6 1-16,10-6 44 0,-4 6 5 0,-2-6 5 15,8 4 11-15,-5-4 0 0,2 4-25 0,-2-2-10 16,-4 0-10-16,4-2-11 0,-4 0-4 0,4 0-3 16,-12 0 3-16,2 0-5 0,1 0 2 0,-6 0-4 15,-7 0-1-15,-2 0 1 0,0 0 1 0,2 0-1 16,-5 0-1-16,0 0-1 0,6 0 0 0,-7 0 2 15,1 0 2-15,6 0-1 0,-1 0-3 0,1 0 3 16,-6 0-1-16,6 0 2 0,5 0-1 16,-5 0-4-16,0 0 4 0,-1 0-5 0,1 0 5 15,0 0-1-15,-7 0-2 0,1 0 5 0,0 0-2 16,-6 0-2-16,2 0 2 0,-2 0 1 0,6 0-2 16,-6 9 1-16,0-9-1 0,2 9 4 0,-2-9 2 15,6 6-8-15,-9-6 7 0,8 0-4 0,-5 8 4 16,6-8-7-16,-6 5 0 0,3-3 3 0,-4-2 1 15,-5 4 4-15,9-4 24 0,-3 4 1 0,-1-4-5 16,-8 0 4-16,9 1-7 0,-6-1-4 0,3 1-5 16,-3 1-3-16,-4-2-10 0,4 0 3 0,-3 3-2 15,-3-3 0-15,3 1-5 0,-9-1 4 0,3 0-1 16,0 0 3-16,-6 0 0 0,9 0-3 16,-4 0 2-16,1 0-1 0,-3 0-2 0,9 0 4 15,-6 0-4-15,3-8 4 0,3 8 4 0,-3 0-2 16,8-10-3-16,-2 10-1 0,-3 0 5 0,-3 0-2 15,9-8-8-15,-3 8 7 0,-3 0-3 0,-4 0-2 16,4 0 0-16,-9 0-4 0,3 0 1 0,0 0-1 16,-6 0 0-16,-6 0 0 0,0 0-6 0,0 0-20 15,0 0-3-15,0 0 6 0,0 0 2 0,0 0-5 16,0-10-17-16,0 10-5 0,0-10-18 0,0 10-23 16,0-6-25-16,0-2-34 0,9 1-47 0,-9 2-115 15,0-1-230-15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29.97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11EB52-5E32-4150-973C-CCA343A638CD}" emma:medium="tactile" emma:mode="ink">
          <msink:context xmlns:msink="http://schemas.microsoft.com/ink/2010/main" type="writingRegion" rotatedBoundingBox="22454,9793 24227,9833 24217,10290 22444,10250">
            <msink:destinationLink direction="with" ref="{CDFD8238-A184-44CF-93A9-DA95242CA589}"/>
          </msink:context>
        </emma:interpretation>
      </emma:emma>
    </inkml:annotationXML>
    <inkml:traceGroup>
      <inkml:annotationXML>
        <emma:emma xmlns:emma="http://www.w3.org/2003/04/emma" version="1.0">
          <emma:interpretation id="{BAE69211-0D67-47B0-9967-968BEAC1B0BA}" emma:medium="tactile" emma:mode="ink">
            <msink:context xmlns:msink="http://schemas.microsoft.com/ink/2010/main" type="paragraph" rotatedBoundingBox="22454,9793 24227,9833 24217,10290 22444,102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37FEC-87D5-453C-80B8-3DF47CA1A07E}" emma:medium="tactile" emma:mode="ink">
              <msink:context xmlns:msink="http://schemas.microsoft.com/ink/2010/main" type="line" rotatedBoundingBox="22454,9793 24227,9833 24217,10290 22444,10250"/>
            </emma:interpretation>
          </emma:emma>
        </inkml:annotationXML>
        <inkml:traceGroup>
          <inkml:annotationXML>
            <emma:emma xmlns:emma="http://www.w3.org/2003/04/emma" version="1.0">
              <emma:interpretation id="{D4F667C3-4165-4361-85AC-F37BAF5466D9}" emma:medium="tactile" emma:mode="ink">
                <msink:context xmlns:msink="http://schemas.microsoft.com/ink/2010/main" type="inkWord" rotatedBoundingBox="22454,9793 23134,9809 23124,10266 22444,10250"/>
              </emma:interpretation>
              <emma:one-of disjunction-type="recognition" id="oneOf0">
                <emma:interpretation id="interp0" emma:lang="" emma:confidence="0">
                  <emma:literal>Al</emma:literal>
                </emma:interpretation>
                <emma:interpretation id="interp1" emma:lang="" emma:confidence="0">
                  <emma:literal>AI</emma:literal>
                </emma:interpretation>
                <emma:interpretation id="interp2" emma:lang="" emma:confidence="0">
                  <emma:literal>AL</emma:literal>
                </emma:interpretation>
                <emma:interpretation id="interp3" emma:lang="" emma:confidence="0">
                  <emma:literal>AV</emma:literal>
                </emma:interpretation>
                <emma:interpretation id="interp4" emma:lang="" emma:confidence="0">
                  <emma:literal>As</emma:literal>
                </emma:interpretation>
              </emma:one-of>
            </emma:emma>
          </inkml:annotationXML>
          <inkml:trace contextRef="#ctx0" brushRef="#br0">0 81 2035 0,'18'0'40'0,"-9"0"24"0,6 0 20 0,-1 0 10 15,4-11-18-15,-3 3-28 0,6 1-31 0,3 0-4 16,-6-1 0-16,2 0-13 0,-2 2 5 0,3 1-17 16,0-1-55-16,-3 2-89 0,-3-3-161 0,3 3-211 15</inkml:trace>
          <inkml:trace contextRef="#ctx0" brushRef="#br0" timeOffset="-230.91">122-89 2264 0,'-18'0'28'0,"18"0"14"16,0 0 22-16,0 0 4 0,0 0 1 0,0-5-17 15,0 5-10-15,0 0 15 0,0 0 10 0,0 0 1 16,0 0 5-16,0 0-7 0,0 15 1 0,0-4-15 16,0 4-8-16,0-2-11 0,0 3-10 0,0 0-10 15,0-2 3-15,0 1-3 0,0 4-1 16,0 0-7-16,0-2-5 0,0 0 5 0,0 0-5 16,0-2 3-16,0 0-3 0,0 0 0 0,-15-2-2 15,15-3-6-15,0-2 1 0,-15 1-1 0,15-4-9 16,0 0-30-16,0-1 2 0,0-4 1 0,0 0-18 15,0 0-1-15,0 0 1 0,0 0 6 0,0-14 3 16,0-1 5-16,0-2-17 0,0-1 11 0,9-2 0 16,-9-2 16-16,12-2 20 0,-6 1 5 15,0-1 1-15,-6 3 10 0,3-2-3 0,3 1 7 0,0 3-14 16,0 1 16-16,0 2 1 0,-6 2 2 0,6 0-1 16,0 3 6-16,0-1 21 0,3-1 1 15,-3 4 9-15,-1 2-4 0,4-2-2 0,0 5 3 16,0-3 12-16,0 3 11 0,0 2 5 0,0 0 1 15,3 2-6-15,-3 0 0 0,3 0-6 0,0 0-3 16,0 0 3-16,-6 17 2 0,5-1-10 0,-2-2-18 16,3 3-9-16,-6 2-8 0,6 3 1 0,-3-1-12 15,3 2 2-15,-6-1 1 0,3 2-1 0,-3-3-5 16,6-2-2-16,-6-2-3 0,0 0-9 0,0-2-14 16,3-3-30-16,-4-1-41 0,-5-2-18 0,0-1-24 15,6 0-5-15,-6-3-15 0,0-2-33 0,0 0-56 16,0 0-173-16,0-2-130 0</inkml:trace>
          <inkml:trace contextRef="#ctx0" brushRef="#br0" timeOffset="253.98">598-16 2300 0,'0'0'51'0,"0"0"18"0,0 0 10 15,0 0 2-15,0 0 1 0,0 0 0 0,0 0 13 16,0 0 0-16,0 0-4 0,0 0-13 0,0 0-24 16,0 16-10-16,0 1-2 0,0 2-4 0,0-1-12 15,0 2-10-15,15 1-4 0,-15 1-5 0,9 1-4 16,0 0 3-16,0-2-5 0,-3-1-4 0,0-4-20 16,0 1-43-16,0-2-45 0,0-7-39 0,-3-2-52 15,0-1-118-15,-3-5-298 0</inkml:trace>
        </inkml:traceGroup>
        <inkml:traceGroup>
          <inkml:annotationXML>
            <emma:emma xmlns:emma="http://www.w3.org/2003/04/emma" version="1.0">
              <emma:interpretation id="{42CCA8CE-CE1C-4B52-AF59-CF85A3D08C7F}" emma:medium="tactile" emma:mode="ink">
                <msink:context xmlns:msink="http://schemas.microsoft.com/ink/2010/main" type="inkWord" rotatedBoundingBox="23754,9854 24226,9864 24218,10240 23745,10229"/>
              </emma:interpretation>
              <emma:one-of disjunction-type="recognition" id="oneOf1">
                <emma:interpretation id="interp5" emma:lang="" emma:confidence="0">
                  <emma:literal>a</emma:literal>
                </emma:interpretation>
                <emma:interpretation id="interp6" emma:lang="" emma:confidence="0">
                  <emma:literal>A</emma:literal>
                </emma:interpretation>
                <emma:interpretation id="interp7" emma:lang="" emma:confidence="0">
                  <emma:literal>ñ</emma:literal>
                </emma:interpretation>
                <emma:interpretation id="interp8" emma:lang="" emma:confidence="0">
                  <emma:literal>y</emma:literal>
                </emma:interpretation>
                <emma:interpretation id="interp9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849.2">1318-135 2699 0,'0'0'37'16,"0"0"41"-16,0 0 23 0,0 11 19 0,0 1-3 15,0 1-17-15,0 3-19 0,0 2-20 0,-14-1-2 16,14 3-16-16,0 3-19 0,0 0-8 0,0-1 3 16,0 2-19-16,0 1 11 0,0-2-8 0,0 2-6 15,0-5 3-15,0-2-8 0,14 0 5 0,-2-6-17 16,0-1-8-16,-12-3-8 0,15-2-9 0,-3 0-4 16,-12-6-36-16,0 0-9 0,3 0-2 15,3 0 15-15,-6 0 14 0,0-17 11 0,0-1-5 16,0 1 2-16,0-2 11 0,0 1 5 0,0-4 19 15,0 0 2-15,0 0 4 0,18-2 10 0,-18 3 0 16,12-4 3-16,0 6 6 0,3-3 0 0,-6 4 6 16,-1 1 1-16,7 0 14 0,-9 4 18 0,3 2 18 15,0 2 8-15,0 3 4 0,3-2 14 0,-6 6 6 16,3-2 7-16,-3 4 6 0,6 0-6 0,-6 0-6 16,0 0-12-16,6 0-9 0,-4 15-15 15,4-3-9-15,-6 1-9 0,0 2-14 0,0 0-1 0,3 2-9 16,3 3 4-16,-6 3-15 0,9-1 8 15,-9 1-4-15,9-1-11 0,-3 0-3 0,0-2 15 16,2-1-7-16,-2 0-3 0,0-3-30 0,0-1-26 16,-9-2-35-16,3-1-30 0,0-1-8 0,0-4-20 15,-6-3 3-15,6 1-25 0,-6-5-38 0,0 0-55 16,0 0-111-16,0 0-158 0,0 0-18 0</inkml:trace>
          <inkml:trace contextRef="#ctx0" brushRef="#br0" timeOffset="1052.54">1411 95 1585 0,'0'-3'85'0,"12"0"42"0,6 1 37 0,-10-1-12 15,10 0-5-15,-6-2-18 0,-3 2-18 0,3-2-38 16,6 1-29-16,-3-1-18 0,3 1-10 0,-6 0-10 15,2-2-2-15,-2 1-31 0,0 2-68 0,3-2-108 16,-3 2-280-16,-3 0-202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31.42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F52F9E-F91F-4BFC-A93E-87E2A2A9AEC0}" emma:medium="tactile" emma:mode="ink">
          <msink:context xmlns:msink="http://schemas.microsoft.com/ink/2010/main" type="writingRegion" rotatedBoundingBox="24192,9923 24561,9923 24561,10243 24192,10243">
            <msink:destinationLink direction="with" ref="{CDFD8238-A184-44CF-93A9-DA95242CA589}"/>
            <msink:destinationLink direction="with" ref="{FD2BCA20-8CD6-4287-AB5B-8C0F0DAD5C9B}"/>
          </msink:context>
        </emma:interpretation>
      </emma:emma>
    </inkml:annotationXML>
    <inkml:traceGroup>
      <inkml:annotationXML>
        <emma:emma xmlns:emma="http://www.w3.org/2003/04/emma" version="1.0">
          <emma:interpretation id="{7367C53D-6418-4D27-95A0-7C3599C1A52E}" emma:medium="tactile" emma:mode="ink">
            <msink:context xmlns:msink="http://schemas.microsoft.com/ink/2010/main" type="paragraph" rotatedBoundingBox="24192,9923 24561,9923 24561,10243 24192,102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35407-D04F-432C-A798-A4AC4BB8225B}" emma:medium="tactile" emma:mode="ink">
              <msink:context xmlns:msink="http://schemas.microsoft.com/ink/2010/main" type="line" rotatedBoundingBox="24192,9923 24561,9923 24561,10243 24192,10243"/>
            </emma:interpretation>
          </emma:emma>
        </inkml:annotationXML>
        <inkml:traceGroup>
          <inkml:annotationXML>
            <emma:emma xmlns:emma="http://www.w3.org/2003/04/emma" version="1.0">
              <emma:interpretation id="{73E310A6-7E2B-48DB-8E1C-156E99FD0CFE}" emma:medium="tactile" emma:mode="ink">
                <msink:context xmlns:msink="http://schemas.microsoft.com/ink/2010/main" type="inkWord" rotatedBoundingBox="24192,9923 24561,9923 24561,10243 24192,10243"/>
              </emma:interpretation>
              <emma:one-of disjunction-type="recognition" id="oneOf0">
                <emma:interpretation id="interp0" emma:lang="" emma:confidence="0">
                  <emma:literal>2</emma:literal>
                </emma:interpretation>
                <emma:interpretation id="interp1" emma:lang="" emma:confidence="0">
                  <emma:literal>rr</emma:literal>
                </emma:interpretation>
                <emma:interpretation id="interp2" emma:lang="" emma:confidence="0">
                  <emma:literal>Zr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r</emma:literal>
                </emma:interpretation>
              </emma:one-of>
            </emma:emma>
          </inkml:annotationXML>
          <inkml:trace contextRef="#ctx0" brushRef="#br0">21 109 2235 0,'-9'0'3'0,"3"0"-3"15,0 0 0-15,6 0 2 0,0 0-4 0,0 0-4 16,0-12-4-16,15 2 16 0,-3 1-12 0,3-1 6 16,3 1-5-16,0-1 13 0,2 3-8 0,-5-1 3 15,3 0-6-15,0 0 14 0,-6 1-8 0,3 3 10 16,0 0 30-16,-3 2 8 0,-1 1 25 15,-5 1-6-15,3 0 4 0,3 0-11 0,-12 0-3 16,6 18-6-16,-6-2-9 0,0-1-14 0,0 4-6 16,0 2-14-16,-21-1 1 0,4 2-3 0,-1 0-1 15,3 0-6-15,-9-2-3 0,3 2-1 0,0-2-4 16,3-1-3-16,-2-3-6 0,8-2-11 0,-3-3-19 16,3-1-15-16,6-4-1 0,0-2 26 0,6-1 3 15,0-3-11-15,0 0 12 0,0 0 1 0,21 0 7 16,-3 0 14-16,0 0 0 0,2-12 3 0,-2 3 3 15,3 9 4-15,0-11 2 0,3 11-3 0,-9-8 3 16,8 8-9-16,-2-8 2 0,-3 1 4 16,3 2-3-16,-3 1-32 0,3 1-59 0,-3 0-95 0,2 3-203 15,-8 0-147-15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5:32.5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25A3E3-5124-4B6D-9CCA-DD8003109159}" emma:medium="tactile" emma:mode="ink">
          <msink:context xmlns:msink="http://schemas.microsoft.com/ink/2010/main" type="writingRegion" rotatedBoundingBox="26019,11366 26809,11356 26814,11765 26024,11775">
            <msink:destinationLink direction="with" ref="{FD2BCA20-8CD6-4287-AB5B-8C0F0DAD5C9B}"/>
            <msink:destinationLink direction="with" ref="{CDFD8238-A184-44CF-93A9-DA95242CA589}"/>
          </msink:context>
        </emma:interpretation>
      </emma:emma>
    </inkml:annotationXML>
    <inkml:traceGroup>
      <inkml:annotationXML>
        <emma:emma xmlns:emma="http://www.w3.org/2003/04/emma" version="1.0">
          <emma:interpretation id="{C8A383F7-2C89-45F7-BE38-9F22574716D3}" emma:medium="tactile" emma:mode="ink">
            <msink:context xmlns:msink="http://schemas.microsoft.com/ink/2010/main" type="paragraph" rotatedBoundingBox="26019,11366 26809,11356 26814,11765 26024,11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98E380-E00E-4323-AE7E-1837A29BD1AC}" emma:medium="tactile" emma:mode="ink">
              <msink:context xmlns:msink="http://schemas.microsoft.com/ink/2010/main" type="line" rotatedBoundingBox="26019,11366 26809,11356 26814,11765 26024,11775"/>
            </emma:interpretation>
          </emma:emma>
        </inkml:annotationXML>
        <inkml:traceGroup>
          <inkml:annotationXML>
            <emma:emma xmlns:emma="http://www.w3.org/2003/04/emma" version="1.0">
              <emma:interpretation id="{938148E8-E162-4944-9AA3-8CCAA8C93917}" emma:medium="tactile" emma:mode="ink">
                <msink:context xmlns:msink="http://schemas.microsoft.com/ink/2010/main" type="inkWord" rotatedBoundingBox="26019,11366 26402,11361 26407,11767 26024,11771">
                  <msink:destinationLink direction="with" ref="{281F0257-A7A4-452A-B4D6-B2183276F81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 52 2153 0,'-3'0'5'0,"3"0"4"16,0-7 32-16,0 7 8 0,0-7 3 0,15 0-18 16,-15 3-11-16,18-1-6 0,-4 2-14 0,4 0 6 15,-3-1-7-15,3 0-9 0,0 0-41 0,-3 4-85 16,3 0-71-16,-3 0-198 0,-4-5-88 0</inkml:trace>
          <inkml:trace contextRef="#ctx0" brushRef="#br0" timeOffset="-197.04">123-168 2343 0,'0'-3'43'16,"0"3"20"-16,0 0 18 0,0 0 19 0,0 0 16 16,0 0 7-16,0 0-13 0,0 0-19 0,0 0-14 15,0 11 1-15,0 0 0 0,0-1-8 0,0 1-5 16,0 2-5-16,0 2-6 0,0-1 2 0,0 4-10 15,0 0-15-15,0 0-7 0,0 2-8 0,0 1 2 16,0-1-9-16,0-1-2 0,0 0 1 0,0-1-3 16,0-2-9-16,0-2 4 0,0-5-3 0,0-3-13 15,0 3 2-15,0-9-7 0,0 0-12 0,0 0-16 16,0 0-18-16,0 0-9 0,0 0 2 16,0 0 1-16,0 0 10 0,0-15 2 0,0 0 10 0,0-3 7 15,0 1 16-15,0-2 9 0,0-3 4 16,12 1 7-16,-6-2 6 0,6 2-4 0,-3-3 4 15,2 3-3-15,1-1 6 0,-3 2-4 0,3-1 8 16,0 1-7-16,3 4 5 0,-9 0 6 0,6 1 3 16,-6 2 12-16,3 2 16 0,-3 2 15 0,-6 2 10 15,6 6 15-15,-6-2 36 0,6 3 13 0,-6 0 9 16,0 0-26-16,0 0-28 0,0 19-12 0,0-2-7 16,0 2-27-16,0 2 9 0,0 3 4 0,0 1-13 15,0 1-20-15,0 3 26 0,0-4-20 0,17 1-13 16,-17 1-13-16,15-5 7 0,-9-1 8 15,6 0 6-15,-6-2-19 0,-6-4-21 0,15-2 1 16,-15-4-2-16,6-1-34 0,0 2-48 16,0-6-49-16,3 0-51 0,-9-4-36 0,0 0-21 0,0 0-9 15,0 0-39-15,0 0-134 0,0 0-213 0</inkml:trace>
        </inkml:traceGroup>
        <inkml:traceGroup>
          <inkml:annotationXML>
            <emma:emma xmlns:emma="http://www.w3.org/2003/04/emma" version="1.0">
              <emma:interpretation id="{1B3565D0-D29D-4D4F-8122-5141D6E630F2}" emma:medium="tactile" emma:mode="ink">
                <msink:context xmlns:msink="http://schemas.microsoft.com/ink/2010/main" type="inkWord" rotatedBoundingBox="26373,11507 26811,11501 26814,11765 26376,11771"/>
              </emma:interpretation>
              <emma:one-of disjunction-type="recognition" id="oneOf1"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y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406.58">349-27 2292 0,'0'0'71'0,"0"0"37"0,0 0 35 15,0 0 38-15,0 0 23 0,0 0-5 0,0 0-31 16,0 0-31-16,12 13-28 0,-12-2-33 0,12-1-18 16,-3 1-12-16,-9-2-27 0,6 1-7 0,6 2 12 15,-6 1-17-15,0-1 0 0,-3 2-6 0,8 1-1 16,-11-5-13-16,6 1 4 0,0-1-9 0,0-3-18 16,-6 1-23-16,6-1-31 0,-6-7-13 15,0 0-9-15,0 0 6 0,0 0 16 0,0 0 18 0,0-17 9 16,0 2 20-16,0 0 12 0,0 2 7 15,9-2 9-15,3-1 0 0,0 0 6 0,-6-2 6 16,3 1 7-16,-3 0-1 0,6 0-1 0,3 3 17 16,2 0 32-16,-5-1 16 0,9 3 17 0,0 3 2 15,-3 3 3-15,0-2 5 0,3 2-6 0,-4 1 5 16,-2 3 22-16,-3 2-23 0,-3 0-7 0,-3 0-18 16,6 0-5-16,0 0 0 0,-6 0-28 0,3 11-25 15,-3-11-6-15,0 16 11 0,0-2 2 0,0-2-21 16,0 0 2-16,-6 2-19 0,0 0-25 0,0 0-53 15,0 2-32-15,0-6-44 0,0-1-21 0,0 0-20 16,0-1-16-16,0-4-33 0,0 1-49 0,0-2-159 16,0-3-165-16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3.02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-4-4 2259 0,'0'0'39'0,"-6"0"13"0,6 0 8 16,0 0 1-16,0 0 10 0,0 0-2 0,0 0 7 15,0 0-5-15,0 0 5 0,0 0 6 0,0 0 3 16,0 0 6-16,12 0 2 0,-6 15 4 0,-6-15-6 16,15 17 7-16,-3-6 7 0,0 3-4 0,3-4 0 15,-3 6-3-15,-1 1-3 0,4-2-4 0,3 2-6 16,-6 2-26-16,3 0 10 0,-3 1 16 0,6 5-46 15,-3-2 26-15,3 4-26 0,-4 5-8 0,-2-1 0 16,3 1-23-16,3 0-1 0,0 3 22 16,-3-4-10-16,-3 3-17 0,-3-2-1 0,3-3-7 15,-1 1-1-15,-5 0 8 0,3-3 17 0,-3-4-27 16,0 3 15-16,0-3 4 0,0-3-10 0,0-1 13 16,-6-2-26-16,0 3 4 0,0-1 16 0,0-3-1 15,0-1-18-15,0-1 25 0,0-3-16 0,0 1-14 16,0-1 11-16,0-7 4 0,0 2-45 0,0 1-35 15,0-7-59-15,0 0-68 0,0 0-70 0,0 0-41 16,0 0-14-16,0 0-9 0,0 0-95 0,0 0-221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7:27.7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A7D1F4-7B59-4034-981D-40270B7598BB}" emma:medium="tactile" emma:mode="ink">
          <msink:context xmlns:msink="http://schemas.microsoft.com/ink/2010/main" type="writingRegion" rotatedBoundingBox="21562,1212 25709,531 25855,1424 21709,2105"/>
        </emma:interpretation>
      </emma:emma>
    </inkml:annotationXML>
    <inkml:traceGroup>
      <inkml:annotationXML>
        <emma:emma xmlns:emma="http://www.w3.org/2003/04/emma" version="1.0">
          <emma:interpretation id="{212D1AD7-7E6D-4888-84A6-5B5AEDEF7784}" emma:medium="tactile" emma:mode="ink">
            <msink:context xmlns:msink="http://schemas.microsoft.com/ink/2010/main" type="paragraph" rotatedBoundingBox="21562,1212 25709,531 25855,1424 21709,2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302D6A-FB4E-4CED-A31F-F5007217FA57}" emma:medium="tactile" emma:mode="ink">
              <msink:context xmlns:msink="http://schemas.microsoft.com/ink/2010/main" type="line" rotatedBoundingBox="21562,1212 25709,531 25855,1424 21709,2105"/>
            </emma:interpretation>
          </emma:emma>
        </inkml:annotationXML>
        <inkml:traceGroup>
          <inkml:annotationXML>
            <emma:emma xmlns:emma="http://www.w3.org/2003/04/emma" version="1.0">
              <emma:interpretation id="{89C2E047-C56A-44EF-8BF4-1B4D067351A8}" emma:medium="tactile" emma:mode="ink">
                <msink:context xmlns:msink="http://schemas.microsoft.com/ink/2010/main" type="inkWord" rotatedBoundingBox="21583,1342 23325,1056 23450,1819 21709,21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590-79 2373 0,'-18'-3'25'0,"0"1"37"0,6 2 27 0,-9 0 19 16,9 0 4-16,-3 0 0 0,1 0-4 0,-1 15-7 15,0 1-17-15,3 2-6 0,-3 1 6 0,3 7-9 16,3 3-16-16,0 3-5 0,9 4-25 16,-9 0-10-16,9 3-1 0,0 3-7 0,0-2 0 15,15 4-10-15,0-2 1 0,3-2-4 0,3-2-33 16,3-3-34-16,2 0-33 0,-5-1-36 0,3-5-25 16,0-2-18-16,0-3-28 0,-1-3-46 0,1-1-120 15,-3-4-159-15</inkml:trace>
          <inkml:trace contextRef="#ctx0" brushRef="#br0" timeOffset="609.72">753 279 2348 0,'-6'0'-1'0,"3"0"2"0,1 0-1 0,2 0 3 0,0 0 4 16,0 0-2-16,0 0 7 0,0 0-5 0,0 0-1 15,14 0 3-15,4 0-5 0,-3-10-6 0,9 3 11 16,3-1-22-16,-3-1-75 0,2 0-160 0,1 1-285 16</inkml:trace>
          <inkml:trace contextRef="#ctx0" brushRef="#br0" timeOffset="428.44">887 126 2374 0,'0'-15'45'15,"-15"5"10"-15,15 3 23 0,-8-1 7 0,8 5 3 16,0 2-16-16,-9 1-7 0,0 0 1 0,9 0-2 15,0 0-7-15,0 17-6 0,0 3-13 0,0-2-9 16,0 5-9-16,0 2-5 0,0 1-8 0,0 4-1 16,0-2 1-16,0 1-6 0,0 1 2 0,0-3-5 15,0 1 0-15,0-1-9 0,0-2-3 0,0-3-16 16,0-5-14-16,0-2-13 0,0-3 0 0,0-5-6 16,9 0-10-16,-9-7-6 0,0 0 1 0,0 0 14 15,0 0 19-15,0-19 9 0,0-3 17 0,12 0-1 16,-12-4 15-16,11-1 2 0,-11-4 0 15,0-3 5-15,0 0-10 0,12 0 4 0,-12 1 3 16,9-2 4-16,-9 3 6 0,6 1 16 0,6 5 11 16,-6 3 13-16,-6 6 6 0,6 3-4 0,0 3 1 15,-6 6-12-15,0 2 30 0,0 3 21 0,0 0 2 16,0 0-13-16,0 0-9 0,0 0-20 0,15 11-15 16,-3 2-11-16,-12 0-6 0,12 2-1 0,3 4-8 15,-4 0-2-15,1 1-10 0,3 5-12 0,-6-3-15 16,3 4-22-16,6-2-41 0,-9-1-22 0,3 1-16 15,0-6-20-15,0 4-23 0,-6-3-46 16,0-4-95-16,-1 0-159 0,-2-3-72 0</inkml:trace>
          <inkml:trace contextRef="#ctx0" brushRef="#br0" timeOffset="868.2">1191-133 2231 0,'-9'0'14'0,"9"0"-4"0,-6 0 55 15,6 0 21-15,0 0 8 0,0 0-11 0,0 12-10 16,0 2-17-16,12 3-1 0,3 4-12 0,3 2-15 15,-3 5-6-15,2 1-11 0,4 3-5 16,3 2 4-16,-9 0-1 0,9 2-2 0,-3-1-6 16,-3 1 9-16,-4-2-3 0,-2-1-3 0,-3-2 2 15,0-1-2-15,-6-1 2 0,-3-2-3 0,0-3-8 16,0 1-21-16,0-7-48 0,0 0-37 0,-12-1-51 16,3-4-76-16,9-3-173 0,-18-2-183 0</inkml:trace>
          <inkml:trace contextRef="#ctx0" brushRef="#br0" timeOffset="1059.94">1527 156 2552 0,'0'0'25'0,"0"0"2"0,0 0-5 16,0 0-7-16,0 0 3 0,0 0-13 0,0 0 1 15,0 0-6-15,18 0-4 0,-6 0-20 0,6 0-63 16,3 0-78-16,6 0-102 0,-4 0-250 0</inkml:trace>
          <inkml:trace contextRef="#ctx0" brushRef="#br0" timeOffset="1249.3">1608 349 2530 0,'-6'5'4'16,"0"-1"-7"-16,6-2 14 0,0 0-7 0,0 0 11 15,0-2-12-15,0 0-1 0,12 0-3 0,3 0 4 16,2 0-4-16,10-15-7 0,-6 1-30 0,6 5-66 16,3-1-79-16,-4 2-218 0,4-4-166 0</inkml:trace>
          <inkml:trace contextRef="#ctx0" brushRef="#br0" timeOffset="-254.91">6 149 1340 0,'-3'-12'0'0,"0"1"4"0,3 0 7 0,0-1 23 0,0 1 27 16,0 2 2-16,18-1-35 0,-9 0 0 0,6 1-21 15,0 1-1-15,0-2 5 0,3 2 7 0,2-1 42 16,-2 3 3-16,3-2 24 0,3 5-17 0,-6 3 11 16,3 0-2-16,-9 0-6 0,-1 0-18 15,4 0-4-15,-3 0-5 0,0 17-10 0,3-1-7 16,-12-1-10-16,0 0 8 0,0 0-9 0,0-1 6 15,-3 1-8-15,0-2-1 0,0 0-4 0,-18 1-7 16,0-1-6-16,3 0 0 0,-5 0 8 0,2-3-7 16,-3 1 10-16,3-1-11 0,-6-1 0 0,9-1 5 15,-9-1-3-15,10-1-2 0,-4-1 3 0,3 1-17 16,0-3-13-16,3 0-38 0,3 0-43 0,0-1-48 16,3-1-49-16,3 1-105 0,3-1-92 0</inkml:trace>
          <inkml:trace contextRef="#ctx0" brushRef="#br0" timeOffset="-571.03">51 60 2092 0,'0'-4'63'0,"0"2"8"0,0 2 11 0,0 0 14 16,0 0 1-16,0 0-3 0,0 0-6 0,0 0-19 15,0 0-11-15,0 0-8 0,0 0-5 0,0 0-4 16,0 0-3-16,0 0-2 0,0 0 0 15,0 0 17-15,0 0 1 0,0 0 3 0,0 0 1 0,0 0 2 16,12 0 2-16,-12 12-13 0,9 1-6 16,0 2 0-16,-3 1-9 0,3 1 3 0,-3 7-16 15,-1 0-14-15,4 3 7 0,-3 1-10 0,6 5 0 16,-9-2 9-16,9 3-15 0,-6-2 8 0,6 2-9 16,-6-2 7-16,6 0-7 0,-6-2 9 0,3-1-14 15,-3-6 0-15,0 0-6 0,0-1-28 0,0-3-37 16,-3-4-31-16,0-1-13 0,2-3-9 0,-5-3-7 15,9-1-15-15,-9-2-25 0,6-1-51 0,-6-4-85 16,0 0-147-16,3 0-63 0</inkml:trace>
        </inkml:traceGroup>
        <inkml:traceGroup>
          <inkml:annotationXML>
            <emma:emma xmlns:emma="http://www.w3.org/2003/04/emma" version="1.0">
              <emma:interpretation id="{3D7EF6AF-7737-4439-8F6E-5ED98C305D88}" emma:medium="tactile" emma:mode="ink">
                <msink:context xmlns:msink="http://schemas.microsoft.com/ink/2010/main" type="inkWord" rotatedBoundingBox="23983,815 25709,531 25841,1336 24115,1620">
                  <msink:destinationLink direction="with" ref="{13CB7AFF-268A-4CF4-8BC2-E2EBA0396A91}"/>
                </msink:context>
              </emma:interpretation>
              <emma:one-of disjunction-type="recognition" id="oneOf1">
                <emma:interpretation id="interp1" emma:lang="" emma:confidence="0">
                  <emma:literal>11 A)</emma:literal>
                </emma:interpretation>
                <emma:interpretation id="interp2" emma:lang="" emma:confidence="0">
                  <emma:literal>" A)</emma:literal>
                </emma:interpretation>
                <emma:interpretation id="interp3" emma:lang="" emma:confidence="0">
                  <emma:literal>ICA)</emma:literal>
                </emma:interpretation>
                <emma:interpretation id="interp4" emma:lang="" emma:confidence="0">
                  <emma:literal>HA)</emma:literal>
                </emma:interpretation>
                <emma:interpretation id="interp5" emma:lang="" emma:confidence="0">
                  <emma:literal>KA)</emma:literal>
                </emma:interpretation>
              </emma:one-of>
            </emma:emma>
          </inkml:annotationXML>
          <inkml:trace contextRef="#ctx0" brushRef="#br0" timeOffset="1988.66">2864-550 1790 0,'-6'-16'60'0,"0"3"1"0,0 5 2 0,6 1-2 16,0 3 2-16,0-2-2 0,0 4 9 0,0 2 8 16,0 0 11-16,0 0 12 0,0 0 5 0,0 0-1 15,0 0-4-15,0 17 1 0,12-3-5 0,0 5-8 16,0 3-16-16,-3 0-23 0,3 4-17 0,-4 0-10 15,4 8-7-15,0 2-4 0,0 1-4 0,-6 0-1 16,3 1-3-16,3 3-3 0,-6-2 1 16,0 0 2-16,0-4 0 0,3-1-5 0,-3-3-4 15,-6-1-4-15,6-4-17 0,0-5-36 0,-6-1-42 16,3-1-32-16,-3-4-30 0,0-3-27 0,0-4-74 16,0-2-203-16,0-4-162 0</inkml:trace>
          <inkml:trace contextRef="#ctx0" brushRef="#br0" timeOffset="2253.16">3141-501 2605 0,'0'-6'35'15,"-12"1"28"-15,12 5 16 0,-6 0-2 0,6 0 9 16,-6 0 10-16,6 0-3 0,-6 0-5 0,-3 18-15 15,9-1-25-15,0 2-15 0,0 4-14 0,0 3-5 16,0 4-4-16,0-1-2 0,0 3-4 0,0 0-3 16,0 2-2-16,0-5 8 0,21 5-10 0,-15 0 4 15,6-3-8-15,3-2-2 0,-9 1-33 0,2-1-20 16,4-2-21-16,6 0-13 0,-9-3-13 0,9-2-14 16,-6-4-20-16,3 0-44 0,3-2-43 0,-6-6-129 15,8 0-147-15</inkml:trace>
          <inkml:trace contextRef="#ctx0" brushRef="#br0" timeOffset="2688.24">3724-445 2578 0,'-12'-6'32'0,"12"1"17"0,-18 1 27 16,9 4 27-16,9 0 11 0,0 0-5 0,0 0-5 15,0 10-26-15,-17 1-23 0,17 4-17 0,0 0 1 16,0 0 6-16,-15 6-1 0,3 2-11 0,12 4-5 16,-15 1-13-16,3 5-1 0,-6 0-11 15,6 0 6-15,3-3-8 0,9 0-3 0,-12-2 3 16,6-3-1-16,-8-1-5 0,8-4-2 0,6-4 4 16,-6-2-8-16,6-4-15 0,-6-3-4 0,6-5-34 15,0 1-20-15,0-3 6 0,0 0 13 0,0-15 22 16,0-1 12-16,0 1 14 0,18-6 1 0,-4-2 2 15,-2-2 8-15,0-2 0 0,3-3 6 0,3 0-3 16,-9-4 7-16,3 6-3 0,0 0 0 0,-6-2-1 16,0 2 3-16,-3 1 7 0,3 4 33 0,5 5-2 15,-5 5 14-15,0 1-2 0,-3 7-5 0,3 1 15 16,0 4 6-16,0 0 13 0,0 0-18 16,-6 13-20-16,6-1-2 0,0-12-20 0,-3 18-10 15,9 0-7-15,-6 3 15 0,0 2-13 0,6 0-3 16,-6 0-5-16,9 2-14 0,-3 0-32 0,-4-1-29 15,4-1-35-15,6-3-31 0,-3-1-14 0,-3-3-17 16,0-4-6-16,-6-1-20 0,3-2-90 0,-3-9-170 16,-6 0-139-16</inkml:trace>
          <inkml:trace contextRef="#ctx0" brushRef="#br0" timeOffset="2863.36">3525-227 2002 0,'-12'0'46'0,"3"0"-4"0,9 0 18 16,0 0 6-16,0 0 12 0,0 8-18 0,0-8-6 15,0 0-18-15,21 0-18 0,-3 0-5 0,-4 0 3 16,-2 0-19-16,3 0-13 0,3-15-101 0,3 4-145 16,3 0-241-16</inkml:trace>
          <inkml:trace contextRef="#ctx0" brushRef="#br0" timeOffset="3080.95">4010-580 2222 0,'0'0'51'16,"0"0"31"-16,0 0 15 0,0 0-5 0,0 0 1 15,0 0-14-15,0 0 0 0,18 0-1 0,-3 0-5 16,-3 17-21-16,-1-1-15 0,-2 8-9 0,9 1-9 15,-6 2-4-15,3 3-5 0,3 7-3 0,-9 4-21 16,3 0-26-16,0 0-44 0,0 2-24 0,-12-1-21 16,0 0-31-16,0 1-32 0,0-2-75 0,0-3-150 15,-18-2-79-15</inkml:trace>
          <inkml:trace contextRef="#ctx0" brushRef="#br0" timeOffset="1731.97">2417-200 1870 0,'0'-31'76'0,"0"4"40"0,0 3-14 16,0 3 5-16,0 6-1 0,0 3 2 0,0 2-15 15,0 5-16-15,0 5 7 0,0 0 13 0,0 0 11 16,9 0 2-16,0 0-19 0,-9 0-22 0,15 12-19 15,-6 3-16-15,9-1-16 0,0 2-4 0,-3 2-3 16,8 1-4-16,-8-1-7 0,9 4-5 0,3-3 2 16,0 0-3-16,11 0-3 0,-5-2-15 0,6-5-41 15,0 3-31-15,5-2-29 0,1-3-25 0,-6-3-19 16,-1-3-41-16,-5-4-72 0,0 0-151 0,-12 0-97 16</inkml:trace>
          <inkml:trace contextRef="#ctx0" brushRef="#br0" timeOffset="1533.37">2498-426 2647 0,'0'0'17'0,"0"0"6"0,0 0 49 16,-9 0 47-16,9 0 38 0,0 15-7 0,0-2-47 16,0 2-35-16,0 6-25 0,0 0-9 15,0 5-17-15,0 1-4 0,0 5-2 0,0 2-7 16,0 2 2-16,0 0-4 0,0-2-13 0,0 2 2 16,0-2 3-16,0 0-36 0,0-3-45 0,0-3-30 15,0-2-21-15,0-3-5 0,0-1-11 0,0-5-25 16,0-6-34-16,-12-2-99 0,12-4-78 0,0-5-27 15,0 0-5-15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7:31.22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CB7AFF-268A-4CF4-8BC2-E2EBA0396A91}" emma:medium="tactile" emma:mode="ink">
          <msink:context xmlns:msink="http://schemas.microsoft.com/ink/2010/main" type="inkDrawing" rotatedBoundingBox="23655,1995 25859,1661 25872,1746 23668,2080" semanticType="underline" shapeName="Other">
            <msink:sourceLink direction="with" ref="{3D7EF6AF-7737-4439-8F6E-5ED98C305D88}"/>
          </msink:context>
        </emma:interpretation>
      </emma:emma>
    </inkml:annotationXML>
    <inkml:trace contextRef="#ctx0" brushRef="#br0">0 391 1948 0,'-9'5'32'16,"3"-3"-18"-16,6 1 4 0,0-3-21 0,0 0 9 15,0 0-11-15,0 0 13 0,0 0-2 0,15-10-5 16,9-3 0-16,-3 0 39 0,12 1 29 0,-4 1 25 16,7 0 12-16,3-1-4 0,-1-1 4 0,7 0 11 15,0-1 7-15,-1 6-1 0,4-3-16 0,3 0-15 16,-1 1-24-16,4-1-21 0,2 3-12 15,4 0-13-15,5 1-10 0,4-2 1 0,-4 1-7 16,13 2-4-16,-1 1 4 0,0-1-5 0,7-1 0 0,2 0 4 16,-3-1-7-16,4 0 1 0,2 1-4 15,-6-1-8-15,1 0-3 0,-13-2-41 0,1-1-12 16,-7 1-15-16,-8 0-3 0,-13-1-5 0,-2 0-24 16,-3 0-22-16,-9 0-36 0,-10 3-39 0,-5-2-53 15,3 2-124-15,-12 1-96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8:05.6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C3A8250-2E59-4626-B6E5-62FE2A4CE2EE}" emma:medium="tactile" emma:mode="ink">
          <msink:context xmlns:msink="http://schemas.microsoft.com/ink/2010/main" type="inkDrawing" rotatedBoundingBox="28512,11875 32173,11332 32215,11620 28555,12162" semanticType="underline" shapeName="Other">
            <msink:sourceLink direction="with" ref="{35723DF5-740E-421B-8991-E47B35D90E9F}"/>
            <msink:sourceLink direction="with" ref="{F252CFFD-C79D-4348-9F50-01EFFC9FBE2C}"/>
          </msink:context>
        </emma:interpretation>
      </emma:emma>
    </inkml:annotationXML>
    <inkml:trace contextRef="#ctx0" brushRef="#br0">45 728 1632 0,'-12'4'58'0,"9"-4"-1"0,-3 0-16 15,0 0 5-15,0 0 15 0,6 0-6 0,-6 0-11 16,6 0-21-16,0 0-17 0,-6 0 12 0,6 0-6 16,0 0 6-16,0 0 45 0,0 0 8 0,0 0 4 15,0 0-9-15,0 0-14 0,0 0-5 0,0 0-5 16,0 0 12-16,0 0-18 0,0 0-4 0,0 0 2 15,12 13-2-15,-12-13 3 0,12 0 10 0,-3 0-10 16,3 0-14-16,-6 0-11 0,9 0 1 0,-4 0-4 16,7 0-1-16,-3 0 10 0,9 0 36 0,-3-11-17 15,6 3-7-15,-4 8-13 0,4-8-4 16,0-1-1-16,6-2-7 0,-3 1 0 0,-4 3 1 16,1-1-3-16,3 0 1 0,-3 1 2 0,-1-1 1 15,1 1-4-15,-9 4-3 0,9-2 3 0,-6-2 3 16,-3 0-3-16,5 0 1 0,-8 3 1 0,9 0-3 15,-9-1-2-15,6 1 0 0,-3-1 2 0,3 5-2 16,2 0 5-16,-2 0-10 0,3 0 7 0,3 0 1 16,0-12 2-16,-1 12-6 0,-2-13 5 0,9 3-1 15,0 10 1-15,-1-12-2 0,7 1-6 0,-6-2 9 16,0 7 1-16,5-1-4 0,1 2 0 0,-3-3 3 16,-4 3 0-16,1 3-3 0,0 2-1 0,-6 0-2 15,5 0 0-15,-5 0 9 0,6 0-7 16,-9 0 1-16,3 0 2 0,2 0 1 0,-2 0-3 0,0 0 1 15,0 0-6-15,0 0 6 0,-4 0-1 16,4 0 3-16,3 0-5 0,0-14 4 0,-1 14 5 16,-2 0-13-16,0 0 9 0,9-12 0 0,-10 12-8 15,1-13 2-15,6 13 5 0,0 0 1 0,0-11-5 16,-4 11 1-16,1-8-1 0,-6 8 1 0,9 0 0 16,-7-11 0-16,-2 5 0 0,3 6 0 0,6-6-1 15,-9 6 6-15,2-6-6 0,-5 3 6 0,9 1-7 16,-9-1 1-16,6 0 2 0,-4 0-2 0,4-2 2 15,0 4-2-15,0-1 5 0,3-1-3 16,-4-1-5-16,7 3 12 0,0-1-8 0,5-1 0 16,1-1 1-16,-6-3 0 0,6 4 0 0,-4-2 6 15,1 5-9-15,3 0 4 0,-1 0-1 0,1 0-2 16,-3 0 2-16,0 0-6 0,-1 0 11 0,1 0-4 16,-3-11-1-16,0 11 4 0,-4 0-3 0,-2 0-1 15,-3 0 1-15,3 0-4 0,-6 0 1 0,5 0 8 16,-2 0-5-16,-3 0-3 0,0-13 3 0,-3 13-3 15,2 0 5-15,-2-12-7 0,0 12 4 0,-3 0 1 16,-3 0-1-16,6-9-3 0,-3 9 6 0,0 0-4 16,0-8-1-16,-1 8 3 0,1 0-1 0,3-7 2 15,-6 7 1-15,3 0 1 0,-3 0-5 0,0 0 2 16,-3 0 2-16,0 0-3 0,-6 0-2 16,3-12 2-16,-1 12 1 0,-2 0-3 0,-3 0 3 15,3 0 0-15,-3 0-1 0,3 0 2 0,-3 0 1 16,0 0-5-16,3 0 3 0,-3 0-5 0,0 0 4 15,3 0 1-15,-3 0 0 0,3 0-2 0,-3 0 3 16,3 0-4-16,-3 0 2 0,0 0 5 0,0 0-2 16,0 0 0-16,0 0 0 0,0 0-3 0,0 0 5 15,0-13-5-15,0 13 2 0,0-11-2 0,0 11 1 16,0-12-4-16,0 4 5 0,0-1-5 0,0 2 2 16,0 0 2-16,0-2 3 0,0 0-4 0,-9-1 0 15,9 4-1-15,0-5 1 0,-6 2-2 0,6-1 4 16,0 1-3-16,0-2 2 0,-6 1-3 15,1-2 0-15,5-1 3 0,-6 2 2 0,6 0-4 16,-3 0-2-16,3 2 7 0,-3 1-4 0,3 0-4 16,0 2 4-16,-3 1-2 0,3 1 3 0,0-1-1 15,0 3 4-15,0-1-4 0,-3 2 0 0,3-1-4 16,0 1 5-16,0 1-3 0,0 0 4 0,0 0-4 16,0 0 5-16,0-3-6 0,0 3 4 0,0 0-6 15,0 0 5-15,0 0 3 0,0 0-3 0,0 0-5 16,0 0-1-16,0 0-2 0,0 0-7 0,0 0-42 15,0 0-36-15,0 11-34 0,0-2-52 0,0-1-67 16,0 0-103-16,0 1-148 0,-12 2-60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7:31.57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1748B2D-7A2A-46BC-954A-D4F04F21C3DF}" emma:medium="tactile" emma:mode="ink">
          <msink:context xmlns:msink="http://schemas.microsoft.com/ink/2010/main" type="writingRegion" rotatedBoundingBox="24178,1758 25916,2097 25700,3207 23962,2868"/>
        </emma:interpretation>
      </emma:emma>
    </inkml:annotationXML>
    <inkml:traceGroup>
      <inkml:annotationXML>
        <emma:emma xmlns:emma="http://www.w3.org/2003/04/emma" version="1.0">
          <emma:interpretation id="{A38ED204-3E82-42A4-ADFD-53647CA8CD4C}" emma:medium="tactile" emma:mode="ink">
            <msink:context xmlns:msink="http://schemas.microsoft.com/ink/2010/main" type="paragraph" rotatedBoundingBox="24178,1758 25916,2097 25700,3207 23962,2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9681A1-73E9-4F42-8A93-74469E0F72F8}" emma:medium="tactile" emma:mode="ink">
              <msink:context xmlns:msink="http://schemas.microsoft.com/ink/2010/main" type="line" rotatedBoundingBox="24178,1758 25916,2097 25700,3207 23962,2868"/>
            </emma:interpretation>
          </emma:emma>
        </inkml:annotationXML>
        <inkml:traceGroup>
          <inkml:annotationXML>
            <emma:emma xmlns:emma="http://www.w3.org/2003/04/emma" version="1.0">
              <emma:interpretation id="{C6BDC2AF-4089-4D51-8429-B7C8C4A11A96}" emma:medium="tactile" emma:mode="ink">
                <msink:context xmlns:msink="http://schemas.microsoft.com/ink/2010/main" type="inkWord" rotatedBoundingBox="24125,2031 25373,2274 25210,3111 23962,28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2504 1093 2701 0,'-3'-11'49'0,"0"4"33"0,0 2 21 0,-3 2 24 15,6 3 12-15,-6 0-7 0,0 0-27 0,6 0-35 16,0 14-18-16,-6 3-18 0,3-1-10 0,0 5-8 15,3-1-6-15,0 5-3 0,-6 2 5 16,6 3-9-16,-3 3 1 0,3-3-12 0,-6 4-5 16,6-3-4-16,-6 0-30 0,0-4-51 0,3-3-30 15,0-3-18-15,0 0-10 0,-3-5-3 0,6-1-19 16,-6-5-50-16,6-3-99 0,-6-4-122 0,6-3-27 16,0 0 17-16</inkml:trace>
          <inkml:trace contextRef="#ctx0" brushRef="#br0" timeOffset="188.06">2411 1221 2048 0,'0'-25'61'0,"0"4"38"0,12 6 1 0,-12-1 9 16,0 6 0-16,0 1-9 0,6 3 0 0,-6 3 5 15,6 3 6-15,-6 0 4 0,9 0-6 0,-3 0-15 16,3 0-23-16,3 0-34 0,6 0-12 0,3 0-4 16,2 0-9-16,-2 0-2 0,9 18-5 0,-3-7-8 15,6 0-6-15,-1 0-42 0,-5-1-30 0,3-1-41 16,0-9-19-16,-1 10-14 0,4-1-4 0,-12-9-23 15,3 6-27-15,-3-6-76 0,-3 0-119 0,-4 0-36 16,-2 0-6-16</inkml:trace>
          <inkml:trace contextRef="#ctx0" brushRef="#br0" timeOffset="396.51">2825 806 1888 0,'0'-14'51'16,"0"1"34"-16,0 3 20 0,0 1 33 0,0 5 20 15,0 4 28-15,0 0 7 0,0 0-8 0,0 15-23 16,0 4-5-16,9 3-14 0,-9 6-17 0,9 4-9 16,0 6-28-16,-3 5-37 0,0-3-18 0,0 4-6 15,3 0-9-15,3 1-16 0,-6 0 9 0,0 0-17 16,2-9 2-16,4 1-41 0,-6-2-54 0,0-4-62 16,6-3-50-16,-9-3-30 0,3-6-17 0,0-4-35 15,6-3-104-15,-12-5-234 0</inkml:trace>
          <inkml:trace contextRef="#ctx0" brushRef="#br0" timeOffset="632.64">3072 959 2761 0,'-15'-11'56'0,"3"3"46"0,-2 0 42 0,14 8 36 15,-9 0-15-15,9 0-26 0,-9 0-43 0,9 0-18 16,-6 0-2-16,6 0-12 0,-6 16-9 0,6 0-16 15,0 4 4-15,0 2-22 0,0 5 6 0,0 3-19 16,0 0 1-16,0 6-9 0,18 2 12 0,-9 1-6 16,2-2-7-16,1 1-17 0,-3-2 10 15,3-1-67-15,0-4-24 0,0-6-30 0,-6 0-31 16,9-4-18-16,-9-3-4 0,6-4-19 0,3-3-29 16,-9-1-103-16,0-5-237 0,2-5-141 0</inkml:trace>
          <inkml:trace contextRef="#ctx0" brushRef="#br0" timeOffset="1098.79">3543 892 2465 0,'-27'-5'47'0,"9"3"27"0,-6-1 16 0,3 3 19 16,3 0 3-16,3 0-1 0,-2 0-29 0,2 0-27 15,-3 0-14-15,3 13-18 0,3-2-6 0,-6 0-11 16,9 3 0-16,3-1-5 0,-6 2-2 0,12 2 1 16,-8 0 1-16,5 5-6 0,3-1 2 0,0-3 3 15,0 1-9-15,0 1-6 0,0 0 2 0,0-2-1 16,17 0-3-16,-5-5-6 0,3 0 1 0,3-2 3 16,-6-3-2-16,9-1 0 0,-3-1-2 0,2-2 1 15,1 1 6-15,9-5 1 0,-9 0 5 0,6 0 6 16,-3 0 0-16,2 0-2 0,1 0-3 15,-9 0-1-15,-3 0-1 0,3 0-4 0,-6 0 1 16,-3 0 1-16,-3 0 4 0,-1 0 3 0,7 0 3 16,-12 0 12-16,3 0 0 0,-3 0 2 0,0 0 1 15,0 11-3-15,0 0 12 0,-15-2 11 0,-5 0 1 16,2-1 6-16,-9 1 5 0,9-2 8 0,-9 1-3 16,1-3-6-16,-1 0-18 0,3-5-5 0,3 6-5 15,3-2-10-15,-3-3-8 0,-2 3-5 0,8-4-54 16,-3 0-29-16,12 0-24 0,-6 0-58 0,3 0-77 15,3-15-163-15,6 3-228 0</inkml:trace>
        </inkml:traceGroup>
        <inkml:traceGroup>
          <inkml:annotationXML>
            <emma:emma xmlns:emma="http://www.w3.org/2003/04/emma" version="1.0">
              <emma:interpretation id="{84B8F7C0-31C3-40B0-B50F-F261B956BEA8}" emma:medium="tactile" emma:mode="ink">
                <msink:context xmlns:msink="http://schemas.microsoft.com/ink/2010/main" type="inkWord" rotatedBoundingBox="25413,1999 25916,2097 25770,2848 25267,2750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V</emma:literal>
                </emma:interpretation>
                <emma:interpretation id="interp5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1349">3790 720 2462 0,'0'-10'33'16,"0"2"28"-16,0 0 20 0,0 1 15 0,0 4 3 16,0-4 6-16,12 3-8 0,-12 2-5 0,14 0 2 15,-2 2 1-15,0 0 6 0,3 0 13 0,3 15-12 16,-6-2-13-16,9 3-22 0,-9 5 11 0,8-2-45 16,-2 2 12-16,3 7-24 0,0 2 11 15,3 3-13-15,3 4-3 0,-10-1 8 0,-2 2-24 16,3 4 17-16,3 1-22 0,-9 1 26 0,-6-4-25 15,3 5-1-15,-3-4 18 0,0 0-10 0,-6-4-3 16,0-1-26-16,0-5-17 0,0-5-41 0,0-1-53 16,0-5-43-16,0-6-30 0,-15 1-29 0,3-7-43 15,0 1-109-15,3-3-333 0</inkml:trace>
        </inkml:traceGroup>
        <inkml:traceGroup>
          <inkml:annotationXML>
            <emma:emma xmlns:emma="http://www.w3.org/2003/04/emma" version="1.0">
              <emma:interpretation id="{A2C22DB5-6A48-43BF-B808-EC83F0D7CBE9}" emma:medium="tactile" emma:mode="ink">
                <msink:context xmlns:msink="http://schemas.microsoft.com/ink/2010/main" type="inkWord" rotatedBoundingBox="25064,2906 25407,2973 25381,3107 25038,304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676.71">3486 1652 1564 0,'-6'2'67'0,"0"2"7"0,6 0 36 15,-3-2-3-15,-3 2-1 0,0-4 20 16,0 2-29-16,6 2-8 0,-6-1-8 0,0-1-12 0,0 1-9 16,3 0 4-16,-3 0-6 0,6-2-15 15,-6 3-5-15,6-3-18 0,0 0-1 0,0-1-3 16,0 1 1-16,0-1-11 0,0 3 1 0,0-3-6 15,0 0 3-15,0 0-2 0,12 0-4 0,3 0 4 16,-3 0 2-16,9 0-9 0,3 0 10 0,-3 0-4 16,2 0 0-16,4-11-2 0,0 11-2 0,-9-9 10 15,3-2-12-15,-3 6 4 0,2-1 2 0,-5 6-2 16,3-9 1-16,-6 4-5 0,0 1 6 0,3-2 0 16,-9 6-2-16,0-1 2 0,0-3-4 0,-6 4 4 15,0 0-11-15,0 0-7 0,0 0-9 16,0 0 0-16,0 0-7 0,0 0 4 0,-12 0 2 15,-6 0 10-15,3 0 9 0,3 0-2 0,-6 0 13 16,9 0-5-16,-8 0 2 0,2 11-8 0,-3-11 9 16,3 10 8-16,3 0-4 0,-9-10 1 0,3 9 1 15,-3-2-1-15,4-1 4 0,2-2-4 0,3-4-5 16,0 4-7-16,0 0 6 0,6-2-2 0,3-1 3 16,3-1-7-16,-6 0 6 0,6 0-2 0,0 3-1 15,0-3 0-15,0 0 7 0,15 0-10 0,3 0 3 16,-3 0 0-16,3 0 3 0,-1 0 4 0,4 0-8 15,-3 0 10-15,3 0-9 0,-3 0 2 0,3-11 4 16,-6 11 0-16,8-9-4 0,-8 9 2 16,3-9-1-16,-3 9-2 0,3-6-1 0,-6 1 8 15,-3 3-2-15,3-3 7 0,-12 5 11 0,0 0-1 16,0 0-11-16,0 0-7 0,0 0-5 0,0 0 5 16,0 0-9-16,-15 0 3 0,3 0 5 0,-6 0-7 15,3 0 3-15,-9 0-1 0,3 0 2 0,1 0-9 16,-4 12-12-16,-3-12-46 0,3 13-30 0,3-5-62 15,1 1-113-15,2-3-258 0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7:19.44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FE57EC-F747-4D7A-977D-BBBEEEB55047}" emma:medium="tactile" emma:mode="ink">
          <msink:context xmlns:msink="http://schemas.microsoft.com/ink/2010/main" type="inkDrawing" rotatedBoundingBox="29323,8475 30674,8436 30676,8485 29325,8525" semanticType="underline" shapeName="Other">
            <msink:sourceLink direction="with" ref="{552A3CDC-8276-4013-AA65-80331DCFA90E}"/>
          </msink:context>
        </emma:interpretation>
      </emma:emma>
    </inkml:annotationXML>
    <inkml:trace contextRef="#ctx0" brushRef="#br0">7049 1996 1385 0,'0'4'45'16,"-6"-4"-11"-16,6 0-5 0,0 0-14 0,0 0 11 16,0 0 18-16,0 0-7 0,0 0 12 0,0 0 17 15,0 0 22-15,0 0 12 0,0 0-8 0,0 0-2 16,0 0-4-16,0 0-11 0,0 0-8 0,12 0-4 15,-12 0-1-15,12 0-2 0,-12 10-3 0,9-10-4 16,-9 0-3-16,6 0-4 0,6 0-6 0,-12 0 0 16,5 0-18-16,7 0 7 0,-3 0 6 15,-3 0-9-15,6 0-4 0,3 0-12 0,3 0 1 16,0 0-2-16,3 0-7 0,-4 0 0 0,4 0 2 16,0 0 4-16,3 0-8 0,-3 0-2 0,0 0 4 15,2 0-6-15,4 0 7 0,0 0-2 0,-3 0-1 16,3 0 4-16,-1 0-5 0,7 0 1 0,0 0-1 15,-9 0-1-15,8 0 0 0,-8 0 7 0,6 0-2 16,0 0-2-16,3 0 26 0,-1 0 12 0,-2 0-13 16,3 0-3-16,3 0-10 0,-1 0-5 0,1 0 2 15,-3 0-5-15,-4 0-2 0,10 0 2 16,-12 0-1-16,6 0-1 0,-1 0 2 0,-5 0-5 16,-3-10 2-16,3 10-1 0,-9-8-4 0,3 8 3 15,-1-9 3-15,-2 3 0 0,0 2 0 0,-6-1-2 16,-3 5-4-16,3-4 2 0,-3 2-1 0,3-1 2 15,-6 1 2-15,0 2-3 0,0-1 2 0,2 1 5 16,-5-2-9-16,3 2 3 0,-3 0-1 0,-3 0 1 16,6 0 1-16,-6 0-4 0,0 0-4 0,0 0-4 15,0 0-37-15,0 0-44 0,0 0-60 0,0 0-76 16,0 0-149-16,0 0-253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0:00.4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E9C0EC-B9CC-4728-AE4E-CC5D025B047E}" emma:medium="tactile" emma:mode="ink">
          <msink:context xmlns:msink="http://schemas.microsoft.com/ink/2010/main" type="inkDrawing" rotatedBoundingBox="16554,16109 17287,16674 16885,17196 16152,16631" hotPoints="17165,16623 16742,17046 16319,16623 16742,16200" semanticType="enclosure" shapeName="Circle"/>
        </emma:interpretation>
      </emma:emma>
    </inkml:annotationXML>
    <inkml:trace contextRef="#ctx0" brushRef="#br0">495 58 922 0,'0'-7'59'0,"0"2"-7"0,0-1 15 0,0-1-25 16,-9 3 25-16,9-3 13 0,-9 4-15 0,0 0 10 16,9 1-31-16,-6-3-23 0,-3 4-1 0,9 1-10 15,-6 0 9-15,3 0 3 0,-3 0 39 0,3 0 15 16,-3 0-3-16,0 0-3 0,-3 0-14 0,3 0-11 15,-3 0 0-15,0 0-5 0,1 0-4 16,-4 0-8-16,3 0-8 0,0 0-11 0,-3 0 16 16,3 0 18-16,-3 0-19 0,-3 0 3 0,6 0-5 15,-3 0-6-15,0 0-6 0,3 0-6 0,-2 0 0 16,5 0-4-16,-3 8-1 0,3-8 2 0,0 9-4 16,-3-1 2-16,3-8 1 0,-3 0-4 0,3 7 4 15,0-3-3-15,0 2 5 0,0 0-5 0,0 0-2 16,0 1 15-16,3 3-14 0,-3-1 2 0,3 4 12 15,0-2-5-15,0-2-3 0,0 2-11 0,3-2 7 16,0 1 12-16,-3 2-7 0,0 0-15 0,3 1 18 16,-6-1-4-16,1-1 2 0,-1-1-9 0,3 5 9 15,-3-3-9-15,0 0 4 0,3 1-1 0,0-3 10 16,0 3-8-16,3-1 1 0,0 3 24 0,0-5-4 16,0 5-8-16,0 1-3 0,0-5-3 15,0 4-1-15,0-1 3 0,0 0-5 0,0-1-6 16,12 1-3-16,-12-2 2 0,12 1 9 0,-1-1 9 15,1 1 2-15,0 0 4 0,0-1-15 0,0 1 1 16,0-1-3-16,0 4-3 0,3-4 10 0,0 3-13 16,0 0 4-16,2-1 6 0,-2 1-3 0,3 0-8 15,0 0 3-15,-3 1 3 0,6-2-4 0,-3 1 1 16,-1-1 0-16,4-3 1 0,-3 0 1 0,3-3 1 16,0 2 0-16,0-1 0 0,-3-5 1 15,2 2-6-15,1-4 0 0,-3 3 5 0,0-1-5 0,0-4-1 16,0 2 4-16,-3 1-3 0,2-3 0 0,-5 0 2 15,3 0-6-15,0 0 11 0,-3 0-1 16,0 0-1-16,0 0-4 0,-3-16-4 0,0 6 2 16,3 1 9-16,-1 0-3 0,-2 0 1 0,3 0-13 15,0-1 13-15,0-4-8 0,0 0 10 0,0 3-2 16,0-3-5-16,3-2 0 0,-3 0 4 0,0 1-8 16,-1-1 3-16,-2 3-4 0,3-1 5 0,-3 2 4 15,0-3-2-15,-3 2 4 0,-3 0-4 0,3 1-4 16,0-1 4-16,-6 0 0 0,0 1-1 0,0 1 1 15,0-2 8-15,0-1-8 0,0 3 1 16,0-2-4-16,-15 1-2 0,3-1 8 0,12 1-4 0,-15-2-1 16,6 3 1-16,-3-3-3 0,4 2 4 15,-1-3 2-15,-3 2-3 0,0 0 0 0,0-1-4 16,-3 1 2-16,0 1 8 0,3 1-9 0,-3-1 2 16,-3-2 7-16,4 3-6 0,-1-1 1 0,-3 1 1 15,3 2-8-15,-3-1 3 0,0 4 8 0,-3 0-6 16,4 0 2-16,-1-1-1 0,-3 3 2 0,3-1-4 15,-3-2-1-15,3-1 8 0,-3-2-4 0,1 1-3 16,2 0 6-16,0 1-3 0,-3 0-4 0,6-1 2 16,-3 3 0-16,-3-3 4 0,4 3-2 0,-1 0-4 15,3 2 1-15,-3 4-1 0,-3 0 4 16,3 0-1-16,3 0 3 0,1 0 1 0,-1 10-2 16,0 3-8-16,0-3 2 0,-3-1 6 0,3 0-2 15,0 3-4-15,0 1 5 0,1-1-4 0,-4 1 4 16,6 2-9-16,-3 0 6 0,3 2 3 0,0-1-3 15,0 1 6-15,0 2-9 0,0 1 2 0,3-3-3 16,3 4-5-16,3 0-45 0,0 3-37 0,-2-2-51 16,5 2-72-16,0 2-77 0,0-4-48 0,0 2-71 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0:06.26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27720C-415B-4EB9-B285-F6EEC4FAC2CD}" emma:medium="tactile" emma:mode="ink">
          <msink:context xmlns:msink="http://schemas.microsoft.com/ink/2010/main" type="inkDrawing" rotatedBoundingBox="21340,15811 22307,16776 21612,17473 20644,16509" hotPoints="21999,17182 21158,17119 20990,16292 21832,16355" semanticType="enclosure" shapeName="Ellipse"/>
        </emma:interpretation>
      </emma:emma>
    </inkml:annotationXML>
    <inkml:trace contextRef="#ctx0" brushRef="#br0">417 67 1112 0,'-6'-3'-12'16,"3"-4"24"-16,0 3-5 0,-3-2-2 0,-3 1 14 15,0-1 71-15,0 2 4 0,3 0 3 0,-5-3-29 16,2 4-13-16,0 2-33 0,0-3-2 0,3 0-7 15,-9 0 15-15,3 0 9 0,-3 3-8 0,3 1-7 16,-3 0 3-16,0 0-3 0,-2 0 35 0,-1 0 4 16,3 0-34-16,0 0-2 0,-6 0-12 0,9 0 3 15,-9 0-13-15,4 17 2 0,5-3 8 16,-3-3-3-16,3 1-4 0,3 1-8 0,0 3 5 16,3 3 1-16,0 0-4 0,3-2 3 0,-3 0-6 15,6 4 9-15,-6 1-8 0,3 1-1 0,0 0 1 16,3-2 5-16,0 3 0 0,0 0-6 0,0 0 4 15,0-1-7-15,0-2 9 0,0 4 8 0,0-4-12 16,0 1 1-16,0 1 21 0,0-2 25 0,0 5-22 16,0-1-7-16,0-1-10 0,0-1 15 0,0 7-14 15,0-5-6-15,0 3-4 0,12 2 5 16,0-3 3-16,0 2 15 0,3 1-4 0,-3 0 21 16,3-4-12-16,0 1-4 0,2-4-8 0,1 1 17 15,0-2-15-15,3-2-3 0,0 5 4 0,0-6-10 16,2 0 5-16,-2-1-5 0,3-2 15 0,3-1-10 15,-6 0-1-15,3-1-6 0,2-2-4 0,-2 1 6 16,3-5-1-16,-6 1 2 0,6 1 1 0,2-4-8 16,-5 0 0-16,6-3-1 0,-3 0-2 0,5-1 0 15,-2-1 6-15,0-1 0 0,0 0-4 0,-3 0 3 16,2 0-10-16,-2-13 10 0,-3 13-1 0,-3-15-2 16,3 3 2-16,-4-1-7 0,-5 2 3 0,9 2 4 15,-9-2-9-15,3-2 10 0,-6-2-9 0,3 1 12 16,2 1-6-16,1-1 0 0,0-2-1 15,-3-4 3-15,6 1-3 0,-6-2-6 0,3-1 5 16,-1 1 1-16,-2-4 6 0,3 2 3 0,3-1-7 16,-12 4 2-16,3-1-2 0,-6 1-3 0,0 1-1 15,0 0 7-15,-6 2 2 0,0-2-3 0,0 2-1 16,0 0-4-16,0 0-6 0,-12-2 3 0,12 4 10 16,-18-4 3-16,0 1-6 0,6 3-1 0,-6-5-4 15,3 2 6-15,-2 0-3 0,-4-3-2 0,-3 1 6 16,3 1-8-16,0 2-2 0,0-3 9 0,1 1-5 15,-1-2 8-15,-6 2-7 0,3-1 2 0,-3 0 0 16,1-4 0-16,-1 3-3 0,3-5 2 16,-6 4-4-16,3-2 4 0,1 1 1 0,5 4-3 15,-6-1 5-15,0 4-10 0,3 1 10 0,-5 9-7 16,2-1 4-16,0 3 5 0,0 4-2 0,-5 0-2 16,2 0 1-16,0 0-6 0,-3 0 4 0,4 0-3 15,-4 0 5-15,3 16-5 0,-3-4 4 0,3 2-9 16,1 1 14-16,2 0-12 0,-3-3 1 0,9 2 2 15,0-4-50-15,4-1-64 0,-1-2-81 0,9-2-147 16,-3 0-106-16,6 1-40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6:43.29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173E37-3F4E-4C74-A893-08598DE56447}" emma:medium="tactile" emma:mode="ink">
          <msink:context xmlns:msink="http://schemas.microsoft.com/ink/2010/main" type="writingRegion" rotatedBoundingBox="23955,6334 32169,6027 32304,9622 24090,9930"/>
        </emma:interpretation>
      </emma:emma>
    </inkml:annotationXML>
    <inkml:traceGroup>
      <inkml:annotationXML>
        <emma:emma xmlns:emma="http://www.w3.org/2003/04/emma" version="1.0">
          <emma:interpretation id="{271E942D-5458-4635-AED3-03B27534F32B}" emma:medium="tactile" emma:mode="ink">
            <msink:context xmlns:msink="http://schemas.microsoft.com/ink/2010/main" type="paragraph" rotatedBoundingBox="23955,6334 29813,6115 29871,7671 24013,7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56FAC7-1133-427A-B3E9-A82871463878}" emma:medium="tactile" emma:mode="ink">
              <msink:context xmlns:msink="http://schemas.microsoft.com/ink/2010/main" type="line" rotatedBoundingBox="23955,6334 29813,6115 29871,7671 24013,7890"/>
            </emma:interpretation>
          </emma:emma>
        </inkml:annotationXML>
        <inkml:traceGroup>
          <inkml:annotationXML>
            <emma:emma xmlns:emma="http://www.w3.org/2003/04/emma" version="1.0">
              <emma:interpretation id="{6D93DE1C-7E65-48AA-8136-EC86FD59E216}" emma:medium="tactile" emma:mode="ink">
                <msink:context xmlns:msink="http://schemas.microsoft.com/ink/2010/main" type="inkWord" rotatedBoundingBox="23955,6334 25406,6280 25464,7836 24013,78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1724 206 2246 0,'-6'0'15'0,"-6"0"0"0,3 0 8 0,3 0 8 0,3 0-4 16,3 0-3-16,0 0-1 0,0 0-13 0,0 0 7 15,0 0-9-15,18 0-2 0,3 0-1 0,-4 0-11 16,1 0 9-16,3 0-9 0,0-8 6 15,3 8 0-15,-9 0-1 0,8 0-2 0,-8 0-2 0,3 0 9 16,-3 0-11-16,3 0 5 0,-12 0-51 16,6 0-63-16,-6 0-66 0,-3 0-133 0,3 0-135 15</inkml:trace>
          <inkml:trace contextRef="#ctx0" brushRef="#br0" timeOffset="203.42">1783 429 2224 0,'0'7'2'0,"0"0"-1"0,-6-2 54 15,6-1 33-15,0-2 3 0,0-2-9 16,0 0-23-16,0 0-23 0,18 0-11 0,3 0-12 16,-9 0 2-16,9 0-8 0,-4 0-9 0,1 0 4 15,3-11-8-15,-3 11 5 0,3 0-7 0,-6-8-41 16,3 8-70-16,-1-7-84 0,-2 7-155 0,3 0-183 15</inkml:trace>
          <inkml:trace contextRef="#ctx0" brushRef="#br0" timeOffset="1058.59">2515-12 1815 0,'-9'-5'28'0,"-8"4"-7"0,5 1 17 0,3 0 34 16,-3 0-2-16,-3 0 1 0,3 0 2 0,0 0-18 15,6 0-6-15,-9 11 5 0,3-1-11 0,1 5 2 16,-1 0 7-16,3 1-7 0,-3 1 3 0,-3 4-6 15,3 3 4-15,0 2-1 0,-3-3-3 0,3 4 4 16,0-2-6-16,3 3-6 0,4-1 7 0,-7-1-3 16,6 6-5-16,6-3 10 0,-9 1 0 0,9 4-6 15,0 0-4-15,0 2-9 0,0-1-8 16,21 1 2-16,-7-3 3 0,4-2 0 0,-3 1-10 16,9-5-2-16,-6-1-6 0,9-5 5 0,-1-3-5 15,1 0-3-15,3-3-1 0,3-5 5 0,2 1 0 16,4-5-6-16,3-1-1 0,-1-5 5 0,4 0-7 15,0 0 2-15,-7 0 10 0,7 0-5 0,-6-18 1 16,0 1-9-16,-1 1 8 0,-11 2-3 0,6-3 1 16,-12 0 0-16,8-3 4 0,-8 1-1 0,-3-2-3 15,3 0 2-15,-3-3-1 0,-3 0 2 0,-3-1-1 16,-6 0 4-16,2-2-3 0,-8-1 3 0,0 1-2 16,0 0-4-16,-14-3-2 0,-4 3 8 0,3-3-7 15,-3-2 7-15,-9 2-2 0,3 2-6 0,4-3 3 16,-13 4-7-16,6 0 6 0,-6 2 5 0,0 5-4 15,4 0-1-15,-4 3-4 0,6 1 4 16,-6 1-5-16,4 4 8 0,2 4-7 0,0 2 8 16,0 5-6-16,-2 0-5 0,2 0 4 0,0 14-2 15,0 5-4-15,0 2-1 0,4 2-19 0,-10-1-25 16,6 3-20-16,3 3-15 0,-3-1-4 0,1-1-17 16,8-1-10-16,0 0-16 0,3-1-39 0,3-3-55 15,6-5-55-15,3-2-105 0,3-3-33 0</inkml:trace>
          <inkml:trace contextRef="#ctx0" brushRef="#br0" timeOffset="1422.43">2777-156 2251 0,'0'-8'41'0,"0"3"29"16,-12-3 15-16,12 3 16 0,-6 1 8 0,6 1 5 0,0 3-23 0,0 0 3 15,0 0 4-15,0 0-2 0,0 20 3 0,0 3-4 16,0 5 3-16,0 3-11 0,-17 6 6 0,2 6-15 16,15 8-8-16,0 6-20 0,-12 1-7 0,0 2-12 15,3 3 14-15,3 3-2 0,6 1-17 16,-12 0-17-16,3 1 2 0,9-1-4 0,-6-2 2 15,6 0-3-15,0-1 7 0,0-7 0 0,0 4-22 16,0 0 21-16,0-5-8 0,0-3-7 0,0-3 8 16,0-6-7-16,0-2-1 0,0-4-3 0,0-8 1 15,0-8-5-15,0-3 2 0,0-7-19 0,0-2-43 16,0-3-41-16,0-7-63 0,0 0-48 0,0 0-22 16,0-12-25-16,0 1-52 0,0-5-248 0,0-6-169 15</inkml:trace>
        </inkml:traceGroup>
        <inkml:traceGroup>
          <inkml:annotationXML>
            <emma:emma xmlns:emma="http://www.w3.org/2003/04/emma" version="1.0">
              <emma:interpretation id="{04A29D98-D0DE-485B-92B2-60DD963F2FD6}" emma:medium="tactile" emma:mode="ink">
                <msink:context xmlns:msink="http://schemas.microsoft.com/ink/2010/main" type="inkWord" rotatedBoundingBox="26808,6405 29819,6293 29853,7193 26842,7306"/>
              </emma:interpretation>
            </emma:emma>
          </inkml:annotationXML>
          <inkml:trace contextRef="#ctx0" brushRef="#br0" timeOffset="12114.37">4545 87 2132 0,'-5'0'1'0,"-1"0"8"0,6 0 37 0,0 0 40 16,0 0 14-16,0 0-3 0,0 0-12 0,11 0-18 15,1 0-16-15,3 0-12 0,3 17-5 0,-6-2-12 16,9 3 7-16,-3-2-11 0,9 1-8 0,-1 2 0 16,1-2-1-16,-3 4-2 0,3 0-1 0,0-3-6 15,-4-2 0-15,4-1-5 0,0 0 11 0,-3 0-3 16,-3-3-8-16,-4 2 5 0,-2-4-2 0,3 1-8 15,-3-3-18-15,-3 0-27 0,0 1-14 0,-6-3-29 16,3-1-24-16,-9-1-65 0,6-4-117 0,-6 0-172 16,6 0-57-16</inkml:trace>
          <inkml:trace contextRef="#ctx0" brushRef="#br0" timeOffset="11846.9">4700 155 2358 0,'-12'-6'36'0,"12"4"22"0,-15 0 15 16,15 2 8-16,-11 0-8 0,5 0-14 0,6 0-17 16,-12 0-12-16,12 0-14 0,-3 0 9 0,3 0-9 15,0 14 0-15,0-3-1 0,0 0 3 0,0 1-4 16,0 4-2-16,0 1-2 0,0-1-4 0,0 5-3 16,0-2 1-16,0 1-2 0,0 1-4 15,0-1 6-15,0-1-4 0,0-2 0 0,0 2-6 16,0-3-3-16,0 0-6 0,0 0-44 0,0-1-42 15,0 0-37-15,0-2-30 0,0-2-71 0,0 0-134 16,0 0-112-16</inkml:trace>
          <inkml:trace contextRef="#ctx0" brushRef="#br0" timeOffset="12402.18">4932-61 2030 0,'-11'-8'34'0,"5"1"19"0,0 4 16 15,6-4-2-15,-3 7-3 0,3 0 2 0,0 0-23 16,0 0 3-16,0 0 23 0,0 0 1 0,0 0 2 16,0 0 2-16,9 0-12 0,-9 15-20 15,17 3-10-15,-11 1-8 0,9 3-13 0,-9-1 1 16,6 4-6-16,-3 6-2 0,3-3-1 0,-6 3-4 15,0 0 2-15,0-1 2 0,0 0-1 0,-6 0-3 16,9-4 1-16,-9 0-3 0,6-5-3 0,0 0 1 16,-6-2-7-16,6-3-7 0,0-1-34 0,-6-5-17 15,5 1-17-15,-2-3-26 0,-3-1-25 0,0-2-55 16,6 0-92-16,-6-5-175 0,6 0-67 0</inkml:trace>
          <inkml:trace contextRef="#ctx0" brushRef="#br0" timeOffset="12730.99">5236-94 1955 0,'-6'-4'36'0,"0"2"22"0,0 2 14 15,6 0 2-15,-6 0 10 0,6 0-5 0,0 0 2 16,-6 16-6-16,6-3-6 0,-3 5-8 0,-3-3-8 16,0 5-2-16,0 0 16 0,1 5-1 15,-1 3-7-15,6 4-7 0,-6 0-7 0,3 0-6 16,3 2 7-16,0-2-7 0,0 1-15 0,0-1-5 16,0-2-6-16,0-3-6 0,0 3 3 0,9-1-6 15,2-2-1-15,-11-2-2 0,12-3 0 0,3 1 2 16,-3-3-5-16,-6-1-1 0,9-2-7 0,-3-2-23 15,-6-4-31-15,0-1-23 0,6-2-42 0,-9-3-36 16,3-2-95-16,0-3-192 0,0 0-198 0</inkml:trace>
          <inkml:trace contextRef="#ctx0" brushRef="#br0" timeOffset="13427.17">5587-22 1152 0,'0'0'120'15,"0"8"31"-15,-6-1 5 0,6-6 14 0,0 6-23 16,0 0-17-16,-3-1-8 0,-3 2-29 16,0 4-16-16,6 6-8 0,-5 0-15 0,-1 5-2 0,0 0 6 15,0 1-10-15,-3 6-9 0,9-1-4 16,-6-1 7-16,6 2-7 0,0 2-12 0,0-4-8 16,0 1 0-16,0-1-5 0,0-1-2 0,0-3-7 15,0 2 3-15,0-5-2 0,0-1 2 0,0-5-8 16,0-2 1-16,0-2-5 0,0-4-15 0,0-2-7 15,0-1-12-15,0-4-26 0,0 0-29 0,0 0-10 16,0 0-1-16,0-13 4 0,0 1-15 0,15-3-1 16,-15 2-13-16,0-5 32 0,12-4 18 0,-1-3 32 15,-5-3 34-15,-6 2-9 0,9-4 23 0,-3 0 18 16,0-1 33-16,-6 2 31 0,6-2 30 16,0 5-6-16,0-1 19 0,0 7-8 0,-6 3-8 15,3 1-9-15,3 4-12 0,-6 4-6 0,0 4-6 16,6 0 2-16,-6 1 7 0,0 3 3 0,6 0-5 15,-6 0-8-15,6 0-12 0,0 0-12 0,0 14-19 16,3 0-11-16,3 3-3 0,0 0-2 0,-4 5-6 16,4 5 0-16,6-1-6 0,-3 3 0 0,3 0-1 15,-3 4 5-15,3-2-1 0,-3 2-15 0,-4-3-9 16,-5-3-24-16,9 3-29 0,-9-6-13 0,0-3-30 16,0-1-25-16,-6-4-27 0,0-2-45 0,6-3-163 15,-6-3-228-15</inkml:trace>
          <inkml:trace contextRef="#ctx0" brushRef="#br0" timeOffset="13612.38">5581 348 2375 0,'-9'0'38'0,"9"0"14"0,-6 0 2 15,6 0 1-15,0 0-6 0,0 0-16 0,0 0-1 16,0 0-11-16,0 0 0 0,0 0-12 0,15 0-2 15,3 0-6-15,0-10-2 0,-3 1-8 0,9 9-48 16,-9-11-65-16,5 5-73 0,-2-2-194 16,3 1-205-16</inkml:trace>
          <inkml:trace contextRef="#ctx0" brushRef="#br0" timeOffset="13023.3">5620-57 19 0</inkml:trace>
          <inkml:trace contextRef="#ctx0" brushRef="#br0" timeOffset="13873.96">6025-89 2359 0,'-12'-5'15'0,"12"1"43"16,0 4 32-16,0 0 25 0,0 0 1 0,0 0-26 15,0 16-15-15,0-3 0 0,0 3 3 0,18 0 2 16,-3 4 2-16,6 5-4 0,2 1-21 16,10 0-24-16,-6 5-5 0,6 4-7 0,-1-1-8 15,4 4-3-15,-3 1-2 0,-6 0-2 0,-7 0 0 16,-8 4-6-16,0-2-2 0,-3 0 2 0,-9-2 1 15,0 2-5-15,0-3-8 0,0-4-4 0,-21-1-30 16,21-5-30-16,-12-3-20 0,-2 0-24 0,2-9-15 16,6 1-24-16,6-6-78 0,-12-3-118 0,12-4-262 15</inkml:trace>
          <inkml:trace contextRef="#ctx0" brushRef="#br0" timeOffset="14098.18">6436 276 2151 0,'0'0'19'16,"-3"6"22"-16,3-6 27 0,0 0 16 0,0 0-9 15,0 0-25-15,0 0-23 0,15 0-12 0,2 0 6 16,-2 0-8-16,9 0-15 0,-3-11-3 0,6 11-38 15,-3-8-59-15,-4 8-119 0,10-7-179 0,-9 7-152 16</inkml:trace>
          <inkml:trace contextRef="#ctx0" brushRef="#br0" timeOffset="14288.41">6492 454 2374 0,'-6'5'23'0,"6"-3"-8"16,-6-2 4-16,6 0 18 0,0 0 2 0,0 0-15 16,0 0-8-16,18 0-13 0,3 0 1 0,-3 0 5 15,0 0-8-15,3-11-6 0,-1 11 0 0,10-10-41 16,-9 1-49-16,0 9-66 0,3-6-72 0,-4 6-136 16,4-10-96-16</inkml:trace>
          <inkml:trace contextRef="#ctx0" brushRef="#br0" timeOffset="14658.15">7138-7 2551 0,'-12'-7'58'0,"0"3"38"0,-3 0 39 16,4 4 39-16,-1 0 19 0,3 0 0 15,-3 0-13-15,-3 0-39 0,3 0-17 0,-6 16-13 16,6 0-16-16,-3 0-11 0,3-1-49 0,1 4 1 16,-4 0-15-16,9 3 8 0,0-5-30 0,0 3 1 15,3 1 13-15,3-1 1 0,0 5-20 0,0-5 14 16,0 1-10-16,15-3 1 0,-3 1-8 0,3-3 4 16,2 1-16-16,4-4 6 0,3-2-6 0,-3 0-10 15,3-7 11-15,-3 0-33 0,5-4-25 0,7 0-22 16,-3 0-18-16,6-12 10 0,-1 0-3 0,4-4 3 15,3 0 5-15,-1-5 2 0,-2-3 19 0,-3-1 29 16,-4-1 20-16,-8-6 15 0,-6 3 6 16,-3 0 3-16,-9-1 4 0,-6 2 8 0,0-1 0 15,0-1 6-15,-27 2 1 0,-3 0-1 0,4 3-6 16,-13 0-32-16,-6 2-66 0,7 2-70 0,-4 6-98 16,-3 2-278-16</inkml:trace>
        </inkml:traceGroup>
      </inkml:traceGroup>
    </inkml:traceGroup>
    <inkml:traceGroup>
      <inkml:annotationXML>
        <emma:emma xmlns:emma="http://www.w3.org/2003/04/emma" version="1.0">
          <emma:interpretation id="{268D4A85-930B-42BB-AB3A-70D71CC20678}" emma:medium="tactile" emma:mode="ink">
            <msink:context xmlns:msink="http://schemas.microsoft.com/ink/2010/main" type="paragraph" rotatedBoundingBox="25814,7754 32267,7689 32287,9707 25834,9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F2A888-5255-4703-9315-5C5808F0B2B9}" emma:medium="tactile" emma:mode="ink">
              <msink:context xmlns:msink="http://schemas.microsoft.com/ink/2010/main" type="line" rotatedBoundingBox="25814,7754 32139,7690 32152,8981 25827,9045"/>
            </emma:interpretation>
          </emma:emma>
        </inkml:annotationXML>
        <inkml:traceGroup>
          <inkml:annotationXML>
            <emma:emma xmlns:emma="http://www.w3.org/2003/04/emma" version="1.0">
              <emma:interpretation id="{08C5AE45-3A5E-4C7F-A2F3-9E1DF9EB2723}" emma:medium="tactile" emma:mode="ink">
                <msink:context xmlns:msink="http://schemas.microsoft.com/ink/2010/main" type="inkWord" rotatedBoundingBox="25817,8013 26585,8006 26596,9037 25827,9045"/>
              </emma:interpretation>
              <emma:one-of disjunction-type="recognition" id="oneOf1"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3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-204287.17">3536 1531 1139 0,'0'0'20'0,"0"0"-7"15,0 0 11-15,0 0 22 0,0 0 21 0,0 0 2 0,0 0-8 16,0 0-7-16,0 0-8 0,0 0 11 0,0 0 9 16,0 0 2-16,0 0-19 0,0 0-8 15,0 0-14-15,0 0 25 0,12 0-1 0,-12 0-5 16,6 0-18-16,-6 0-12 0,6 0-6 0,3 0 0 15,-9 0-7-15,6 0 10 0,0 0-10 0,-6 0 3 16,6 0 13-16,-6 0 16 0,6 0-10 0,0 0-9 16,3 0 0-16,-3 0-10 0,0 0 0 0,0 0-8 15,0 0 10-15,9 0-13 0,-4 0 14 0,-5 0-2 16,9 0-10-16,-3 0 4 0,0 0-12 0,-3 0 24 16,3 0-13-16,0 0-5 0,-6 0-1 0,3 0 21 15,-3 0 5-15,0 0 3 0,0 0 9 16,0 0 4-16,-1 10-5 0,-5-10 5 0,3 12-15 15,3 2 6-15,-6-3 5 0,6 2-11 0,-6 0 0 16,0 1-12-16,6 0 7 0,-6 3-15 0,6-2 8 16,-6 1-7-16,0-1 4 0,6 0-8 0,-6-1 8 15,6-1 1-15,-6 0 9 0,0 2 2 0,3-3 0 16,-3 2-13-16,0-2 4 0,0-2 0 0,0 1-2 16,0 2 1-16,0-4 10 0,0 1-4 0,0-1-3 15,0-1-11-15,0-1 2 0,0 0 3 0,0-2-2 16,0 1-5-16,0-3 9 0,0-2-9 0,0-1 8 15,0 0-6-15,0 0 3 0,0 0-3 0,12 0 3 16,-12 0 2-16,12 0-6 0,0 0-3 0,-3 0 3 16,3 0 5-16,-6 0-4 0,0 0 0 15,0 0 2-15,3 0-2 0,-4 0-5 0,1 0 3 16,0 0 3-16,0 0 0 0,0 0 0 0,-3 0-6 16,3 0 9-16,0 0-4 0,-6 0 1 0,0 0-3 15,6 0 5-15,-6 0 0 0,0 11-3 0,0-3 3 16,0 1 6-16,0-1-2 0,0 2 3 0,0-1-1 15,0 2 6-15,0-1 10 0,0 1-9 0,0 0 2 16,0-1 5-16,0 3 0 0,0-2 1 0,0 0-4 16,0-1-6-16,0 0-1 0,0 1-3 0,0-2-4 15,0 2-1-15,0-1 4 0,0-1-11 0,0 1 6 16,0-2-6-16,12 1 3 0,-3 0-2 16,3-2 4-16,6 3 0 0,-9 0 2 0,3-4 5 15,5 3 0-15,-8-1-1 0,9 0-4 0,3 1-2 16,-3 1 0-16,3-1-5 0,3 2 5 0,-4-3 0 15,1 3 4-15,3-1-3 0,-3-1-3 0,-3-1 1 16,-3-1-2-16,-3 0 1 0,-1 1 5 0,-5-2-5 16,3 0 7-16,-9 0-2 0,0 2 1 0,0-1 4 15,0 0-4-15,0 1-7 0,0 0 1 0,0 1-3 16,-15 1-2-16,4 1 7 0,-1 2 0 16,-3 0-3-16,3 0 3 0,0-1-3 0,3 3 0 0,-9-2 2 15,3-1-8-15,3 1-5 0,-6-2-39 0,4 0-40 16,2-1-47-16,0-4-64 0,3 0-72 15,-3-3-229-15,6 1-155 0</inkml:trace>
        </inkml:traceGroup>
        <inkml:traceGroup>
          <inkml:annotationXML>
            <emma:emma xmlns:emma="http://www.w3.org/2003/04/emma" version="1.0">
              <emma:interpretation id="{8CFF1C30-B71B-49A1-A8D3-5BE93ABE8295}" emma:medium="tactile" emma:mode="ink">
                <msink:context xmlns:msink="http://schemas.microsoft.com/ink/2010/main" type="inkWord" rotatedBoundingBox="26997,7742 28761,7724 28770,8555 27006,857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4326.42">4760 1433 1878 0,'-3'-19'-5'0,"-3"0"-6"16,6 4 36-16,0-3 50 0,0 6-3 0,0-5-19 16,0 2-20-16,0 2-2 0,21 1-7 0,-9 3-8 15,8-2-7-15,-2 5-1 0,3-3 14 0,-9 9 8 16,9 0 6-16,-3 0-9 0,-3 0 3 0,2 0-12 15,-5 15-8-15,-3-4 12 0,3 8 1 0,-6-4-3 16,-6 7 1-16,0-4 12 0,0-1 5 0,0 2-8 16,0 1-6-16,-12 0 12 0,-3-1-8 0,3 0-6 15,-5 1-4-15,-4-4-8 0,3 1 0 0,3-1 1 16,-3-4-14-16,-3 2 6 0,9-7-6 0,-2 1-1 16,-4-3 3-16,6 1-11 0,3-2-42 0,3-4-24 15,-6 0-39-15,6 0-20 0,0 0-65 16,6 0-82-16,0 0-64 0,0 0-52 0,0 0-7 15</inkml:trace>
          <inkml:trace contextRef="#ctx0" brushRef="#br0" timeOffset="24030.02">4760 1350 2388 0,'-9'-5'39'0,"3"1"13"0,-6 0 26 15,12-3 19-15,-6 2 18 0,0 5-15 0,6 0-16 16,-3 0-25-16,3 0-19 0,0 0 46 0,0 0 23 16,0 0 11-16,0 12-4 0,0-12-11 0,0 21-11 15,0-1 2-15,15 3-15 0,-15 6 12 0,0-3-13 16,18 3-28-16,-18 3-19 0,0 4-5 15,9-2-30-15,-9 3 10 0,0 0-5 0,12-3-6 16,-12 4 18-16,0-2-12 0,12 0 2 0,-12-4-29 16,9-1 16-16,2-5-50 0,-5 1-46 0,0-3-42 15,0-4-34-15,0-4-15 0,3-2-9 0,-3-5-6 16,0 1-23-16,-6-3-84 0,0-7-192 0,6 0-145 16</inkml:trace>
          <inkml:trace contextRef="#ctx0" brushRef="#br0" timeOffset="24586.23">5075 1303 2432 0,'0'0'34'0,"0"0"31"0,0 0 35 15,-18 0 28-15,18 0 14 0,-14 15 1 0,2-15-19 16,6 17-22-16,-3 2-11 0,-3 2-7 0,6 1 0 16,0 5-14-16,0 1-6 0,0 1-1 0,3 7-1 15,3 0-17-15,0 4-24 0,0-1-13 0,0 0-4 16,0 0 4-16,15-3 0 0,-3-2-18 0,0-1 1 16,3 0 11-16,3-5-32 0,-4 0-27 0,4-2-28 15,3-1-26-15,-3-4-26 0,-3 1-24 0,9-4-15 16,-9 0-5-16,2-4-20 0,-2 1-38 0,3-4-66 15,3-2-132-15,-9-5-109 0</inkml:trace>
          <inkml:trace contextRef="#ctx0" brushRef="#br0" timeOffset="25247.83">5394 1760 2508 0,'-3'0'23'15,"-3"0"16"-15,6 0 16 0,0 0 4 0,0 0 9 16,0 0-16-16,0 0-2 0,0 0-16 0,0 0-9 15,15 0-4-15,-3 0-7 0,0 0-8 0,2 0-3 16,-2-11-5-16,6 2-21 0,-3 2-48 0,6 0-49 16,-9 2-73-16,6-2-127 0,-3 3-244 0</inkml:trace>
          <inkml:trace contextRef="#ctx0" brushRef="#br0" timeOffset="25066.83">5549 1430 2545 0,'0'-4'33'0,"-6"4"25"16,6-1 33-16,-15 1 37 0,15 0 24 0,-6 0-7 16,-6 0-31-16,6 16-22 0,-3-1-21 0,3 4 2 15,0 2-9-15,0 4 5 0,0 0 8 0,-3 1-20 16,3 6-20-16,0 2-4 0,-6-3-14 0,12 1-13 16,-8-2 3-16,2 0-5 0,0 0-2 15,6-3 7-15,-6-2-12 0,6-3 7 0,-6-3-8 16,6-4-11-16,-6-3-2 0,6-2-37 0,0-3-17 15,0-5 2-15,0-2 0 0,0 0-18 0,0 0 8 16,0 0 13-16,0-13 7 0,0-2-1 0,0-3 14 16,0-3 17-16,18-3 9 0,-12-5 7 0,-6 1 3 15,14-4 6-15,-8-2 5 0,6 3-3 0,-6-1-1 16,3 3 5-16,-3 2 8 0,0 0-3 0,0 2 15 16,0 4 9-16,3 0 7 0,-3 4 11 0,-6 1-2 15,6 1 2-15,0 5-1 0,-6 2-6 0,0 1 16 16,6 2 15-16,-6 5-4 0,6 0 3 15,3 0 3-15,-9 0-28 0,6 16 4 0,6-4-20 16,-7 7-13-16,7 3 4 0,-3-1-10 0,3 5-19 16,0 1 19-16,3 2-21 0,-3 3 23 0,3 3-20 15,-3-4 2-15,0 3 0 0,2 2 3 0,-2-7-5 16,0 1 1-16,3-3-16 0,3-1-19 0,-12-4-41 16,9-1-28-16,-9-4-30 0,0-2-5 0,0-3-6 15,0-3-21-15,-6-1-35 0,0-5-63 0,0 1-132 16,0-4-209-16</inkml:trace>
          <inkml:trace contextRef="#ctx0" brushRef="#br0" timeOffset="25549.81">5787 1278 2403 0,'-12'0'18'0,"6"0"16"0,6 0 36 0,0 0 36 16,0 0 15-16,0 0 2 0,0 0-8 0,0 0-21 15,0 0-4-15,18 17-5 0,3 5-9 0,-4-6-10 16,4 5-14-16,3 5-3 0,3-1 0 0,0 3 5 15,-1 3-13-15,-2 1-11 0,3-3-15 16,-3 7-3-16,-3 0 3 0,0-3 9 0,-4 2-13 16,1-1-4-16,-9-2 6 0,3 2-1 0,0-5-14 15,-6 1 2-15,-3-3-3 0,-3-1 4 0,0-1-4 16,0-3-6-16,0-3-54 0,0-3-52 0,-15-2-43 16,3-3-36-16,12-2-39 0,0-2-72 0,0-3-158 15,0-4-233-15</inkml:trace>
          <inkml:trace contextRef="#ctx0" brushRef="#br0" timeOffset="25799.54">6254 1587 2647 0,'0'0'3'0,"-9"0"9"0,3 0 8 0,6 0 0 15,0 0-5-15,0 0-8 0,0 0 3 0,0 0-1 16,21 0-17-16,3-13-35 0,-3 3-45 0,3-1-29 16,2 4-36-16,-5 2-81 0,3 5-141 0,-3-3-108 15</inkml:trace>
          <inkml:trace contextRef="#ctx0" brushRef="#br0" timeOffset="26013.97">6311 1746 2656 0,'-6'1'25'0,"0"1"36"0,6-2 21 16,0 0-1-16,0 0-9 0,0 0-12 0,0 0-3 0,0 0-12 15,0 0-7-15,12 0-10 0,0 0-16 16,-4 0 0-16,10 0-5 0,-3 0-9 0,-3 0-10 16,12 0-50-16,-9 0-52 0,6 0-36 0,-9 0-53 15,5 0-90-15,-5 0-214 0,-3 0-168 0</inkml:trace>
        </inkml:traceGroup>
        <inkml:traceGroup>
          <inkml:annotationXML>
            <emma:emma xmlns:emma="http://www.w3.org/2003/04/emma" version="1.0">
              <emma:interpretation id="{552A3CDC-8276-4013-AA65-80331DCFA90E}" emma:medium="tactile" emma:mode="ink">
                <msink:context xmlns:msink="http://schemas.microsoft.com/ink/2010/main" type="inkWord" rotatedBoundingBox="29625,7881 30063,7876 30067,8293 29629,8297">
                  <msink:destinationLink direction="with" ref="{AAFE57EC-F747-4D7A-977D-BBBEEEB55047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5281.46">7513 1462 1669 0,'-12'-10'33'0,"0"2"21"16,12 2 15-16,0 2 28 0,0-4 16 0,0 6-3 15,0-5-4-15,0 4-6 0,0-3-7 0,0 3-3 16,0-1 9-16,-14 0-3 0,14 4-2 0,-12 0 2 16,12 0-17-16,0 0-22 0,0 0-21 0,0 0-9 15,-18 10 3-15,18 0-8 0,-21 3 0 0,6-2-7 16,3 1-1-16,-6 4-1 0,9-2-2 0,-3 5-2 16,1 0 1-16,11 2 7 0,0 1 7 15,0 1-12-15,0-2-4 0,0-1-3 0,0 1 1 16,0-1 5-16,17-3-2 0,-2 1-2 0,-3-1-9 15,9-1 6-15,-9-1 4 0,12-1-9 0,-3-3 3 16,-1 0-1-16,4-2 4 0,-3-1 2 0,-3-4-7 16,-3-1 3-16,3-3-6 0,-3 0-2 0,2 0 5 15,-2 0 3-15,3-15-2 0,3 4 2 0,-9 1-6 16,9-5-1-16,-9 1 4 0,5-2-8 0,-5 1 4 16,-3-4-1-16,3 0-3 0,-6 0-1 0,0-1 1 15,0-2 3-15,-6 2-1 0,0 1 5 16,0 2-2-16,0-2 1 0,0 2 3 0,-18 2-7 0,3 1 2 15,-3-1 9-15,1 4-2 0,-4-3-6 16,3 0 1-16,3 2 1 0,-3 4 0 0,-3 2 1 16,3-2-5-16,10 5 2 0,-10-1-11 0,6 4-34 15,0 0-27-15,-3 0-30 0,0 0-23 0,3 0-22 16,0 0-43-16,-3 15-71 0,4-1-173 0,-1-3-141 16</inkml:trace>
        </inkml:traceGroup>
        <inkml:traceGroup>
          <inkml:annotationXML>
            <emma:emma xmlns:emma="http://www.w3.org/2003/04/emma" version="1.0">
              <emma:interpretation id="{E9A354B9-9FED-48E3-8D41-09BA40846C1B}" emma:medium="tactile" emma:mode="ink">
                <msink:context xmlns:msink="http://schemas.microsoft.com/ink/2010/main" type="inkWord" rotatedBoundingBox="30908,7941 32141,7928 32147,8552 30914,856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2257.11">8632 1887 1910 0,'0'3'27'0,"0"-1"-21"0,0-2 10 0,0 2 65 0,0-2 14 15,0 0 10-15,0 0-30 0,12 0-14 0,3 0-28 16,0 0-9-16,9 0 25 0,0 0-4 15,5 0 2-15,7 0-13 0,0-10-5 0,3 10-18 16,-4-10-2-16,4 10-5 0,-6-6 0 0,0 6-5 16,-7-6-5-16,1 6-46 0,-9-5-58 0,0 5-68 15,-9 0-132-15,-3 0-211 0</inkml:trace>
          <inkml:trace contextRef="#ctx0" brushRef="#br0" timeOffset="62489.44">8737 2076 1854 0,'12'0'33'0,"-1"0"40"15,-2 0 21-15,3 0 8 0,0 0-14 0,3 0-21 16,-3 0-30-16,3 0-7 0,3 0-12 0,-3 0-15 15,2-11 7-15,4 11-8 0,3-6-4 0,-3-2-25 16,3 8-66-16,-3-6-75 0,5-1-138 0,-2 1-129 16,-3-1-59-16</inkml:trace>
          <inkml:trace contextRef="#ctx0" brushRef="#br0" timeOffset="63039.65">9552 1502 2489 0,'-9'0'36'0,"9"0"16"0,-15 0 38 16,1 0 22-16,2 0 15 0,3 0-4 0,-9 0-27 16,9 11-32-16,-3-11-15 0,-6 0-16 0,9 12 14 15,-9-1 3-15,6 2 10 0,-2-1 3 0,-4 4-15 16,6 0 1-16,-9 4 6 0,12 5-3 0,-6-3-4 16,0 3-8-16,9 0 6 0,3 0-33 0,-3 1 11 15,6-3-17-15,0 0 10 0,0-1 1 0,0 0 3 16,15 0-15-16,3-1 0 0,-3-2 15 0,0 0-26 15,3 2 26-15,-6-1-15 0,6-1-9 16,-4-2 25-16,4-5-23 0,3 3 2 0,-3-5-3 0,3 3 3 16,3-7-3-16,-4 1 0 0,1-7-1 15,0 0-11-15,0 0 3 0,3 0 2 0,-6 0-5 16,2-13-15-16,-2-1-15 0,3 1-3 0,-3 0-1 16,3-2-3-16,-3 0-2 0,-3-1 12 0,-4-1 10 15,7-2 10-15,-3-3 3 0,-3-1 7 0,-3-1-16 16,0-1 2-16,0-2 11 0,-3-1 9 0,0 1-4 15,0-3 10-15,-6 4-1 0,0-3 3 0,0 2-3 16,0-1 2-16,0 0-1 0,-15 3-1 0,0-2-2 16,-6 5-2-16,9 1 1 0,-9 4-4 0,1 5 2 15,-1 3-2-15,-9 1-11 0,6 5-62 0,-6 3-46 16,1 0-39-16,-4 0-22 0,0 0-31 0,6 13-64 16,1-13-224-16,-4 16-169 0</inkml:trace>
        </inkml:traceGroup>
      </inkml:traceGroup>
      <inkml:traceGroup>
        <inkml:annotationXML>
          <emma:emma xmlns:emma="http://www.w3.org/2003/04/emma" version="1.0">
            <emma:interpretation id="{3E01DEC9-0FEA-479A-915E-4F6A1FA3C3D0}" emma:medium="tactile" emma:mode="ink">
              <msink:context xmlns:msink="http://schemas.microsoft.com/ink/2010/main" type="line" rotatedBoundingBox="29309,9015 32213,8553 32344,9380 29441,9842"/>
            </emma:interpretation>
          </emma:emma>
        </inkml:annotationXML>
        <inkml:traceGroup>
          <inkml:annotationXML>
            <emma:emma xmlns:emma="http://www.w3.org/2003/04/emma" version="1.0">
              <emma:interpretation id="{AC71085F-D18D-4663-A316-BF72EEA1380C}" emma:medium="tactile" emma:mode="ink">
                <msink:context xmlns:msink="http://schemas.microsoft.com/ink/2010/main" type="inkWord" rotatedBoundingBox="29309,9015 30697,8794 30829,9621 29441,984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1064.49">7111 2820 1575 0,'0'-19'72'0,"0"0"9"15,9 3 28-15,3 2 36 0,3 5 8 0,-9-1-5 16,6 3-15-16,0 2-20 0,-3 2-9 0,3 0 4 15,0 1 0-15,2 1-4 0,-2 1-11 0,0 0-14 16,3 0-17-16,-3 0-21 0,12 0-13 0,-3 14-10 16,0 1-10-16,11 0 2 0,1-3-4 0,-3 4 0 15,-3-4-4-15,5 4-3 0,-2 2-7 0,-9 0 3 16,6-4-19-16,-6-2-31 0,-10-2-12 16,7-4-20-16,-3 4-12 0,-3-6-15 0,-6-4-29 15,6 0-35-15,-6 0-48 0,-3 0-92 0,-3 0-128 16,0 0-42-16</inkml:trace>
          <inkml:trace contextRef="#ctx0" brushRef="#br0" timeOffset="120866.37">7114 2846 1152 0,'6'0'37'0,"-6"0"73"16,6-12 32-16,0 1 54 0,0-1-2 0,-6 2-13 15,6-3-23-15,-3 2-26 0,-3 0-1 0,0 1-8 16,0 2 0-16,0 1-7 0,0 3-4 15,0-3 3-15,0 3-1 0,0 0-10 0,0 4-10 16,0 0-12-16,0 0-8 0,0 0-26 0,0 0-2 16,0 0-6-16,0 0-7 0,0 0 8 0,0 0 19 15,0 0-17-15,0 15-11 0,0 0-2 0,0 6 12 16,0 2-5-16,0 4 0 0,0 6-15 0,0 0-5 16,0 1-14-16,-15-1 3 0,15 0 1 0,0-4-12 15,0 3 3-15,0-6 4 0,0-2-13 0,0-4-47 16,0-3-47-16,0-1-38 0,0-4-28 0,0-5-23 15,0-2-32-15,0-2-8 0,0-3-22 0,0 0-25 16,0 0-44-16,0 0-28 0,0-19-36 16,0 2 36-16,0-1 47 0</inkml:trace>
          <inkml:trace contextRef="#ctx0" brushRef="#br0" timeOffset="121270.11">7451 2494 2002 0,'0'-9'53'0,"0"1"18"0,0 3 43 16,0 3 50-16,0 2 7 0,0 0-13 0,0 0-27 15,0 13-22-15,6 1-18 0,6 6-22 16,-6 5-23-16,5-2-13 0,-11 5-10 0,9-2-12 15,-3 1 3-15,6 3-7 0,-6-2-7 0,0 0 4 16,-3-4-4-16,3 2-5 0,6-1 3 0,-3 0-7 16,-3-1-26-16,0-6-47 0,6 1-32 0,-6-3-26 15,3-2-29-15,-3-3-28 0,-1-5-59 0,1 2-144 16,-6-6-157-16</inkml:trace>
          <inkml:trace contextRef="#ctx0" brushRef="#br0" timeOffset="121527.43">7733 2610 2135 0,'0'-11'56'0,"0"2"46"0,-11 4 24 16,-1 0 4-16,12 3-13 0,-9 2-27 0,-3 0-11 16,6 0-9-16,0 0-2 0,3 0-2 0,3 15-11 15,0-4-9-15,0 4-17 0,0 1-3 0,0-1 10 16,0 4-5-16,0 5-7 0,0-2-11 0,0 3-1 15,9 1-6-15,-9 1 0 0,12 3-5 0,-12 0 4 16,12 2-2-16,-3-3-1 0,-3-3-1 0,0-1-7 16,-6-1 0-16,11-5-2 0,-5-5-24 0,0 0-33 15,-3-4-31-15,3 0-21 0,0-5-20 0,-6-1-34 16,6-4-78-16,0 0-162 0,0 0-156 0</inkml:trace>
          <inkml:trace contextRef="#ctx0" brushRef="#br0" timeOffset="121956.39">8013 2588 1961 0,'-9'0'20'0,"-9"0"18"0,7 0 32 16,-4 0 22-16,-3 0-4 0,3 0-17 0,3 0-23 15,0 0-14-15,0 9-18 0,3-9-1 0,3 0 12 16,0 0 15-16,6 0-8 0,-6 0 2 0,6 13-23 15,0-13 4-15,-3 14-13 0,3-14 2 16,0 12-9-16,0-12 7 0,0 14-1 0,0-3-6 16,0-3 1-16,0-8 0 0,15 13 1 0,0-2 1 15,-3-3 7-15,0-2-4 0,6-1-2 0,-3-1-1 16,3 1-1-16,-3 0-1 0,2-5 3 0,-2 0 1 16,3 0 2-16,0 0-1 0,-3 0-10 0,0 0 7 15,-3 14 5-15,0-14-7 0,-1 12 0 0,1-12 2 16,-3 14 6-16,6-5-3 0,-9 0-5 0,6-1 8 15,-6-4-6-15,0 4 2 0,0-1-1 0,0-1 11 16,-3-2-4-16,-3 4-2 0,0-3-8 0,0-2 5 16,0 1-4-16,0 2 5 0,-15 0 12 15,3-2 12-15,-6 3 18 0,3-1 7 0,-3-2-4 16,-2 4-1-16,2-5 1 0,-3 1-3 0,3 0-7 16,-3-4-8-16,6 5-10 0,-3-3-7 0,7-2-8 15,2 0-8-15,-3 0-10 0,6 0-27 0,6 0-57 16,0 0-41-16,0 0-64 0,0 0-91 0,0-11-169 15,12-4-155-15</inkml:trace>
          <inkml:trace contextRef="#ctx0" brushRef="#br0" timeOffset="122296.55">8257 2380 2113 0,'-6'-6'3'0,"6"-1"23"0,0 0 31 15,0 0 34-15,0 3 5 0,0 0-9 0,0 1-1 16,0 2-2-16,0-2-1 0,12 1-1 0,0 2 2 16,-3 0 6-16,-3 0 2 0,6 0-10 0,-3 20-12 15,3 1-3-15,-6 2 12 0,9 2-15 16,-3 3 0-16,0 4 9 0,-1 4-19 0,4 2-16 15,-3 2-7-15,3 1-10 0,-3-1-3 0,6 1-10 16,-3-3-7-16,-3 2 6 0,0-2-2 0,-4-1 4 16,-2-2 1-16,6-4-13 0,-6 3-3 0,-3-4-12 15,0 0-16-15,-3-7-42 0,0 0-52 0,0-3-43 16,0-4-33-16,0-4-41 0,0-4-81 0,0-2-204 16,-12-6-187-16</inkml:trace>
        </inkml:traceGroup>
        <inkml:traceGroup>
          <inkml:annotationXML>
            <emma:emma xmlns:emma="http://www.w3.org/2003/04/emma" version="1.0">
              <emma:interpretation id="{0EDC4BE0-6EE5-4C98-963C-5E8743E533E3}" emma:medium="tactile" emma:mode="ink">
                <msink:context xmlns:msink="http://schemas.microsoft.com/ink/2010/main" type="inkWord" rotatedBoundingBox="31695,8875 32250,8787 32281,8982 31726,9070"/>
              </emma:interpretation>
              <emma:one-of disjunction-type="recognition" id="oneOf6">
                <emma:interpretation id="interp10" emma:lang="" emma:confidence="0">
                  <emma:literal>=</emma:literal>
                </emma:interpretation>
                <emma:interpretation id="interp11" emma:lang="" emma:confidence="0">
                  <emma:literal>..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_</emma:literal>
                </emma:interpretation>
                <emma:interpretation id="interp14" emma:lang="" emma:confidence="0">
                  <emma:literal>--</emma:literal>
                </emma:interpretation>
              </emma:one-of>
            </emma:emma>
          </inkml:annotationXML>
          <inkml:trace contextRef="#ctx0" brushRef="#br0" timeOffset="127411.79">9460 2396 1966 0,'-12'0'33'16,"6"0"39"-16,0 0 8 0,0 0 2 0,3 0-12 15,-3 0-2-15,3 0-32 0,0 0-2 0,3 0-12 16,0 0-1-16,0 0-4 0,0 0 0 0,0 0 17 16,0 0 9-16,0 0 15 0,0 0-7 0,12 0-14 15,-3 0 9-15,3 0-1 0,-3 0-3 0,3 0 6 16,0 0-12-16,3 0-20 0,3 0 3 0,2 0-13 15,-2 0-1-15,9 0-2 0,-3-11-3 0,3 11 3 16,-1-11-5-16,4 11 5 0,-3-10-9 0,0 4 4 16,3-3 2-16,-4 3-7 0,-5 6 3 15,3-5-6-15,-9 0-22 0,0 2-26 0,-6-1-12 16,-3 2-38-16,-3 2-27 0,-3-4-67 0,0 3-100 16,0-1-159-16,0 2-37 0</inkml:trace>
          <inkml:trace contextRef="#ctx0" brushRef="#br0" timeOffset="127715.97">9540 2506 1918 0,'-6'5'28'0,"3"-2"27"0,0 1 13 15,0 0 17-15,3-2 17 0,0 1-21 0,0-2-13 16,0 0 8-16,0-1-8 0,0 0-2 0,0 0-15 15,15 0-10-15,-3 0-16 0,9 0 10 0,-3-12 17 16,3 12-16-16,-3 0-8 0,11-9-7 0,-2 9-2 16,-6-6 18-16,9 6 1 0,-3 0-5 0,-7 0 0 15,7 0 6-15,-3 0-2 0,-3 0-13 0,0 0-7 16,-3 0-7-16,2 0-3 0,-2 0-1 0,-6 0 0 16,0 0-5-16,-3 0 3 0,3 0-6 0,-6 0 7 15,0-11-2-15,-3 11-3 0,0 0-2 0,0 0 0 16,-3 0-3-16,0 0-32 0,0 0-70 15,0 0-64-15,0 0-83 0,0 0-159 0,0 0-245 16</inkml:trace>
        </inkml:traceGroup>
      </inkml:traceGroup>
      <inkml:traceGroup>
        <inkml:annotationXML>
          <emma:emma xmlns:emma="http://www.w3.org/2003/04/emma" version="1.0">
            <emma:interpretation id="{10F5069D-62DA-44B9-AF61-B4FB74CCB234}" emma:medium="tactile" emma:mode="ink">
              <msink:context xmlns:msink="http://schemas.microsoft.com/ink/2010/main" type="line" rotatedBoundingBox="29045,9347 30863,9233 30888,9633 29070,9747"/>
            </emma:interpretation>
          </emma:emma>
        </inkml:annotationXML>
        <inkml:traceGroup>
          <inkml:annotationXML>
            <emma:emma xmlns:emma="http://www.w3.org/2003/04/emma" version="1.0">
              <emma:interpretation id="{E7B680FD-2F80-482D-9DD8-464533689C25}" emma:medium="tactile" emma:mode="ink">
                <msink:context xmlns:msink="http://schemas.microsoft.com/ink/2010/main" type="inkWord" rotatedBoundingBox="29045,9347 30863,9233 30888,9633 29070,9747"/>
              </emma:interpretation>
            </emma:emma>
          </inkml:annotationXML>
          <inkml:trace contextRef="#ctx0" brushRef="#br0" timeOffset="137664.13">6772 2870 1194 0,'0'-3'84'0,"0"0"22"16,0 3-15-16,0 0-10 0,0 0 7 0,0 0 14 15,0 0 6-15,0 0-11 0,0 0-15 0,0 0-5 16,0 0-14-16,0 0 7 0,0 0-12 0,0 0 4 15,0 0-8-15,0 0-20 0,0 0 2 0,0 0-3 16,0 0 13-16,0 0 2 0,0 0-2 0,0 0-12 16,0 0-5-16,0 0-14 0,0 14 0 15,0-2-12-15,0 2 3 0,0 1-1 0,0-5 1 16,0 4-2-16,0-2 1 0,0 1-11 0,0-2 7 16,0 0-2-16,12 0 2 0,-12 0-3 0,0 4 6 15,0-5-5-15,6 3 3 0,-6-2 1 0,0 1-1 16,0-1-3-16,6-2 0 0,-6 1-3 0,6-1 2 15,-6-1 8-15,0 1-6 0,6 1 0 0,-6-2 0 16,3 1-2-16,0 1 3 0,-3 1-1 0,3-2-1 16,-3-1 6-16,6 0-9 0,-6-1 5 0,6 4 3 15,-6-4-7-15,6-1 4 0,-1 0-1 16,1-1-1-16,-3 0-1 0,3-1 1 0,0-4-5 16,0 2 10-16,0-2-3 0,6 0-4 0,-3 0 2 15,3 0 5-15,3 0-7 0,-3 0 4 0,0 0-3 16,3-10 3-16,-4 10 2 0,1-7-7 0,6 7 7 15,-9-7 0-15,9 7-8 0,-6-6 5 0,-3 6 1 16,3 0-4-16,3-3 3 0,-3 3-3 0,-1 0 0 16,4 0 5-16,-3 0-4 0,6 0 1 0,-3 0 5 15,3 0-5-15,3 0 1 0,-3 0 0 0,2-13 4 16,7 13 0-16,-9-9-1 0,3 9 1 0,3 0-9 16,2-8 1-16,1 8 5 0,0-6 4 0,-3 6-8 15,3-6-2-15,2 3 10 0,-2-1-2 16,0 2 0-16,0 2-8 0,6-2 5 0,-4-1-7 15,4 1 4-15,-6 1 3 0,0-3-2 0,5 1 4 16,-2 1-3-16,-3 0-7 0,0-2 5 0,5 1 4 16,-2 2 1-16,-3 1 4 0,0 0-3 0,6 0 0 15,-7 0-11-15,4 0 7 0,-9 0 6 0,9 0-5 16,-1 0-3-16,-5 0 2 0,3 0-1 0,0 0 3 16,-3 0 5-16,2 0-8 0,-2 0 8 0,-3 0-4 15,3 0-1-15,0-11 1 0,-6 11-4 0,5-10 8 16,-2 10-6-16,0 0-2 0,-3-7-3 0,0 0 1 15,-3 3 6-15,3 0-4 0,-7 4 5 16,-2 0-3-16,9-4-6 0,-12 0 3 0,3 1 6 16,-3 2-7-16,0 1 5 0,0 0-1 0,0 0 2 15,0 0 0-15,-3 0-4 0,-3 0 5 0,6 0-3 16,-6 0-2-16,0 0 2 0,0 0-3 0,6 0 5 16,-6 0 1-16,0 0 0 0,0 0-5 0,0 0 3 15,0 0 7-15,0 0-2 0,0 0-3 0,0 0-3 16,0 0 1-16,0 0 1 0,0 0-4 0,0 0 7 15,0 0-6-15,0 0 2 0,0 0-3 0,0 0 1 16,-12-14 3-16,12 14-3 0,0-12-1 0,0 12-2 16,-6 0 7-16,6-10-2 0,0 3 1 0,0 0-5 15,0 2 0-15,0-2 0 0,0 2 3 0,0 0-2 16,0-2 3-16,0-2 1 0,0 1-5 0,0-1 1 16,0-1 3-1,0 1-3-15,0 0-1 0,0 1 3 0,0-2 0 0,0 1-6 0,0-1 7 16,0 0 0-16,0 4-7 0,0-4 10 0,0 1-4 15,0-1 4-15,6 0-8 0,-6 3 7 0,0-1 1 16,0 5-4-16,12-2 1 0,-12 1 2 0,0 4-6 16,0 0 5-16,0 0-7 0,0 0 3 0,0 0 1 15,0 0-2-15,0 0-3 0,0 0-20 0,0 0-26 16,0 0-34-16,0 0-43 0,0 0-62 0,0 0-102 16,0 0-169-16,0 0-75 0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0:07.68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13D674-86B6-430B-A69D-82666578F0E8}" emma:medium="tactile" emma:mode="ink">
          <msink:context xmlns:msink="http://schemas.microsoft.com/ink/2010/main" type="writingRegion" rotatedBoundingBox="24246,12524 31848,10603 32333,12525 24731,14446"/>
        </emma:interpretation>
      </emma:emma>
    </inkml:annotationXML>
    <inkml:traceGroup>
      <inkml:annotationXML>
        <emma:emma xmlns:emma="http://www.w3.org/2003/04/emma" version="1.0">
          <emma:interpretation id="{F9ADA7E9-F83A-4559-A7A4-942C69EA4DFA}" emma:medium="tactile" emma:mode="ink">
            <msink:context xmlns:msink="http://schemas.microsoft.com/ink/2010/main" type="paragraph" rotatedBoundingBox="24246,12524 31848,10603 32085,11543 24483,13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3B7D9D-78AE-4748-8485-4249F05012B6}" emma:medium="tactile" emma:mode="ink">
              <msink:context xmlns:msink="http://schemas.microsoft.com/ink/2010/main" type="inkBullet" rotatedBoundingBox="24353,12950 24649,12875 24733,13205 24436,1328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2203 6445 499 0,'6'-10'0'16,"0"10"13"-16,0 0-2 0,3-7 2 0,-9 7 19 15,6 0 7-15,-6 0 8 0,0 0 25 0,0 0 1 16,0 0-2-16,0 0-1 0,0 0-4 0,0 0-7 15,0 0-7-15,0 0-24 0,0 11 14 0,0-11 25 16,0 11 20-16,0-2-32 0,-6-3-13 0,6 0 15 16,0 2 5-16,-9-3 12 0,9 3-23 0,0-2 24 15,-9 0 6-15,9 2-10 0,-3 0-8 0,3 2 0 16,-6-1-18-16,6 1 1 0,-6-1-12 0,6 3-19 16,-6 1-4-16,6 1 0 0,-9-2-2 15,3 0-6-15,0 1 9 0,6 0-6 0,-6-1-3 16,0 3 1-16,6-2-4 0,-6-2-3 0,6 1-1 15,0 0-1-15,-6-1 7 0,6-5 11 0,0 3-11 16,0-5 14-16,0-1-8 0,0 0 0 0,0-3 1 16,0 0-2-16,0 0-2 0,0 0-11 0,12 0 14 15,-12 0-11-15,12 0 9 0,-6-12-1 0,0 12 1 16,9-13-6-16,-9 2-2 0,6-1-5 0,3 1 4 16,-3 0 11-16,-4-1-6 0,4 2-1 0,0 1 0 15,3-1 0-15,-3 1-7 0,6 1 4 0,-6-1 2 16,3 3 6-16,0 0-10 0,-3 0 10 0,-1 1-8 15,1 1 5-15,-9 1-2 0,3-1-4 16,0 3 4-16,-6 0-3 0,6 1 8 0,-6-2-8 16,0 2 14-16,0 0-2 0,0 0 8 0,0 0-7 15,0 0 6-15,0 0-5 0,0 0-5 0,0 0-4 16,0 0 16-16,0 11-5 0,-15-11-3 0,3 9-6 16,0 0 16-16,1 2 6 0,-4-3 13 0,3 3 1 15,0 2-17-15,-3-1-7 0,3 1-2 0,-3 2-2 16,-3 0-2-16,6-2-14 0,-2-2 13 0,2-1-7 15,3 1-8-15,0-5-2 0,6 3 3 0,-3-5-8 16,6 2 2-16,-6-6 0 0,6 0-26 16,0 0-19-16,0 0-28 0,0 0-14 0,15 0-47 15,-3 0-63-15,-12-15-77 0,18 5-90 0,-7 1-6 16</inkml:trace>
      </inkml:traceGroup>
      <inkml:traceGroup>
        <inkml:annotationXML>
          <emma:emma xmlns:emma="http://www.w3.org/2003/04/emma" version="1.0">
            <emma:interpretation id="{3C781D37-2F9D-4B47-B314-80F794E6D389}" emma:medium="tactile" emma:mode="ink">
              <msink:context xmlns:msink="http://schemas.microsoft.com/ink/2010/main" type="line" rotatedBoundingBox="27009,11826 31848,10603 32085,11543 27246,12766"/>
            </emma:interpretation>
          </emma:emma>
        </inkml:annotationXML>
        <inkml:traceGroup>
          <inkml:annotationXML>
            <emma:emma xmlns:emma="http://www.w3.org/2003/04/emma" version="1.0">
              <emma:interpretation id="{35723DF5-740E-421B-8991-E47B35D90E9F}" emma:medium="tactile" emma:mode="ink">
                <msink:context xmlns:msink="http://schemas.microsoft.com/ink/2010/main" type="inkWord" rotatedBoundingBox="27009,11826 29020,11318 29184,11967 27173,12476">
                  <msink:destinationLink direction="with" ref="{2C3A8250-2E59-4626-B6E5-62FE2A4CE2EE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23423.08">5897 5454 1959 0,'0'-6'28'0,"0"6"11"0,0 0 2 0,12-8 17 16,-12 1 8-16,9 3 4 0,-3-1-21 0,6 1-10 16,-6 0-11-16,5-2-19 0,-2 0 5 0,-3 4-12 15,6 2-2-15,3 0 1 0,-3 0 0 0,-6 0-2 16,6 0-8-16,-3 0-51 0,-3 0-51 0,0 0-83 15,-6 0-136-15,6 0-102 0,-6 0-23 0</inkml:trace>
          <inkml:trace contextRef="#ctx0" brushRef="#br0" timeOffset="-123252.1">5942 5520 1989 0,'0'0'19'0,"0"0"15"0,0 0 6 0,0 0-18 16,0 0 9-16,0 0-19 0,0 0-2 0,11 0-5 16,-2 0-4-16,3 0 4 0,-6 0-19 0,9 0-99 15,3 0-120-15,0-15-125 0,-3 15-110 0</inkml:trace>
          <inkml:trace contextRef="#ctx0" brushRef="#br0" timeOffset="-59420.52">6293 5387 768 0,'0'0'44'15,"0"0"16"-15,0 0 34 0,0 0 23 0,0 0-3 16,0 0 25-16,0 0 6 0,0 0 2 0,0 0-18 16,0 0-27-16,0 0-11 0,0 0 5 0,0 0-16 15,0 0-9-15,0 0-5 0,0 0-4 0,0 0-5 16,0 0-20-16,0 0-14 0,0 0 5 0,0 0-12 15,0 0-4-15,0 0 0 0,0 0-4 16,0 0-1-16,0 0 4 0,0 0 11 0,0 0-12 16,0 12-6-16,0-12 5 0,0 10-14 0,0-1 12 15,0-3-9-15,0 3 2 0,0-4 0 0,0 2-2 16,0 2 5-16,0-3-5 0,0 3 3 0,0-2 4 16,0 1-11-16,12-4 7 0,-12 0-10 0,0-1 0 15,0 1 7-15,0 2-18 0,0 0-37 0,0-1-19 16,0-1-30-16,0-1-21 0,0 0-23 0,0 0-32 15,0-3-46-15,0 0-31 0,0 0-15 0,0 0-39 16</inkml:trace>
          <inkml:trace contextRef="#ctx0" brushRef="#br0" timeOffset="-54463.78">6260 5343 856 0,'0'-1'59'0,"0"0"29"0,0 0-6 0,0-3 0 16,0 0 17-16,0-1 15 0,0 5 20 0,0 0-10 16,0 0-11-16,0 0-31 0,0 0-9 15,0 0 0-15,0 0 5 0,0 0-22 0,0 0 1 16,0 0-2-16,0 0-5 0,0 0 19 0,0 0 3 15,0 0-5-15,0 0-25 0,0 17-9 0,0-4-10 16,0-2-16-16,0 5 5 0,0-2-11 0,0 2 9 16,0 3-3-16,0-4-4 0,0 2-1 0,0 3-3 15,0-2 0-15,0-5-4 0,0 2 5 0,0-5 3 16,0 1-5-16,12-1 3 0,0 3 2 0,-3-6-3 16,-9 3-8-16,12-2 12 0,-6-4-1 0,6 3-1 15,-6-3-4-15,-4 2 0 0,-2-2 2 0,6-1-6 16,-6-3 8-16,0 0-1 0,0 0 4 0,0 0-6 15,0 0 4-15,0 0 5 0,0 0-11 16,0 0-2-16,0 0 2 0,0-9 0 0,0 9-4 16,0-12 11-16,0 3-6 0,0 1-4 0,0-1 1 15,-8-1-1-15,8 1 3 0,0-1 3 0,0-1-6 16,-12 2 0-16,12 0 12 0,0-3-5 0,-12 1-5 16,12 1-1-16,0-1 5 0,0 1-3 0,-6 0 5 15,6-1 2-15,0 0-6 16,0 2 1-16,0 1 7 0,0 8-4 0,0 0-3 0,0 0 1 0,0 0-8 15,0 0 9-15,0 0-3 0,0 0 1 0,0 0-4 16,0 0 4-16,0 0 0 0,0 13 2 16,0-2-4-16,0 1 6 0,-12-1-5 0,12 2 6 15,0-3 0-15,0 4-6 0,0-2 0 0,0 3 0 16,0-5-2-16,0 0-7 0,0 1-45 0,0-2-35 16,0 2-55-16,0-4-90 0,0 0-81 0,12 0-103 15,-12 1-42-15</inkml:trace>
          <inkml:trace contextRef="#ctx0" brushRef="#br0" timeOffset="-50392.42">6555 4909 1179 0,'0'-4'51'0,"0"3"31"15,0-3 14-15,0 1 7 0,0 1 22 0,0-1-30 16,0 0-7-16,0 2-4 0,-12 1-37 0,12 0-5 16,0 0-23-16,0 0-2 0,0 0-19 0,0 0 11 15,-12 0 2-15,12 0-13 0,0 0 47 0,0 0 5 16,0 0 3-16,0 0 4 0,0 0-15 0,0 16-6 16,0-1-3-16,0-1-15 0,0 1 4 0,0 2 0 15,-12 0-10-15,12 2-7 0,-9-3-5 0,9 0 3 16,-12-1 8-16,12 0-6 0,0-3-11 15,-6 1 3-15,6-2 10 0,0-1-13 0,-6 1 5 16,6-3 1-16,0-1 0 0,0-4-2 0,0 2-2 16,0-3 0-16,0 0-7 0,0-2-4 0,0 0 5 15,0 0 0-15,0 0-8 0,18 0 6 0,-3 0 1 16,-9 0-6-16,6 0 9 0,3-12 7 0,-3 1-3 16,0 2 1-16,-1 2-8 0,-2-1 15 0,3 8-3 15,0-9-3-15,-6 3-1 0,-3 2 3 0,3 1 3 16,0 3 1-16,0 0-4 0,0 0 6 0,-6 0-2 15,6 0 5-15,-6 0-1 0,0 14 16 0,0 1-6 16,0-2-3-16,0 2-1 0,0 3-6 16,0 0 1-16,0 2-5 0,0-1 1 0,0 3-3 0,0-1-1 15,0-2 3-15,0 4 0 0,0-2-2 16,0 0 0-16,0-1-5 0,0 0 8 16,0-2-5-16,0-1-2 0,0-1 3 0,0 0-7 0,15-6 3 15,-3 1 3-15,3-2 8 0,-4-3-2 0,7-6-10 16,-3 0 5-16,3 0-8 0,-3 0 8 0,-3 0-4 15,6 0 4-15,-3-11-17 0,-3 1 7 0,-1 10-17 16,-2 0-8-16,-3-9-31 0,6 9-17 0,-6-7-50 16,0 7-71-16,-6-8-130 0,6 8-93 0</inkml:trace>
          <inkml:trace contextRef="#ctx0" brushRef="#br0" timeOffset="-123668.3">4861 5767 2070 0,'0'0'14'0,"0"0"-5"0,0 0 11 16,0 0 24-16,0 0 20 0,0 0 18 0,0 0-10 16,0 0-11-16,0 0-16 0,0 0-7 0,0 0 3 15,0 0 16-15,0 0 14 0,0 0 13 0,0 0 12 16,0 0 7-16,0 0-4 0,0 0 7 0,0 16-4 15,0-16 3-15,0 0-6 0,0 0-17 0,0 0-23 16,0 0-12-16,0 0-9 0,0 0-7 0,-18 0-17 16,18 0 1-16,0 0-4 0,0 0-1 0,0 0-8 15,0 0 0-15,0 0 2 0,0 0-4 16,0 0-2-16,0 0 1 0,0 0-5 0,0 0 9 16,0 0 4-16,0 0 4 0,0 0-17 0,0 0 10 15,0 0-1-15,0 0 4 0,0 0 0 0,0 15-9 16,0-15 9-16,0 0-1 0,0 0-8 0,0 0-2 15,18 12 1-15,-9-12 9 0,9 0-8 0,0 0 3 16,-3 0-6-16,2 0 2 0,-2-11 11 0,9 11-13 16,-3-13 16-16,-3 13-8 0,3-8-5 0,-4 8 2 15,4-9-4-15,0 3 7 0,-3 6-5 16,0 0 1-16,3 0 3 0,-6 0-2 0,2 0-2 16,4 0 9-16,-9 0-4 0,6 0-5 0,-3 0 6 15,3 0-15-15,-3 0 11 0,-3 0 3 0,-6 0-3 16,5 10-2-16,-5-10 3 0,-3 7-3 0,3-7 1 15,-6 0 5-15,6 0-6 0,-6 0 7 0,0 0 4 16,0 0-11-16,0 0-1 0,0 0 5 0,0 0-3 16,0 0 6-16,0 0-4 0,0 0-6 0,0 0 2 15,0 0 16-15,0 0-8 0,0 0 7 0,0 0-4 16,0 0-7-16,0 0-1 0,0 0 3 0,0 0 1 16,0 0-2-16,0 0-6 0,0 0-7 0,-12 0 11 15,12 0-4-15,-9 0 8 0,9 0-3 0,-11 0 4 16,-1 0-7-16,6 0-2 0,-3 0 2 15,3-13-1-15,0 5-9 0,0 8 10 0,6-11-6 16,-6 2 0-16,0 3 0 0,3-4 1 0,-3 2 7 16,6 1-6-16,-6-3 6 0,6 1-3 0,0-2 0 15,0-3-2-15,0-3 5 0,0 0 1 0,0 0 0 16,0 0-9-16,0 0 5 0,0-2-1 0,0 2 2 16,6 5 2-16,-6 1-2 0,15 2 5 15,-15-3-3-15,6 1-3 0,6 3 6 0,-6 1-6 0,3-3 6 16,3 1 3-16,-6-1-11 0,5-1 8 0,-2 1 0 15,3-1-8-15,0 1 10 0,-3 0-9 0,3-4 2 16,0 4 5-16,0 1-5 0,-3 2 3 16,-3 3-4-16,6-1 6 0,-6 3-4 0,3 2 4 15,-4 0 1-15,7 0-6 0,-6 0 5 0,0 0 0 16,0 0-7-16,3 0 9 0,-3 0-3 0,0 13 1 16,0-13 2-16,3 14-2 0,-3-14 3 0,6 16-8 15,-6-3 2-15,0 2 3 0,3-3-2 0,-3-1-2 16,-6 2 0-16,6 2 9 0,0 1-15 0,-6-2 16 15,5-3-12-15,-5 3 6 0,0 0 3 0,0 1-4 16,0-2 4-16,0-2-13 0,0 3 11 0,0-3-10 16,0 4 4-16,0-7 5 0,0 1-13 0,0 2 8 15,0-1 1-15,-11 0 1 0,11 1-4 0,0-5 14 16,-6 1-7-16,6-3-6 0,0-4 1 0,0 0-3 16,-9 0 2-16,9 0-6 0,0 0 6 15,0 0 1-15,0 0-7 0,0 0 5 0,0 15 0 16,0-15 1-16,0 0 5 0,0 0 1 0,0 0-6 15,0 0 1-15,9 0 8 0,3 0 0 0,-1 0-12 16,-2 0 5-16,3 0-3 0,0 0 6 0,0 0 2 16,3-11 0-16,-3-1 0 0,3 12-4 0,-3 0 1 15,0-9 0-15,2 0-2 0,-2 3 5 0,0 2-5 16,-3-2-3-16,3 3 4 0,0 0 6 0,-6 3-6 16,3-3 1-16,-3 1-8 0,0 2-1 0,-6 0 4 15,6 0-30-15,-6 0-34 0,0 0-31 16,0 0-37-16,0 0-17 0,0 0-20 0,0 0-10 0,0 0-10 15,0 0-46-15,0 0-83 0,0 0-198 16,0 0-65-16</inkml:trace>
        </inkml:traceGroup>
        <inkml:traceGroup>
          <inkml:annotationXML>
            <emma:emma xmlns:emma="http://www.w3.org/2003/04/emma" version="1.0">
              <emma:interpretation id="{F252CFFD-C79D-4348-9F50-01EFFC9FBE2C}" emma:medium="tactile" emma:mode="ink">
                <msink:context xmlns:msink="http://schemas.microsoft.com/ink/2010/main" type="inkWord" rotatedBoundingBox="31649,11053 31943,10979 32085,11543 31792,11618">
                  <msink:destinationLink direction="with" ref="{2C3A8250-2E59-4626-B6E5-62FE2A4CE2EE}"/>
                </msink:context>
              </emma:interpretation>
            </emma:emma>
          </inkml:annotationXML>
          <inkml:trace contextRef="#ctx0" brushRef="#br0" timeOffset="-47571.81">9409 4579 1296 0,'-6'0'50'0,"0"0"18"0,-2 0 6 0,5 0 7 16,-3 0 28-16,3 0-8 0,-3 0-3 0,6 0-31 16,0 0-11-16,0 0-6 0,0 0-23 0,0 0-1 15,0 0-1-15,0 0-8 0,0 0-2 0,0 0 0 16,0 0 3-16,0 0-11 0,0 0 13 0,0 0-4 15,0 0-1-15,0 0-9 0,0 0-2 0,0 0-3 16,0 0 9-16,0 0-1 0,0 0-10 0,0 0 6 16,0 0-13-16,0 0-2 0,0 0 7 0,9 0-2 15,0 0 15-15,-1 0-18 0,-2 0 8 16,6-10 2-16,0 10 2 0,-3-9 6 0,-3 9-8 16,6-6-2-16,-3 0-9 0,0 6 4 0,-6-4 3 15,3 4 3-15,3 0 2 0,-6 0-3 0,0 0 2 16,0 0-11-16,-3 0 14 0,3 0-2 0,-3 0-7 15,0 0 4-15,0 0 3 0,0 10-1 0,0 0-7 16,0 1 2-16,0 1 6 0,0 2 1 0,-12 0 6 16,12-1-6-16,-15 0 3 0,15 2-12 0,-9-3 2 15,9 2 0-15,-9-1 10 0,9-2-10 0,0 0 6 16,0-2-6-16,0-1 0 0,0 1 6 16,0-3-1-16,0 1-1 0,0-1 4 0,0-1 1 15,15 0-3-15,-6-2-7 0,9-3 12 0,-6 0-10 16,2 0 0-16,-2 0-1 0,3 0 4 0,-3 0 1 15,0 0-5-15,0 0 8 0,-3 0-5 0,0 0 0 16,-3 0-3-16,0 0 10 0,-3 0-4 0,0 0-13 16,3 0 11-16,-6 0 10 0,0 0-11 0,0 0 6 15,0 0 7-15,0 12-4 16,0-2-6-16,0-3 1 0,0 3-1 0,0-2 6 0,0-1-15 0,0 1 1 16,0-1 5-16,0 0-2 0,0-2 1 0,0 1-2 15,0-3 12-15,14 2-9 0,-2-2-4 0,-12 2 11 16,12-2-10-16,0 0 3 0,-3 1-4 0,3-1 8 15,-6-1-9-15,6 2 4 0,0 0 0 16,-3 3 9-16,-3-1 0 0,3 2-13 0,0-1 8 16,-3 1 1-16,-4 0 11 0,4 2 4 0,-6 0 4 15,0 0-8-15,0-2-8 0,0 1-2 0,0 2 4 16,0-2 1-16,-11-1-12 0,-1 3 0 0,-3-1 9 16,6-3-4-16,0 1 2 0,0-3-21 0,-3 2-25 15,9-1-23-15,3-1-53 0,-9 0-83 0,6-1-175 16,3-1-189-16</inkml:trace>
        </inkml:traceGroup>
      </inkml:traceGroup>
    </inkml:traceGroup>
    <inkml:traceGroup>
      <inkml:annotationXML>
        <emma:emma xmlns:emma="http://www.w3.org/2003/04/emma" version="1.0">
          <emma:interpretation id="{EAD2BBAE-33E9-44A8-A3C8-4A3D5F97D03F}" emma:medium="tactile" emma:mode="ink">
            <msink:context xmlns:msink="http://schemas.microsoft.com/ink/2010/main" type="paragraph" rotatedBoundingBox="27733,12988 29804,12775 29861,13328 27790,13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16B973-1C82-4896-BDA7-958775F5311D}" emma:medium="tactile" emma:mode="ink">
              <msink:context xmlns:msink="http://schemas.microsoft.com/ink/2010/main" type="line" rotatedBoundingBox="27733,12988 29804,12775 29861,13328 27790,13542"/>
            </emma:interpretation>
          </emma:emma>
        </inkml:annotationXML>
        <inkml:traceGroup>
          <inkml:annotationXML>
            <emma:emma xmlns:emma="http://www.w3.org/2003/04/emma" version="1.0">
              <emma:interpretation id="{F2BF43FD-3FAD-4103-91B3-57D6FCFB7E96}" emma:medium="tactile" emma:mode="ink">
                <msink:context xmlns:msink="http://schemas.microsoft.com/ink/2010/main" type="inkWord" rotatedBoundingBox="27733,12988 29804,12775 29861,13328 27790,1354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19000.72">5620 6603 1578 0,'0'-1'40'0,"0"-1"19"15,0 0 14-15,0 1 19 0,0-1-1 0,0 1-14 16,0-2-25-16,0-1-16 0,0 0 1 0,0 0-17 16,0 1-13-16,0 3 32 0,0-1-5 0,0-1 15 15,0 2-3-15,0 0 0 0,0 0 6 0,0 0-2 16,0 0 7-16,0 0 1 0,0 0 1 0,0 0-1 15,0 0-14-15,0 18-11 0,-15-3-9 0,15 0-8 16,-12 2-4-16,12 0-9 0,-12 2 5 16,-3-1-8-16,10 2 2 0,-7-3-2 0,12 4 7 15,-6 0-7-15,-3-1-1 0,3 0 6 0,6-1-7 16,-6 1 4-16,6-4-3 0,-6 1-2 0,6 0-2 16,-6 1 4-16,6-3 2 0,0-1-2 0,0 1-2 15,0-2 1-15,0 0-1 0,0-2 5 0,0-2-1 16,0 2-3-16,0 0 3 0,0-3-6 0,0-2 0 15,0-2-5-15,0 1 9 0,0 1-5 0,0-6-6 16,0 0-11-16,0 0-7 0,0 0-4 0,0 0 10 16,0 0 2-16,0 0 4 0,0-15 6 0,0 3 7 15,0-1-3-15,0-4-7 0,0-2 3 0,0-1 1 16,0 1 0-16,0-1 3 0,0-4 5 16,0 4 3-16,0-5-4 0,0 0-1 0,0 2 6 15,0 0-4-15,0-2 0 0,0 4 6 0,0-5-7 16,6 2 10-16,-6 3-5 0,6 5 1 0,0 1-2 15,-6-2-4-15,6 4 2 0,3 1 5 0,-9 3 1 16,6 0-6-16,-6 3 4 0,6-2-5 0,-6 4 3 16,6 1 4-16,-6-1-6 0,5 0 5 0,-5 2-4 15,6-1 8-15,0 0-3 0,-3 0 10 0,3 1 20 16,6 0-9-16,-6 1-9 0,0 1-5 0,0 0-6 16,3 0 1-16,3 0 27 0,-6 0-5 0,3 0-8 15,-6 0 2-15,6 0 14 0,-3 14-7 0,0-3-6 16,0 1 1-16,2 3 3 0,4-3-3 15,-6 5-5-15,6 2-4 0,-3 3-2 0,-3-1 4 16,6 0 9-16,-6 4-6 0,9-1-7 0,-3 1-4 16,0-5-4-16,3 1 0 0,-4-4-1 0,1 2-1 15,0-1-3-15,-3-4-1 0,3 0 1 0,-6-3-2 16,3 1 5-16,3 0-1 0,-6-3 1 0,0 0-6 16,6 0 1-16,-3 0 5 0,-3-1-3 0,0-4-1 15,-6 0-2-15,0 2 1 0,0-1 1 0,0-2-1 16,0 0 2-16,0-3 0 0,0 0-2 15,14 0 3-15,-14 0-6 0,0 0 0 0,0 0 0 0,0 0 2 16,0 0-2-16,0 0-25 0,0 0-6 0,0 0-27 16,0 0-27-16,0 0-18 0,0 0-36 0,0 0-33 15,0 0-86-15,0 0-136 0,0 0-107 16</inkml:trace>
          <inkml:trace contextRef="#ctx0" brushRef="#br0" timeOffset="-118068.28">5528 6844 1504 0,'0'0'38'0,"-6"0"-20"15,0 0 0-15,0 14 10 0,0-14 24 0,3 0-7 16,-3 0-29-16,6 0 6 0,-6 0-18 0,6 0 2 16,0 0-11-16,0 0 0 0,0 0 15 0,0 0-16 15,0 0 15-15,0 0-6 0,0 0 33 16,15 0 12-16,-9 0-2 0,6 0 24 0,-6 0-5 15,9 0-4-15,-9 0-5 0,0 0-10 0,5 0 12 16,-5 0-7-16,3 0-17 0,3 0 13 0,0 0-10 16,-6 0-9-16,9 0 0 0,-9 0-11 0,6 0-9 15,0 0 2-15,-3 0-9 0,-3 0 1 0,6 0-5 16,-4 0 3-16,-2 0 4 0,0 0-8 0,0 0 11 16,0 0-12-16,0 0-1 0,0 0 5 0,-3 0-17 15,3-11-38-15,-6 11-42 0,6 0-84 0,-6 0-107 16,0 0-140-16,0 0-77 0</inkml:trace>
          <inkml:trace contextRef="#ctx0" brushRef="#br0" timeOffset="-116945.06">6046 6612 869 0,'0'0'55'0,"0"0"15"15,0 11 32-15,0-11 22 0,0 0-5 0,0 0 2 16,0 0-20-16,0 0-8 0,0 0-18 0,0 0-29 16,0 0-7-16,0 0 9 0,0 0-3 0,0 0-9 15,0 0 8-15,0 0 3 0,0 0-19 0,0 0-16 16,0 0 12-16,0 0-7 0,0 0 0 0,0 0 6 15,0 0 5-15,0 0 0 0,0 0-1 0,0 0-18 16,0 0 2-16,0 0-2 0,18 0 5 16,-18 0-10-16,14 0-1 0,-2 0 3 0,-12 0 4 0,15 0 4 15,9 0-20-15,-9 0 8 0,-3 0-3 16,0 0-5-16,9 0 8 0,-4 0-8 0,-8 0 13 16,9 0-6-16,-6 0-9 0,-3 0 5 0,3 0 3 15,-6 0-5-15,6 0-51 0,-6 0-74 0,-3 0-79 16,3 0-110-16,0 0-91 0</inkml:trace>
          <inkml:trace contextRef="#ctx0" brushRef="#br0" timeOffset="-116659.69">6141 6729 829 0,'0'0'22'16,"0"0"-12"-16,0 0 14 0,0 10 66 0,0-10-8 15,0 0 63-15,0 0-54 0,0 0 49 0,15 0-38 16,-3 11 2-16,0-11 7 0,-12 5-13 0,15-5-1 16,-4 0-25-16,4 0-6 0,-3 0-10 0,-6 0-23 15,9 0-14-15,-3 0 4 0,0 0-19 0,3 0-4 16,-9 0 11-16,6 0-14 0,0 0 3 0,-4 0 0 15,-2 0-2-15,6 0-41 0,-6 0-72 0,0 0-92 16,0 0-148-16,-6 0-121 0</inkml:trace>
          <inkml:trace contextRef="#ctx0" brushRef="#br0" timeOffset="-33275.85">6668 6819 1636 0,'0'0'27'0,"0"0"32"15,0 0 19-15,0 0 20 0,0 0 20 0,0 0-20 16,0 0-10-16,0 0-15 0,0 0-20 0,0 0-7 16,-6 0 0-16,6 0-8 0,0 0-6 0,0 0 2 15,-9 0-16-15,9 0-5 0,0 0-5 0,0 0-9 16,0 0 11-16,0 0-7 0,0 0 4 0,0 0-6 16,0 0 10-16,0 0 10 0,0 0-2 0,0 0-6 15,0 0-9-15,0 0 2 0,0 0-8 0,0 0 5 16,0 0-5-16,0 0 3 0,0 0 1 15,0 0-2-15,0 0 4 0,0 0 1 0,0 0-1 16,0 0-7-16,0 0 5 0,0 0-6 0,0 0 8 16,0 0-2-16,0 0 0 0,0 0-1 0,0 0 4 15,9 0-5-15,-9 0 3 0,6 0 0 0,0 0 0 16,0 0-2-16,0 0 1 0,0 0-6 0,3 0 5 16,2 0-6-16,1 0 3 0,3 0 7 0,-3 0-4 15,0 0 1-15,3 0-2 0,-3 0 3 0,0 0-3 16,3 0-3-16,-3 0 10 0,-1 0-6 0,1 0-4 15,-3 0-2-15,3 0 6 0,0 0-2 0,-6 0-3 16,3 0 3-16,-3 0 7 0,0 0-6 0,-6 0-2 16,9 0 1-16,-6 0 4 0,0 0 1 15,-3 0-6-15,0 0 0 0,6 0 6 0,-6 0-6 16,0 0 2-16,0 0-2 0,0 0-2 0,0 0 8 16,6 0 0-16,-6 0-4 0,0 0 6 0,0 0-12 15,0 0 7-15,0 0 7 0,0 0-7 0,0 0 5 16,0 0-8-16,0 0 6 0,0 0 4 0,0 0-10 15,0 0 1-15,0 0 2 0,0 0-1 0,0 0-3 16,-12 0 6-16,12 0-7 0,-9-12 8 0,-3 12-2 16,6 0-6-16,0-12-2 0,3 12 3 0,-3 0 1 15,-6-11 5-15,6 1-5 0,0 2 6 16,0 1-4-16,3 3-6 0,0-1 5 0,-6-1 4 16,9-3 0-16,-5 2-3 0,5-2 1 0,-6-2-4 15,6-2-1-15,-6 5 6 0,6-3 1 0,0-1-5 16,-6 3 5-16,6-2-6 0,0 3-2 0,0-1 1 15,0-1 3-15,-3-1-1 0,3 0 0 0,0 1 4 16,0-5 1-16,0 3-2 0,0 1-7 0,0-4 3 16,15 2 1-16,-15-2 7 0,11 0-8 0,1 1 6 15,-3-1-5-15,-3 5 1 0,0-5 6 0,6 6-6 16,-6-2 2-16,-3 3-4 0,3 0 2 0,0 4 0 16,0-3-2-16,-6 1 9 0,6 2-12 0,-3 0 3 15,0-1 7-15,0 3-7 0,3-2 4 0,-6 0 2 16,6-1-8-16,0 5 2 0,0-2 9 15,3 2-8-15,-3-2 2 0,5 1 4 0,-5 1-6 16,9 0 3-16,-3 0-3 0,0 0 3 0,0 0-5 16,-3 0 4-16,3 0-5 0,0 10 5 0,0-10 6 15,-3 11-2-15,2-11 1 0,1 12-7 0,-3-4 0 16,-3 0 1-16,6-1 2 0,-6 2 6 0,-3-3 4 16,3 0-2-16,-6 3 4 0,6-1 5 0,-6 2-5 15,0-1-6-15,0 4 3 0,0-4-7 0,0 3 3 16,0 1-2-16,0 1 8 0,0 2-6 0,0 0 5 15,0-1-1-15,0 2-6 0,0 2 1 0,0-2-3 16,0 2 0-16,0-4-1 0,0 2 2 16,-9-4-5-16,9-1 6 0,0-1-5 0,0-1 0 15,0-1-1-15,0 1 5 0,0-5-6 0,0 3 4 16,0-5-4-16,0 1 5 0,0 0-6 0,0-2 5 16,0-1-1-16,0 2-2 0,0-1 4 0,0-2-4 15,0 0 3-15,0 0-3 0,9 0 4 0,-9 0-6 16,6 0 7-16,0 0-2 0,3-12 0 0,-3 3-5 15,0 9 4-15,0 0 0 0,6-11 3 0,-3 11-3 16,2 0 0-16,-5-8 1 0,6 2-5 0,3 6 7 16,-9-6-8-16,12-1 7 0,-6 0-4 0,3 1 20 15,3 1 7-15,-3 2-6 0,5-1-7 0,-2-3-8 16,3 3 3-16,3 0-2 0,-3-1-6 16,-3 1-1-16,2-2 5 0,-2 2-5 0,-3-1 1 15,-3 4 8-15,0-4-7 0,-3 5 0 0,-6-4 3 16,-3 2-3-16,0 0 0 0,0-1 1 0,0 3-7 15,0-1 0-15,0 1 5 0,0 0-22 0,0 0-36 16,0 0-44-16,0 0-58 0,0 0-76 0,0 0-181 16,0 0-179-16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9:46.9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D397BB-4FFC-4C21-A505-98F06A93C058}" emma:medium="tactile" emma:mode="ink">
          <msink:context xmlns:msink="http://schemas.microsoft.com/ink/2010/main" type="writingRegion" rotatedBoundingBox="28444,13333 32976,13898 32736,15827 28203,15262"/>
        </emma:interpretation>
      </emma:emma>
    </inkml:annotationXML>
    <inkml:traceGroup>
      <inkml:annotationXML>
        <emma:emma xmlns:emma="http://www.w3.org/2003/04/emma" version="1.0">
          <emma:interpretation id="{DEA2D3DB-4E96-4FED-AD83-6B29032D2FB9}" emma:medium="tactile" emma:mode="ink">
            <msink:context xmlns:msink="http://schemas.microsoft.com/ink/2010/main" type="paragraph" rotatedBoundingBox="28444,13333 32976,13898 32736,15827 28203,15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0581A0-4817-4BDD-A349-EBE4DF400582}" emma:medium="tactile" emma:mode="ink">
              <msink:context xmlns:msink="http://schemas.microsoft.com/ink/2010/main" type="line" rotatedBoundingBox="28444,13333 32976,13898 32736,15827 28203,15262"/>
            </emma:interpretation>
          </emma:emma>
        </inkml:annotationXML>
        <inkml:traceGroup>
          <inkml:annotationXML>
            <emma:emma xmlns:emma="http://www.w3.org/2003/04/emma" version="1.0">
              <emma:interpretation id="{08A5D901-3879-43C3-85AD-0EDD5D69F41F}" emma:medium="tactile" emma:mode="ink">
                <msink:context xmlns:msink="http://schemas.microsoft.com/ink/2010/main" type="inkWord" rotatedBoundingBox="28345,14125 32194,14604 32052,15741 28203,152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8879 8837 1320 0,'12'-20'115'16,"0"-1"19"-16,-3 4-16 0,3 0 19 0,-3 0-7 15,0 4-8-15,-6 2-14 0,0 1-16 0,0 6-20 16,-3 2-3-16,0 2-1 0,0 0 2 16,0 0-12-16,0 0-8 0,0 11-18 0,0 2-11 15,0 3-7-15,0 2-4 0,-12 2-8 0,-3 3 6 16,9 3-9-16,-3 0 4 0,0 1-2 0,3 2-6 15,-3-1 7-15,1 0-3 0,2-3-12 0,-3 0-8 16,0-3-39-16,9 1-17 0,-6-2-52 0,0-7-56 16,6 1-76-16,0-4-113 0,0 0-45 0,0-5-24 15</inkml:trace>
          <inkml:trace contextRef="#ctx0" brushRef="#br0" timeOffset="212.82">8963 8823 1372 0,'9'-12'18'16,"-3"-3"31"-16,0 6 74 0,0 1 37 0,0-1-4 16,5 4-36-16,1 2-32 0,-3-1-33 0,9 1-21 15,3 3-2-15,-3 0-12 0,9 0-11 0,-1 0-11 16,-2 18 11-16,6-8 0 0,-6 3-10 0,9-3-4 16,-4 1 5-16,1-1-7 0,0 0 10 0,-3 0-2 15,-1-4-8-15,1-1 6 0,-3 0-20 0,-6-5-44 16,3 0-45-16,-3 3-57 0,-6-3-84 0,-4 0-61 15,4 0-60-15</inkml:trace>
          <inkml:trace contextRef="#ctx0" brushRef="#br0" timeOffset="451.98">9397 8431 2191 0,'-6'-4'22'0,"4"0"25"15,-1 1 22-15,3 3 18 0,0 0 16 0,0 0-2 16,0 0-15-16,0 0-25 0,0 0-23 0,0 18-15 16,0-4-6-16,0 4-10 0,0 0-1 0,11 6 1 15,1 0-2-15,0-1-2 0,-12 4-2 0,15 1-3 16,-3 1-2-16,-3-1 2 0,3 0-1 16,-6-1-6-16,6-1 9 0,-3-2-8 0,-3 1-24 15,0-3-32-15,-3-2-17 0,0-1-11 0,2-7-39 16,1 3-28-16,-3-5-86 0,0-2-126 0,0-5-121 15</inkml:trace>
          <inkml:trace contextRef="#ctx0" brushRef="#br0" timeOffset="715.75">9778 8398 2205 0,'0'-8'78'15,"-14"-1"22"-15,-4 2 18 0,18-1 17 0,-9 4-6 16,-3 1-20-16,3 3-21 0,0 0-8 0,0 0-15 16,0 0-13-16,0 16-16 0,3 3-9 0,-6 0-12 15,9-1 1-15,0 3-4 0,0-1-4 0,3 2-5 16,0 2 3-16,0 0-6 0,0-1-2 0,0 2-1 16,15-1-7-16,0-2-7 0,-3-1-11 0,0-4-11 15,0-1-6-15,0-1-21 0,-3-4-10 0,6 0-20 16,0 0 1-16,-7-2-19 0,4-1-25 0,0-1-41 15,-3-3-71-15,3 3-125 0,-3-6-110 0</inkml:trace>
          <inkml:trace contextRef="#ctx0" brushRef="#br0" timeOffset="-11355.65">6102 7846 1582 0,'-3'-9'63'0,"-6"-1"18"0,3 2 51 15,6 0 14-15,-6 1 15 0,6 2-26 0,-5 0-16 16,-1 4-33-16,-3 0-30 0,9 1 3 0,-6 0 13 16,6 0 30-16,-6 0-16 0,6 15-20 0,0-3-20 15,0 4-8-15,0 1-17 0,0 2-11 16,0 8 0-16,0-2-4 0,0 6-1 0,0 3-4 15,0 3 0-15,0-3 3 0,18-2-3 0,-18 2-2 16,20-1 1-16,-5-3-2 0,-3 0-7 0,6-2-10 16,-3-4-34-16,-3 3-26 0,0-5-34 0,0 3-32 15,-3-5-43-15,-3 1-47 0,0-4-65 0,-6 0-144 16,0-5-33-16</inkml:trace>
          <inkml:trace contextRef="#ctx0" brushRef="#br0" timeOffset="-11066.96">6090 7911 891 0,'15'-17'9'16,"3"2"13"-16,3-1 15 0,-9 3 17 0,9 0-2 15,-9 3-10-15,5 2-25 0,-2 0-7 0,3 5 11 16,-3 0-22-16,-3 3 43 0,0 0 43 0,3 0-19 15,-9 14-30-15,6-1-17 0,-6 2 1 0,6 2-4 16,-10 1-17-16,-2 1 46 0,0 3 39 0,0-2-8 16,0 0-21-16,0-2-6 0,-14 0-9 0,-4 1-15 15,3 1-7-15,3-4 2 0,0-3-7 0,-3-1-8 16,3 0-1-16,0-1-4 0,-3-3-1 16,4-1 5-16,5-3-3 0,-3 0-16 0,-3 2-18 15,0-5-111-15,0 2-137 0,9-3-135 0</inkml:trace>
          <inkml:trace contextRef="#ctx0" brushRef="#br0" timeOffset="-10807.44">6549 7708 1979 0,'0'-5'12'0,"-12"3"48"0,0 2 39 15,12 0 16-15,-15 0-11 0,3 0-7 16,0 19-6-16,3 0-26 0,-3 3-16 0,12 3-17 16,-6 7-8-16,6 4-10 0,0 1-2 0,0 6-3 15,0 2-2-15,0 3-6 0,21 1 3 0,-9-3-6 16,6 2 3-16,-3-3-2 0,3-2 0 0,9-4-1 16,-7-2-6-16,4-3-7 0,-3-4-45 0,3-3-45 15,-3-6-42-15,3-4-71 0,-4 0-101 0,1-6-98 16,-3-4-71-16</inkml:trace>
          <inkml:trace contextRef="#ctx0" brushRef="#br0" timeOffset="-10340.1">6912 7851 2288 0,'0'0'20'0,"0"0"-4"15,0 0 34-15,0 0 29 0,0 0 27 0,0 0-8 16,0 12-16-16,-12-2-22 0,12 0-17 0,-9 1-15 16,9 5-13-16,-18 1-4 0,12 4-6 0,0 4 2 15,0 3-2-15,6 2-6 0,-9-2 3 0,3-1-1 16,1-1 2-16,5 1-5 0,0-3 1 0,0-6-3 16,0-2-3-16,0-1 1 0,0-3 1 15,0 3-3-15,0-7 8 0,0-8-2 0,0 0-16 16,0 0-11-16,0 0-13 0,0 0 12 0,0 0 5 15,0-13 5-15,0-3 5 0,11 4-1 0,-2-6 2 16,-3 0 4-16,0-6 1 0,0-5 3 0,6 1-1 16,-3-2 2-16,-3 2 2 0,0-1 1 0,0 0 3 15,0-1-1-15,0 4 0 0,-3 0-2 0,3 3 4 16,0 1-2-16,0 3-3 0,0 3-3 0,3 2 5 16,-6 3 7-16,0 8 5 0,2-2 49 0,1 5-9 15,0 0 15-15,0 0-9 0,0 0-7 16,0 16-16-16,3 1-11 0,-3-1-4 0,6 3-8 0,0 3-2 15,3 3-8-15,-9 1 1 0,12 3 1 16,-9 0 1-16,2-2-7 0,4 3 1 0,-3 1 3 16,0-5-2-16,0 0-3 0,-3 0 5 0,3-6-7 15,-6-2-3-15,0-2-47 0,0-6-34 0,-3-2-18 16,-3-5-36-16,0-3-54 0,0 0-89 0,0 0-198 16,0 0-73-16</inkml:trace>
        </inkml:traceGroup>
        <inkml:traceGroup>
          <inkml:annotationXML>
            <emma:emma xmlns:emma="http://www.w3.org/2003/04/emma" version="1.0">
              <emma:interpretation id="{B094BE2E-E26A-49A8-891F-E5580B89C28C}" emma:medium="tactile" emma:mode="ink">
                <msink:context xmlns:msink="http://schemas.microsoft.com/ink/2010/main" type="inkWord" rotatedBoundingBox="29218,13936 32914,14397 32802,15295 29106,1483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0145.99">6861 8080 2005 0,'0'0'30'16,"0"-1"-2"-16,0-2 31 0,0 0 32 0,0 0 13 15,0-2-17-15,6-3-33 0,-6 1-21 0,15-3-9 16,-6 5-6-16,0-1-10 0,-3 0-2 0,6-2-9 15,-3 2-3-15,3 3-44 0,0-2-87 0,0 3-130 16,2-2-225-16,-2 0-103 0</inkml:trace>
          <inkml:trace contextRef="#ctx0" brushRef="#br0" timeOffset="-9832.33">7236 7735 1802 0,'0'0'1'0,"0"0"-5"15,0 0 19-15,0 0 111 0,0 0-6 0,0 0-8 16,0 0-8-16,0 0-27 0,12 15-25 0,9-2-22 16,-9-1 29-16,9 5-7 0,3 0-10 0,-3 4 19 15,2 1-18-15,4 1-10 0,-6 2-10 0,6 2 37 16,-3 3-19-16,-4-3-16 0,-2 3-4 0,-3-4-5 15,-3 4 5-15,0-1-8 0,0-3-1 16,-3 1-3-16,-3-1-2 0,0 3-5 0,-6-2 4 16,6-3-2-16,-6 4-2 0,0-6-1 0,0 4-4 15,0-4 1-15,0-3-1 0,0-2-2 0,-12-3-7 16,12 1-33-16,-12-5-36 0,12-3-29 0,0-3-66 16,-15-4-108-16,15 0-154 0,0 0-137 0</inkml:trace>
          <inkml:trace contextRef="#ctx0" brushRef="#br0" timeOffset="-9590.78">7811 7930 2098 0,'0'8'1'15,"-6"-8"-12"-15,6 0 0 0,0 0 21 0,0 0-4 16,0 0 9-16,0 0 20 0,0 0-6 0,12 0-9 16,3 0-5-16,-3-11-14 0,8-3 2 0,4 5 5 15,-3-1-23-15,3 4-24 0,-3 6-71 0,3-9-101 16,-4 1-137-16,1 0-65 0,-3 3 14 16</inkml:trace>
          <inkml:trace contextRef="#ctx0" brushRef="#br0" timeOffset="-9387.68">7811 8115 1389 0,'0'6'25'0,"12"-6"4"0,-3 0 52 15,-9 0-15-15,21 0 7 0,-10 0-30 0,1-11-8 16,6-2-3-16,-3 2-20 0,3 4-6 15,-6 7 3-15,3-12-14 0,0 4-8 0,-3-1-38 16,-1 5-138-16,1 4-161 0,-3-6-87 0</inkml:trace>
          <inkml:trace contextRef="#ctx0" brushRef="#br0" timeOffset="-372.29">8543 8308 1203 0,'-6'4'22'0,"6"-3"23"0,-3 0-18 0,3 0 3 16,-6 3 13-16,0-1 48 0,0 0-23 16,0 0-2-16,6 1-20 0,-6 0 5 0,0 1 17 15,4-1-2-15,-1 0-1 0,0 0-14 0,3-1 2 16,-6 0-2-16,6-3 10 0,0 0 10 0,0 0 8 15,0 0 0-15,0 0-6 0,0 0-13 0,17 0-3 16,4 0-4-16,-6-14-12 0,12 1 4 0,-3 0-10 16,14-4-10-16,-5-3-6 0,12-3 9 0,5-2-6 15,4-3-6-15,0-2 1 0,8 0-6 0,1-1-4 16,-1 2 0-16,7 2-1 0,-4-1-5 0,-2 1 3 16,2 2 0-16,-5 3-9 0,-1 2 5 15,-8 0-1-15,-1 5-1 0,-5 4-1 0,-3-1 2 16,-10 1 3-16,-2 5 0 0,-3 1-2 0,-3-1-2 15,0 1 1-15,-7 0-1 0,-5-1 0 0,9 1-3 16,-9 3-4-16,0 0-7 0,0-2-53 0,-6 1-17 16,3 3-40-16,-3 0-44 0,-3 0-88 0,-3 0-145 15,3 0-95-15</inkml:trace>
          <inkml:trace contextRef="#ctx0" brushRef="#br0" timeOffset="1137.25">10064 8344 2175 0,'-12'-5'26'0,"12"2"10"0,-15 1 19 16,6 2 5-16,9 0 2 0,-14 0-9 0,-1 0-11 16,12 0-11-16,-9 0-7 0,3 0-4 0,0 15-7 15,3-8-1-15,-3-7-7 0,3 16 0 16,0-3-1-16,0 4-4 0,0-4 0 0,0-1 1 16,3 2 0-16,3 1 1 0,-3-4-5 0,3 2 3 15,0 0-3-15,0-4 9 0,0 0-5 0,0-1-5 16,0-4 5-16,12 3 1 0,0-6-7 0,0 2 4 15,-3-3 3-15,3 0-1 0,0 0-1 0,0 0-2 16,3 0 5-16,0 0-11 0,-4-11 9 0,4 11-1 16,-3-10-1-16,0 10-2 0,0 0 6 0,-3 0 0 15,3 0 0-15,-6 0-6 0,6 0 7 0,0 0-4 16,-6 0 5-16,3 14 0 0,-4-5 1 0,-2 2-4 16,3-1 4-16,-3 0 2 0,-3 3-1 0,0-3 0 15,0 3 8-15,0-2 3 0,0 2 0 16,0-1-3-16,-17-1-4 0,8 4 6 0,-3-5 2 15,0 3-7-15,3-2-4 0,-3 0-1 0,0-3-7 16,0-2 4-16,0-3-7 0,0 0-6 0,3-1 1 16,0-2-12-16,3 0-42 0,-2 0-45 0,2 0-49 15,-3-13-72-15,3 3-164 0,3-3-129 0</inkml:trace>
          <inkml:trace contextRef="#ctx0" brushRef="#br0" timeOffset="1444.22">10270 8138 1905 0,'0'-6'36'0,"0"-1"8"0,0 3 39 0,0 4 1 15,0-4-9-15,0 4 7 0,0-3-18 0,0 3 0 16,9 0-15-16,2 0-18 0,-2 0-10 0,3 18 4 15,0-2 4-15,0 3-2 0,0 1-11 0,0 0 1 16,3 6-1-16,-3-1-1 0,0 3-5 0,-1 0 0 16,-2 2-8-16,3 1 6 0,0 3-2 0,-3-2 3 15,3-1 3-15,-3 3-1 0,0-2-6 0,0-1-1 16,3-1 2-16,-3-4-7 0,-3-1 9 0,0-2-6 16,-6-5-2-16,6 1 5 0,-6-3-10 15,0-3-20-15,0 2-44 0,-15-4-56 0,15 3-109 16,-24-3-147-16,6 0-216 0</inkml:trace>
        </inkml:traceGroup>
        <inkml:traceGroup>
          <inkml:annotationXML>
            <emma:emma xmlns:emma="http://www.w3.org/2003/04/emma" version="1.0">
              <emma:interpretation id="{71DEF14F-3F3C-4AAE-8B6D-4DFB7A4A015A}" emma:medium="tactile" emma:mode="ink">
                <msink:context xmlns:msink="http://schemas.microsoft.com/ink/2010/main" type="inkWord" rotatedBoundingBox="30767,13623 31533,13718 31459,14306 30694,1421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2399.69">8561 7511 1130 0,'-6'-11'13'0,"6"3"59"16,-6 1 4-16,6-2 45 0,0 2 9 0,0-1 15 15,0-2 8-15,0 3-32 0,0 2-22 0,0-3-12 16,0 3-18-16,0-1-4 0,0 1-4 0,0 1-1 16,0-1-7-16,0 3 2 0,0-2-10 15,0 2-10-15,0-1-3 0,0 2 3 0,0-3 0 16,0 4 1-16,0 0-2 0,0 0-3 0,0 0-10 15,0 0-2-15,0 0-6 0,0 0-3 0,0 0-5 16,0 13 2-16,0-3-1 0,0 0-7 0,0 4 7 16,-12-1-6-16,0 3 3 0,-3-1-2 0,15 4-2 15,-6-4-1-15,-2 1 0 0,-1 1 6 0,9 2-2 16,-9-3-1-16,9 0-6 0,0-2 5 0,-6 2 0 16,6-3 0-1,-6 0 0-15,6-1-1 0,0-1 2 0,0 0-1 0,0-1-3 0,0-2 3 0,0-1-5 16,0-1-7-16,0 1-5 0,0-4-26 15,0-3-29-15,0 3-41 0,0-1-81 0,0-2-145 16,0 0-160-16,0 0-71 0</inkml:trace>
          <inkml:trace contextRef="#ctx0" brushRef="#br0" timeOffset="-2123.77">8457 7400 1591 0,'0'-6'49'0,"0"-1"-21"0,0 4 19 0,0 3 25 16,0-5-23-16,0 5 27 0,0 0 33 16,0 0-9-16,0 0-38 0,0 0-4 0,15 0 17 15,-3 11-24-15,2 2-11 0,-2-1 3 0,12 1-19 16,-9-1-11-16,12 6 3 0,0-6-3 0,-4 1-9 16,10-1-3-16,-3-1 10 0,0 0-5 0,0-1-8 15,-4-1 2-15,7-4 1 0,-3 5 2 0,-3-4-9 16,-7 0 14-16,7 0-4 0,-9 0-2 0,0-3-3 15,-9 2 0-15,3-4-9 0,-3 1 0 0,-6-2 3 16,3 0-23-16,-6 0-42 0,0 0-38 0,3 0-70 16,-3 0-53-16,0 0-88 0,0-10-60 0,0 10-32 15</inkml:trace>
          <inkml:trace contextRef="#ctx0" brushRef="#br0" timeOffset="-1861.76">8737 7226 1368 0,'0'-6'34'0,"-6"2"35"0,6-2 23 15,0 3 20-15,0 2 20 0,0-2 4 0,0 3 0 16,0 0-19-16,0 0-10 0,0 20-32 16,0-1-6-16,0 2 2 0,0 5-10 0,0 3-7 0,0 3-7 15,18-1-14-15,-7 3-7 0,-2 0-12 16,3 0-7-16,0-2 3 0,-3 0 0 0,3-3-7 15,6-2 0-15,-3-1 0 0,6 0-2 0,-4-6-1 16,4 0-7-16,-3-1 5 0,3-3-8 0,-3-4 3 16,-6 0-13-16,0-5-41 0,-9-3-42 0,3-1-58 15,0 1-113-15,-6-4-219 0,5 0-97 0</inkml:trace>
          <inkml:trace contextRef="#ctx0" brushRef="#br0" timeOffset="-1559.53">9094 7223 1507 0,'-6'-6'25'15,"6"5"12"-15,0 0 18 0,-6 1 51 0,-3 0 35 16,3 0-10-16,6 0 5 0,-6 13-22 0,0 2-26 15,0 2-24-15,3 2-3 0,0 5-20 0,3-3-7 16,0 5-4-16,0-3-10 0,0 2 1 0,0 0-14 16,18-1 1-16,-18-2-8 0,12 0 4 0,-12-2-2 15,9-1-1-15,-9-2 1 0,6-1-3 16,3-4 7-16,-6-1-7 0,9-2-3 0,-6-1-4 16,0 0 2-16,3-3 0 0,2-2-15 0,-5 0-56 15,6-2-52-15,0-1-62 0,-3 0-145 0,3 0-132 16,-3 0-53-16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3.38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34-1 2673 0,'-6'0'33'0,"0"0"24"16,0 0 24-16,6 0 5 0,-6 0-17 0,3 0-20 16,-3 0-7-16,0 0-3 0,6 0 4 0,0 0 6 15,0 0 9-15,0 0 6 0,12 0-3 0,-12 11-9 16,21-11-5-16,0 0-7 0,-3 0-4 0,-4 0-2 16,4 0-9-16,-6 0-10 0,3 0-6 0,-3 0-1 15,0 0-6-15,-3 0-11 0,3 0-35 0,0 0-47 16,2 0-48-16,-8 0-44 0,6 0-32 0,0 0-31 15,-3 0-87-15,-3 0-180 0,0 0-100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9:45.7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FB90C7-D58A-4215-943B-47A59E36E6F5}" emma:medium="tactile" emma:mode="ink">
          <msink:context xmlns:msink="http://schemas.microsoft.com/ink/2010/main" type="writingRegion" rotatedBoundingBox="31534,13423 33600,13526 33565,14238 31498,14135"/>
        </emma:interpretation>
      </emma:emma>
    </inkml:annotationXML>
    <inkml:traceGroup>
      <inkml:annotationXML>
        <emma:emma xmlns:emma="http://www.w3.org/2003/04/emma" version="1.0">
          <emma:interpretation id="{6E587F40-C9E7-4050-B836-C567AC5ABCF8}" emma:medium="tactile" emma:mode="ink">
            <msink:context xmlns:msink="http://schemas.microsoft.com/ink/2010/main" type="paragraph" rotatedBoundingBox="31534,13423 33600,13526 33565,14238 31498,14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BF9AD6-960A-4DC8-A3EA-CEEF662AB441}" emma:medium="tactile" emma:mode="ink">
              <msink:context xmlns:msink="http://schemas.microsoft.com/ink/2010/main" type="line" rotatedBoundingBox="31534,13423 33600,13526 33565,14238 31498,14135"/>
            </emma:interpretation>
          </emma:emma>
        </inkml:annotationXML>
        <inkml:traceGroup>
          <inkml:annotationXML>
            <emma:emma xmlns:emma="http://www.w3.org/2003/04/emma" version="1.0">
              <emma:interpretation id="{B7DEF74E-4784-41AC-B5A4-6CD2CCF0C3B9}" emma:medium="tactile" emma:mode="ink">
                <msink:context xmlns:msink="http://schemas.microsoft.com/ink/2010/main" type="inkWord" rotatedBoundingBox="31534,13423 33600,13526 33565,14238 31498,141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9442 7260 1573 0,'-12'-3'32'0,"-3"-1"30"0,3 4 30 0,0 0 10 15,4 0-11-15,-4 0 2 0,-3 0-18 0,0 0-15 16,0 0-12-16,0 0-27 0,-3 14-1 0,9-14-13 16,-6 12 14-16,1-2-13 0,8-1-10 0,0-1 14 15,3 0-7-15,-3 0-8 0,6-2 12 0,0 1-12 16,0 0 4-16,0-2 1 0,15 2 6 0,-3-2-15 16,5 0 11-16,-2-2-7 0,0-2 0 0,0 4 9 15,3-5-7-15,-6 2 2 0,6-2-3 0,-3 0 6 16,2 0-2-16,-2 0 0 0,0 0-7 0,0 0 0 15,0 0 3-15,-3 0 11 0,3 0-4 0,0 0-7 16,-6 12 8-16,2-12-5 0,-2 11-3 16,-3-11 10-16,0 11 10 0,-3-3-6 0,0-2 0 15,-3 3 3-15,0-2-10 0,0 1 1 0,0 3 4 16,0-3-3-16,-15 1-10 0,-3 1 6 0,10-3-2 16,-7 1-2-16,0 3 2 0,0-7-6 0,-3 3 12 15,3-1-12-15,-3-3 6 0,0 2-4 0,1-2-2 16,-4-3 7-16,3 0-25 0,3 0-61 0,3 0-55 15,-3 0-91-15,9-13-142 0,0-1-101 0</inkml:trace>
          <inkml:trace contextRef="#ctx0" brushRef="#br0" timeOffset="307.85">9528 6971 1759 0,'0'-5'20'0,"0"-1"52"0,0 1 31 16,0 5 27-16,0 0-9 0,0 0-6 0,0 0-7 15,15 0-18-15,-6 11-20 0,12 0 22 0,-6 2-9 16,3-1 2-16,0 1-6 0,0 2 0 0,2-1-19 16,-2 5-11-16,0 7-4 0,0 0-11 0,-3-1-5 15,0 2-10-15,0 1-5 0,-4 0-5 16,1 1 0-16,0 1-2 0,-3 2-2 0,3-3 0 15,-3 1-4-15,0 1 2 0,0-3-3 0,-3 1 1 16,0-3 2-16,0-2 1 0,-3 1 2 0,0-4-2 16,0-1-7-16,0-2-12 0,-3-2-29 0,0-3-48 15,0-2-39-15,0 2-41 0,0-5-28 0,-18 3-68 16,9-3-148-16,-6 0-158 0</inkml:trace>
          <inkml:trace contextRef="#ctx0" brushRef="#br0" timeOffset="7656.71">10374 7476 693 0,'-3'0'73'0,"0"0"-1"16,0 0 4-16,0 0 23 0,0 0 22 0,0 0 17 15,0 0-3-15,0 0 7 0,0 0-15 0,-3 0-7 16,6 0-10-16,-6 0-22 0,6 0-28 0,0 0-16 16,0 0-9-16,0 0-13 0,0 0-12 0,0 0 3 15,0 0 8-15,0 0-4 0,0 0-8 0,0 0 1 16,0 0 7-16,0 0 10 0,0 0-4 0,0 0 1 16,12 0-5-16,-3 0 3 0,0 0-6 15,0 0 1-15,6 0-13 0,0 0 5 0,-1 0-10 16,1 0 13-16,0 0-12 0,3 0-2 0,0 0-1 15,3 0 0-15,-3 0-3 0,2 0 7 0,-2 0-4 16,3-7-5-16,-3 7-60 0,3-8-28 0,-3 8-66 16,-9-6-83-16,0 6-80 0,-6 0-71 0</inkml:trace>
          <inkml:trace contextRef="#ctx0" brushRef="#br0" timeOffset="7870.83">10475 7627 1235 0,'0'2'63'0,"9"-2"64"0,-9 2 32 16,6-2-14-16,3 0-32 0,-3 0-35 0,0 0-24 16,6 0-26-16,2 0-9 0,-2-12-4 0,0 12-9 15,6-11 4-15,-6 2-7 0,3 9-11 0,3-7-2 16,-3 1-16-16,-3 6-109 0,-3-5-90 0,2 5-118 15,1-5-46-15</inkml:trace>
          <inkml:trace contextRef="#ctx0" brushRef="#br0" timeOffset="9020.42">10936 7130 1207 0,'0'-5'72'15,"0"3"24"-15,0-1 12 0,0 2 24 0,0 1-8 16,0-3-23-16,0 3-13 0,0-1-34 0,0 1-2 16,0 0-8-16,0 0 21 0,0 0 1 0,0 0-12 15,0 0-5-15,0 0-3 0,0 16-15 0,0-3-3 16,0 0 14-16,0 1-15 0,0 2-8 0,0 0-2 16,18 2 5-16,-6 0 9 0,-3 0-10 0,0-2-3 15,0 0-13-15,3 0 2 0,-3 1-1 16,3-3 3-16,-3 1-4 0,0 1-2 0,-7-2 0 15,7 1 0-15,-3 0-6 0,-3 0 5 16,0-2-4-16,3-2 3 0,-6 1 8 0,6 1-11 0,-6-5 2 16,0 1 3-16,0-1 4 0,3-2-5 0,0 0-2 15,-3 1-2-15,0-4 9 0,0 1-6 0,0-3-9 16,0-1 5-16,0 0-5 0,0 0-2 0,0 0-13 16,0 0-19-16,0 0 11 0,0-12-5 0,0 2 4 15,0 0 10-15,0-4-19 0,0 2 15 0,0-2 0 16,-12-2 12-16,12 0 5 0,-12-1-6 0,3 1 3 15,9-4-1-15,-8 1 5 0,-1 0-2 0,0 1 16 16,-3-1-6-16,6 3-2 0,-3-1 0 16,3 3-1-16,-3-1-2 0,0 2 0 0,3 0 9 15,0 3-5-15,3 3 2 0,0-1-4 0,-3 2 7 16,3 1 0-16,0 4-1 0,0-2-6 0,3-3 3 16,0 6 5-16,0-4-3 0,0 3-11 0,0-1 9 15,0 0 0-15,0 2-4 0,0 0 5 0,0 0 5 16,0 0 1-16,0 0-5 0,0 0 23 0,0 0-6 15,0 0-6-15,0 15 9 0,0-6-16 0,0 2 19 16,0 1-7-16,0 1-8 0,0 1 11 0,0-1-6 16,0 0-8-16,0 3 20 0,15 0-5 0,-3 1-10 15,-6-1-3-15,9-1-2 0,-3 3-1 0,-6-1-1 16,6 0 2-16,-3-3-10 0,0 1 9 16,-1-2-3-16,-2 0 3 0,0-2-14 0,-3-2 9 15,0-2 3-15,0 2 2 0,0-5-12 0,0 0 4 16,-3 0 6-16,0 0-9 0,0-3 9 0,0 2-6 15,0-3-1-15,0 0 0 0,0 0 0 0,0 0 7 16,0 0-3-16,0 0 3 0,0 0-10 0,0 0 7 16,0 0-2-16,0 0-7 0,0-10 11 0,0 0-3 15,0-3-12-15,0 1 12 0,0-1-2 0,-12-2-4 16,3-3 4-16,1 1-13 0,-4-2-12 0,0 2 18 16,0-2-3-16,3-1 1 0,-3-2 3 0,0 3 4 15,3-1-4-15,-3 1 6 0,3 3 2 0,-3-3 5 16,3 4-5-16,4 0-4 0,-1 2-6 15,3 1 11-15,0 1-3 0,3 0 1 0,0 1 1 16,0 4-6-16,0-2 8 0,0 3-1 0,0 5-2 16,0 0-4-16,0 0 10 0,0 0 0 0,0 0-5 15,0 0 4-15,0 0-3 0,0 0 2 0,0 0-3 16,0 13 9-16,9-2-6 0,-9 4 8 0,8 1-1 16,1 3-6-16,-9 3-2 0,12-3-5 0,0 3 14 15,-3 3-12-15,0 0 5 0,6-2-2 0,-3 0-5 16,0-1 3-16,3 0 3 0,-3 0 2 0,-1-3-3 15,-2-2-2-15,3 0-2 0,-3-1 3 16,0-3-1-16,-3 0-3 0,0-3 2 0,0-3 4 16,0 2-3-16,-3-8 3 0,-3 4-2 0,0-1-1 15,0-3-3-15,0 2 9 0,0-3-2 0,0 0-1 16,0 0-5-16,0 0-6 0,0 0 6 0,0-13 2 16,0 4-8-16,0 1-1 0,-12-2-29 0,-3 0-15 15,3-3-13-15,3 1-14 0,-3 1 12 0,0-5-13 16,4 0-9-16,-1-1 7 0,0-3-17 0,3 1 43 15,0-1 1-15,0-1 12 0,3 1-66 0,0 3-45 16,3 0-14-16,-3 3-26 0,3-1-14 0,0 8-29 16</inkml:trace>
          <inkml:trace contextRef="#ctx0" brushRef="#br0" timeOffset="9700.15">11106 7693 923 0,'0'0'63'0,"0"0"4"0,0 0-6 0,0 0 6 16,0 0 32-16,0 0 11 0,0 0-10 0,0 0-10 16,0 0 10-16,0 0-18 0,0 0-27 0,0 0-28 15,0 0-5-15,0 0-10 0,0 0 4 0,0 0-4 16,0 0-12-16,0 0 1 0,0 0-6 0,0 0 1 15,0 0-3-15,0 0 18 0,0-13 0 0,12 3-20 16,-6-1 9-16,9 1-1 0,-3 0 1 0,0 2-6 16,2-1 18-16,1-2-7 0,-3 2 2 15,0 0-15-15,0 0-1 0,-6 2 10 0,3 4 3 16,-3-4-5-16,0 6-4 0,0-2 10 0,-3 3-2 16,0-4-4-16,-3 4-3 0,0 0-3 0,0 0 13 15,0 0-10-15,0 0 4 0,0 0-2 0,0 0 9 16,0 0-7-16,0 0 4 0,-12 0-3 0,12 0 0 15,-21 0 7-15,9 13-8 0,0-13 5 0,-3 11-8 16,0-5 18-16,4 2 12 0,-4-8 6 0,3 6-3 16,0 2-12-16,0-3-5 0,3-2-10 15,0 1 5-15,0 0-13 0,3-2 8 0,6-2-7 0,-3 2 1 16,3-2-2-16,0 0 5 0,0 0-3 0,0 0 14 16,12 0-13-16,0 0-8 0,0 0 20 15,0 0-13-15,0 0 7 0,0-9-14 0,3 9 15 16,-1-11-15-16,-2 3 16 0,3-2-1 0,0 4 1 15,0 0-14-15,0-1 7 0,-3 0 6 0,-6 3 1 16,6-1-13-16,-6 2 11 0,-3 3-4 0,-3-4-6 16,0 4 6-16,0 0-1 0,0 0 2 0,0 0-4 15,0 0 9-15,-15 0 0 0,0 0-8 0,0 12-10 16,0 0 4-16,-3-1-19 0,-3 0-78 0,3 0-84 16,1 0-164-16,-1-3-112 0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7:56.13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6E9D4F-AE1B-44D9-AD27-5CF3FABA4ADE}" emma:medium="tactile" emma:mode="ink">
          <msink:context xmlns:msink="http://schemas.microsoft.com/ink/2010/main" type="writingRegion" rotatedBoundingBox="15184,8410 23287,8466 23280,9514 15177,9457"/>
        </emma:interpretation>
      </emma:emma>
    </inkml:annotationXML>
    <inkml:traceGroup>
      <inkml:annotationXML>
        <emma:emma xmlns:emma="http://www.w3.org/2003/04/emma" version="1.0">
          <emma:interpretation id="{FBE31CE0-DC06-4CEC-BFD1-CC12CEDEDB6E}" emma:medium="tactile" emma:mode="ink">
            <msink:context xmlns:msink="http://schemas.microsoft.com/ink/2010/main" type="paragraph" rotatedBoundingBox="15184,8410 23287,8466 23280,9514 15177,94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558EAE-4F93-4989-B43F-920C739328F0}" emma:medium="tactile" emma:mode="ink">
              <msink:context xmlns:msink="http://schemas.microsoft.com/ink/2010/main" type="line" rotatedBoundingBox="15184,8410 23287,8466 23280,9514 15177,9457"/>
            </emma:interpretation>
          </emma:emma>
        </inkml:annotationXML>
        <inkml:traceGroup>
          <inkml:annotationXML>
            <emma:emma xmlns:emma="http://www.w3.org/2003/04/emma" version="1.0">
              <emma:interpretation id="{5E5126D3-6BB7-4437-B079-B107F291DE30}" emma:medium="tactile" emma:mode="ink">
                <msink:context xmlns:msink="http://schemas.microsoft.com/ink/2010/main" type="inkWord" rotatedBoundingBox="15182,8688 15509,8691 15507,8978 15180,8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-7099 2339 1219 0,'0'0'37'0,"0"0"-19"0,0 0 7 16,0 0 55-16,0 0-18 0,0 0-26 15,0 0-10-15,0 0-14 0,0 0 6 0,0 0-7 16,0 0-12-16,0 0-18 0,0 0 19 0,0 0 90 16,0 0 9-16,0 0-32 0,0 0 0 0,0 0 5 15,0 0-21-15,0 0-23 0,12 0-8 0,-6 0-4 16,-6 0-1-16,6 0-2 0,-6 0 39 0,6 0-11 15,-3 0-18-15,-3 0 6 0,0 0 7 0,0 0-14 16,0 0-13-16,0 0 4 0,0 0-4 0,0 0 1 16,0 0-10-16,0 0 7 0,0 0-12 0,0 0 1 15,0 0 10-15,0 0-6 0,0 0 0 0,0 0 7 16,0 0-2-16,0 0-10 0,0 0 3 0,0 0 28 16,0 0 14-16,0 0 14 0,0 0-9 15,0 0 1-15,0 0-14 0,0 14-7 0,0-3-11 16,0 2-1-16,8-1-3 0,-8 1-1 0,0-1-9 15,6-1 3-15,3 0-8 0,-9 0 2 0,3-1 3 16,3-3 0-16,-3 1 3 0,0-2 0 0,0 1-4 16,-3-4 1-16,3 1-5 0,-3-3 5 0,3 0 2 15,-3-1-7-15,3 0 11 0,0 0-2 0,0 0-2 16,0 0-7-16,-3 0 1 0,3-11 10 0,0 11-9 16,0-11 0-16,0 0 9 0,0 0-2 15,0-1-3-15,0 4-10 0,0-1 5 0,0 2 9 16,3-2-4-16,0 0-6 0,0-1 6 0,0 1 3 15,3 1-9-15,-3-3 0 0,3-2 5 0,-1 4 2 16,-2-1-4-16,0 0 5 0,6 0 1 0,-6 4-2 16,3-2-1-16,-3 4 1 0,0-3 1 0,0 4-6 15,3-2 5-15,-3 1-5 0,3 0 1 0,-3 0 6 16,3-3-11-16,-3 3 6 0,3-2 7 0,0-1-2 16,-1 3-1-16,1-3-2 0,-3 4 0 0,-3-2 0 15,3 3-2-15,-6 0 3 0,0-1 0 0,0 1 0 16,0 1-5-16,0 1-8 0,0 0-21 0,0 0-46 15,0 0-47-15,0 0-78 0,-15 0-158 0,9 0-140 16</inkml:trace>
        </inkml:traceGroup>
        <inkml:traceGroup>
          <inkml:annotationXML>
            <emma:emma xmlns:emma="http://www.w3.org/2003/04/emma" version="1.0">
              <emma:interpretation id="{9CF57BD8-B40B-4CD1-94DF-58D3F06B41EA}" emma:medium="tactile" emma:mode="ink">
                <msink:context xmlns:msink="http://schemas.microsoft.com/ink/2010/main" type="inkWord" rotatedBoundingBox="16548,8738 18070,8749 18067,9100 16545,90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152.28">-5727 2262 1414 0,'0'-1'33'15,"0"-1"-11"-15,0-1 47 0,0 3-21 0,0 0 0 16,-6 0 3-16,6 0 66 0,0 0-17 0,0 0-9 16,0 0-15-16,0 0-9 0,0 15-1 0,0-3-2 15,0-3 12-15,0 4-10 0,0-5 4 0,9 3-13 16,-9-1-14-16,0 1 10 0,0 2-14 0,0-1-8 15,0 3-5-15,0-2-9 0,0 3-4 16,0-2-2-16,0 0-3 0,0 2-2 0,0 3-4 16,0-5-3-16,0 1-4 0,0 0 11 0,0 0-6 15,0-1-1-15,0 1 1 0,0-6-2 0,0-3 2 16,0 2-7-16,0-3 7 0,0 2-3 0,0-3-1 16,0-1 0-16,0-3 4 0,0 0-2 0,15 0 0 15,-15 0 2-15,9 0-2 0,-9 0-2 0,12 0 5 16,-3 0-3-16,0 0-1 0,3 0 6 0,-1 0-3 15,4 0 0-15,-3 0 4 0,3 0-6 0,3 0 2 16,3 0 0-16,0 0-1 0,2-12-2 0,1 12 0 16,3-9 4-16,3 9 2 0,0-9-2 0,2 1 4 15,4 4-7-15,-3-2 2 0,3-1 3 16,-1 2-9-16,4 0 9 0,-3-1 2 0,-1 2-8 16,4 1 5-16,0 1-6 0,2-3 1 0,-2 1 1 15,0 3 6-15,0-3-8 0,2 4 6 0,-2 0 1 16,0 0-6-16,-1 0 1 0,4 0 8 0,-3 0-3 15,2-11-1-15,-2 11-1 0,3-10 2 0,-4 10-7 16,1-10 4-16,0 10 1 0,-6-5-1 0,-1 5 0 16,-2-7-5-16,-6 1 1 0,-3 3 1 0,0-1-1 15,-7-2-5-15,-2 2 3 0,-3-1 1 0,-3 5 0 16,-3-1-15-16,-3 1-1 0,0-3-11 0,0 1 3 16,0 0-15-16,0 2-4 0,-15 0-27 0,0 0-5 15,3 0-31-15,-2 0-58 0,5 0-79 16,-6 0-123-16,3 0-100 0</inkml:trace>
        </inkml:traceGroup>
        <inkml:traceGroup>
          <inkml:annotationXML>
            <emma:emma xmlns:emma="http://www.w3.org/2003/04/emma" version="1.0">
              <emma:interpretation id="{8A507D9B-484C-45A6-99BC-6F73E5D31F90}" emma:medium="tactile" emma:mode="ink">
                <msink:context xmlns:msink="http://schemas.microsoft.com/ink/2010/main" type="inkWord" rotatedBoundingBox="21347,8453 23287,8466 23280,9514 21339,950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8941.39">-598 2151 1717 0,'0'0'26'0,"0"0"33"0,0 0 26 16,0 0-9-16,0 0-9 0,0 0-4 15,0 0-2-15,0 0-9 0,0-9-15 0,0 9-1 0,0-9 9 16,0 9 3-16,-12-7-2 0,12 1 1 0,0 3-16 16,-9-4-6-16,9 3-8 0,-6-2 9 15,3-1-1-15,-3 3-15 0,3-3 9 0,-3 1-9 16,0 2-1-16,0-3 0 0,-3 4 4 0,0-3-8 16,0 3-3-16,-2-1 0 0,-1 0-3 0,-3-1-2 15,3 3 7-15,-3-2 4 0,-3 2-8 0,3-1 6 16,3 3-11-16,-6 0 8 0,4 0 3 0,-1 0-9 15,0 0-2-15,6 16 6 0,-6-16-1 0,3 14-3 16,6-1 6-16,0 0-8 0,-6 2 10 0,3-3-10 16,3 2 3-16,0 0 0 0,6-1 3 15,0 2-7-15,0-1 7 0,0-3-5 0,0 4 8 0,0-5-2 16,12-2-2-16,3 1 3 0,0-2-6 0,3-1 1 16,3-2 5-16,3 0 0 0,-4 2-2 15,10 1-2-15,3-3 0 0,0 3 5 0,-3 2-8 16,5-1 4-16,1 1 2 0,0 2-2 0,2 0-4 15,1 2 4-15,-6-1 2 0,-3-1 1 0,-1 0-6 16,-5 2 10-16,-3-1-4 0,-3 1 3 0,-3-2-3 16,-9-3-9-16,0 1 9 0,0 1 0 0,0 0 2 15,-6 1-8-15,0-2 10 0,0 1-7 0,0 1-3 16,-18 0 6-16,6 0-4 0,3 3 3 0,-9-2 0 16,3 3 1-16,-3-4 1 0,3 1-1 0,-5-1 4 15,-4-3-1-15,-3 1 8 0,3-1 13 16,3-3 0-16,-8 3 2 0,5-2-10 0,0-3-3 15,-3 2-10-15,3 5 3 0,3-4 12 0,-2 0-4 16,8 3-4-16,-9-5-9 0,9 3 1 0,0-1-7 16,3 0 0-16,6-1 2 0,-6 0 1 0,6 1-12 15,6-3-10-15,0 3-27 0,0-2-26 0,0 2-11 16,0-1-14-16,0-2-26 0,18 0-71 0,-18 2-121 16,12-3-195-16</inkml:trace>
          <inkml:trace contextRef="#ctx0" brushRef="#br0" timeOffset="149222.54">-158 2298 1837 0,'-6'7'10'0,"-3"-7"9"0,4 0-5 0,5 0 2 0,0 0 27 16,0 0-1-16,0 0-13 0,0 0-11 0,11 0-3 15,10 0-7-15,0 0-6 0,0 0-9 0,9-13 3 16,-3 7 5-16,2 6-21 0,4-9-48 0,0 9-28 16,0-8-83-16,-7 8-48 0,1-5-59 15,-3 5-26-15</inkml:trace>
          <inkml:trace contextRef="#ctx0" brushRef="#br0" timeOffset="149429.61">-15 2446 1267 0,'0'5'74'0,"0"-1"58"0,0-2 16 0,15-2 36 16,-15 0-9-16,15 0-28 0,0 0-7 15,-6 0-34-15,0 0-10 0,3-15-25 0,3 15-25 16,-4-12-16-16,4-1-4 0,0 4-12 0,3-2-2 16,0 2-8-16,0-2 0 0,0 3-15 0,-3-1-40 15,-1-1-45-15,-5 5-59 0,0-1-139 0,-3 1-205 16,-3 2-86-16</inkml:trace>
          <inkml:trace contextRef="#ctx0" brushRef="#br0" timeOffset="149950.76">610 1981 2135 0,'-12'0'40'16,"1"0"6"-16,11 8 9 0,-15-8 29 0,15 11-10 15,0-1 6-15,-12-1-16 0,6 1-23 0,6 6 1 16,-6 1-15-16,6 3 8 0,-6 4-4 0,3 3-4 15,0 1-5-15,0 3-6 0,3-1-6 0,-3 0-3 16,0 1-7-16,3-1 0 0,0-1 2 0,0-2 2 16,0 1-6-16,0-4 2 0,0-3-2 0,0-2 3 15,0-3-3-15,0-1-2 0,0-5 1 16,0-1 1-16,0-3 2 0,0-1 1 0,0 0-6 16,0-5 1-16,0 0-3 0,0 0 3 0,0 0-3 15,0 0-9-15,0 0-3 0,0 0 7 0,0-14 2 16,0 14 5-16,9-11-5 0,-9 0 6 0,12 1 3 15,0 1-2-15,-3 3-2 0,0-2 1 0,5 3 2 16,-8 5-3-16,3 0 3 0,0 0-2 0,0 0 3 16,3 0 6-16,-9 0 2 0,3 15 2 0,0 2 0 15,0 0-9-15,0 5 6 0,-6 4-2 0,6 4 2 16,-6 0 2-16,0 4-2 0,0-1 0 0,0 3-3 16,0 0-2-16,0-1 0 0,0-6-3 0,0 3 3 15,-12-3-1-15,12 0 3 0,0-3 2 16,0-1-6-16,0-5 2 0,0-3-3 0,0-4 1 15,0-2 0-15,18-5 1 0,-3 0 2 0,-3-4 6 16,5-2-8-16,4 0 0 0,0 0 1 0,3 0-1 16,-6-14 2-16,6 0-1 0,-1 3 2 0,-2 0-3 15,3 0 1-15,-3 2-6 0,-3-1-18 0,-3 1-36 16,3 3-33-16,-7 1-62 0,-5 5-119 0,3-9-189 16,-3 6-152-16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0:27.4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03CFC8-5974-43B3-A199-2C3648CB0C9E}" emma:medium="tactile" emma:mode="ink">
          <msink:context xmlns:msink="http://schemas.microsoft.com/ink/2010/main" type="inkDrawing" rotatedBoundingBox="23336,9023 26143,8587 26178,8813 23371,9249" semanticType="callout" shapeName="Other"/>
        </emma:interpretation>
      </emma:emma>
    </inkml:annotationXML>
    <inkml:trace contextRef="#ctx0" brushRef="#br0">37 566 1180 0,'-6'0'56'0,"0"0"-11"0,6 0 33 0,-6 12-24 16,3-12 18-16,1 0-6 0,2 0 4 15,-6 0-11-15,6 0-20 0,-6 0-8 0,6 0 12 0,-3 0 21 16,3 0 5-16,0 0-17 0,0 0 6 0,0 0-5 15,0 0-1-15,0 0-13 0,0 15-16 0,0-15 3 16,0 0-6-16,0 0 11 0,0 13-9 0,0-13-9 16,15 0-4-16,2 0 5 0,1 0-1 0,-3 0-1 15,9 0 1-15,-3 0-1 0,6-13 7 0,-4 0 14 16,4 2-22-16,6 0-2 0,-6 0 0 16,-1 3-5-16,4-1 1 0,-3-1-1 0,0 3-1 15,0-6-2-15,2 7 4 0,-8 1-4 0,0 0-3 16,3 0 5-16,-3 0 3 0,3 3 9 0,-10 0 13 15,10 2-15-15,-3 0 6 0,-3 0-5 0,3 0-9 16,3 0-7-16,2 0 13 0,1 0-2 0,-6 0-15 16,9-12 8-16,2-3-1 0,1 5 0 0,0 3-3 15,0-2-1-15,5-1 2 0,-5 0 2 0,6 3-2 16,0-2 0-16,-1 5 7 0,1-2-8 16,6-3 1-16,-7 3 3 0,1 4 3 0,-6 0-7 0,5-2 7 15,-5 1-3-15,6 0-1 0,-6 3 3 16,-7 0-3-16,4 0-2 0,-3 0-4 0,0 0 4 15,-3 0-2-15,2 0-2 0,-5 0 6 0,6 0 5 16,-3 0-5-16,-3-11-1 0,8 11 19 0,-8 0 17 16,6-11-10-16,-3 3 1 0,3 8-10 0,5-7-1 15,-8 0-2-15,9 1-4 0,-6 3-12 0,0-2 8 16,5 2-12-16,-2 0 4 0,3-2 2 0,-6 5 3 16,5 0-2-16,1 0 2 0,-6 0-3 0,3 0 3 15,-4 0-2-15,-8 0 1 0,3 0 0 0,0 0 0 16,-3 0-8-16,-3 0 5 0,3 0-2 0,-7 0 4 15,-2 0 49-15,9 0 0 0,-6 0-11 0,3 0-14 16,-3 0-3-16,3 0-7 0,3 0-7 0,0 0-1 16,2-10-1-16,-2 0-1 0,3 2-3 15,6 8 2-15,-3-8 7 0,-4-2 1 0,7 5 4 16,-3 1-9-16,-3-2-1 0,-3 2-7 0,3 2 8 16,-4-3-8-16,-8 4 4 0,3-2 7 0,0 3 11 15,-6-4 3-15,-3 4-1 0,3 0-9 0,0 0 0 16,-6 0-4-16,6 0-3 0,-6 0-1 0,0 0 0 15,6 0-2-15,-6 0-1 0,6 0 1 0,0 0-4 16,-3 0 6-16,3 0-3 0,0 0 3 0,0 0 14 16,-6 0 7-16,6 0-2 0,-6 0 2 15,6 0-5-15,-6 0-1 0,0 0-5 0,0 0 9 16,0 0-9-16,0 0 4 0,0 0-1 0,0 0-10 16,0 0 4-16,0 0 2 0,0 0-9 0,0 0-6 15,0 0 7-15,0-9-5 0,0 9-5 0,0-10 2 16,0 10 2-16,-12-9 1 0,12 9-7 0,-6-6 2 15,6 0 3-15,-6 1-5 0,6 0 8 0,-9-4-2 16,3 1-4-16,6 1-6 0,-6-2 9 0,0 1-5 16,0-2 7-16,0 0-1 0,0 1-6 0,3 2 2 15,-3-2 14-15,0 1-12 0,0 0-6 0,0 2 0 16,0-1-27-16,6 0-43 0,-6 3-47 0,3-2-33 16,3 5-49-16,0-3-55 0,0 2-133 0,0-1-240 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0:32.09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D23483-CBCF-4590-AA5D-3B2AD84F0B98}" emma:medium="tactile" emma:mode="ink">
          <msink:context xmlns:msink="http://schemas.microsoft.com/ink/2010/main" type="inkDrawing" rotatedBoundingBox="23079,5981 23689,7321 22601,7816 21991,6476" hotPoints="23538,7018 22889,7667 22240,7018 22889,6369" semanticType="enclosure" shapeName="Circle">
            <msink:sourceLink direction="with" ref="{8C99F64D-523D-4E90-B69D-1B0F96548A89}"/>
          </msink:context>
        </emma:interpretation>
      </emma:emma>
    </inkml:annotationXML>
    <inkml:trace contextRef="#ctx0" brushRef="#br0">668 49 791 0,'-3'-1'16'0,"-3"-1"-1"16,0 2 7-16,0 0 18 0,0 0 8 15,0 0-8-15,3 0 27 0,0 0 1 0,0 0 5 16,-3 0 15-16,6 0 7 0,-5 0-2 0,5 0-5 16,-9 0 30-16,3 0-25 0,0 0-23 0,0 0-21 15,-6 0-2-15,0 0-16 0,3 0-10 0,-3 0-4 16,-6 0-5-16,3 0 1 0,3 0-9 0,-5 0-3 15,8 0 9-15,-9 0-16 0,6 0 21 0,3 0-21 16,-6 0 9-16,3 0 6 0,0 0-10 0,3 0-1 16,-3 0-7-16,1 0 21 0,-1 0-6 15,3 0 6-15,-3 12 10 0,0-4-18 0,-3 2 7 16,3-1 1-16,0 6 2 0,-6-5-12 0,3 6 5 0,4-1-9 16,-4 0-1-16,3 1 2 0,-3-1 10 15,3 2-4-15,-9-3-11 0,9 4 6 0,0-1-8 16,0 2 9-16,3-1 7 0,1 0-9 0,-1 0 14 15,0 2-11-15,3 1 7 0,0 2 8 0,0 1 5 16,0-4 3-16,0 4-4 0,-6-1-10 0,6 2 1 16,0-3 2-16,3 2-9 0,0-2 11 0,0 1-1 15,-9-1 14-15,9 3-11 0,-3-3 2 0,3 1-2 16,3 0 6-16,0 0 0 0,0 0 13 0,0 1-17 16,0-1-2-16,18 1 5 0,-6-3 7 0,3 3-6 15,-3-1-8-15,0 0-3 0,-3 0-6 16,3-2-3-16,3 0 4 0,-4 3-4 0,1-2-4 15,0-2 4-15,0 3-3 0,3-2 1 0,-3-1 18 16,0 1 4-16,3 0-6 0,0-4-3 0,0 1-3 16,-1 0-3-16,-2-3-11 0,3 0 14 0,3-1 7 15,3-1-1-15,-6 0-5 0,3-3 0 0,-1 0-14 16,1-2 7-16,0 0-4 0,6 0-1 0,-6-4-1 16,3 2 0-16,0-3 2 0,2 1-4 0,-8-1 6 15,9-2-5-15,-6-1-1 0,3 0 3 0,-6 0-5 16,2 0 7-16,-2 0-2 0,3 0 3 0,3 0-2 15,-3 0-2-15,0 0-1 0,3 0 2 0,-6 0-1 16,2 0 4-16,-2 0-7 0,3 0 1 16,0 0 5-16,0-10-2 0,-3 10 0 0,3-11 3 15,2 1-5-15,-8 10-3 0,9-9 0 0,-6 1 6 16,3-1-5-16,-3 3 1 0,3-1 0 0,0 2-1 16,-1-2 1-16,-2-2 7 0,3 0-1 0,-3 0-1 15,-3 0 0-15,-3-1-6 0,3 1 2 0,0 1 1 16,-3-2-3-16,2 2-1 0,7 0 7 0,-9-2-3 15,3 0-2-15,6-1 6 0,-9-1-3 0,9-1-5 16,-6-2 4-16,-3 4-6 0,3-4 10 0,-1-1-7 16,1 2-2-16,3 2 6 0,-9-3-1 0,0 0 0 15,0-2 3-15,-6-2-6 0,0 3-2 16,0-2 6-16,0 0 1 0,0 0-2 0,0 1-2 16,0-2 1-16,0 1-4 0,0-1 6 0,0 0-2 15,0-2-4-15,-12 3 12 0,-3-2-6 0,6-1-8 16,0 1 1-16,-2 0 6 0,-1-1-3 0,3 0 1 15,3 0 0-15,0-3 0 0,-6 2 2 0,6 2 2 16,-3-1-3-16,3 1-4 0,-6 1 11 0,0 1 0 16,3 0-9-16,-9 0-2 0,7-1 4 0,2 0-1 15,-9 1-1-15,3 3-2 0,-3-1 1 0,3-2 3 16,-3 1-5-16,0 0 9 0,4 2-2 0,-7-2 2 16,3 1-2-16,0-3 0 0,3 2-2 15,-6 2-1-15,3 1 1 0,-2-4-5 0,2 5 0 16,0 1 7-16,-3-1-6 0,0 2-6 0,3 1 0 15,-3 2-7-15,4 1-3 0,-1-1 9 0,3 1 1 16,-6 1 4-16,9-2 2 0,-12-3 2 0,9 3-2 16,-5-1-5-16,2 0 7 0,-3 3-3 0,3 0 1 15,-6-1-2-15,3 4 9 0,-2-4-7 0,-1 6 5 16,0-1-13-16,0 1-24 0,3 1-11 0,0 0-31 16,1 0-4-16,2 0-9 0,-9 0-28 0,9 0-71 15,-6 0-123-15,3 0-107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16:52.35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99F64D-523D-4E90-B69D-1B0F96548A89}" emma:medium="tactile" emma:mode="ink">
          <msink:context xmlns:msink="http://schemas.microsoft.com/ink/2010/main" type="writingRegion" rotatedBoundingBox="22853,6570 23260,6570 23260,7304 22853,7304">
            <msink:destinationLink direction="with" ref="{52D23483-CBCF-4590-AA5D-3B2AD84F0B98}"/>
          </msink:context>
        </emma:interpretation>
      </emma:emma>
    </inkml:annotationXML>
    <inkml:traceGroup>
      <inkml:annotationXML>
        <emma:emma xmlns:emma="http://www.w3.org/2003/04/emma" version="1.0">
          <emma:interpretation id="{360BD3AD-8D5E-4698-8AE9-A0E1A85EA337}" emma:medium="tactile" emma:mode="ink">
            <msink:context xmlns:msink="http://schemas.microsoft.com/ink/2010/main" type="paragraph" rotatedBoundingBox="22853,6570 23260,6570 23260,7304 22853,7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BD053F-CB57-4554-BB12-BB51DACFE1F8}" emma:medium="tactile" emma:mode="ink">
              <msink:context xmlns:msink="http://schemas.microsoft.com/ink/2010/main" type="line" rotatedBoundingBox="22853,6570 23260,6570 23260,7304 22853,7304"/>
            </emma:interpretation>
          </emma:emma>
        </inkml:annotationXML>
        <inkml:traceGroup>
          <inkml:annotationXML>
            <emma:emma xmlns:emma="http://www.w3.org/2003/04/emma" version="1.0">
              <emma:interpretation id="{3E75AE88-DD0F-410D-8BB6-B9E6A1B9EBC4}" emma:medium="tactile" emma:mode="ink">
                <msink:context xmlns:msink="http://schemas.microsoft.com/ink/2010/main" type="inkWord" rotatedBoundingBox="22853,6570 23260,6570 23260,7304 22853,7304"/>
              </emma:interpretation>
            </emma:emma>
          </inkml:annotationXML>
          <inkml:trace contextRef="#ctx0" brushRef="#br0">578 537 2300 0,'-3'0'8'16,"0"0"14"-16,3 0 33 0,0 0 27 0,0 0 23 15,0 0 0-15,20 0-3 0,-11 0-18 0,15-12-28 16,-6 1-23-16,9-1-10 0,0 4-10 0,-1-4-5 16,4 1-6-16,3 1-43 0,0 0-52 0,-1 2-62 15,1 0-99-15,-9 2-225 0,3 2-225 0</inkml:trace>
          <inkml:trace contextRef="#ctx0" brushRef="#br0" timeOffset="-191.71">637 118 2213 0,'9'-5'41'0,"-9"1"11"16,0 0 30-16,6 0 18 0,-6-1 12 0,0 2-4 15,0 1-12-15,0 1-22 0,0-2-17 0,0 3-9 16,0 0-8-16,0 0-2 0,0 0 6 0,0 0 15 16,0 14-7-16,0 3-5 0,0 3-5 0,0 2-5 15,0 5-9-15,0 9 12 0,-12 2 3 0,12 7-17 16,-9 2 2-16,3-1-8 0,-3-2-9 0,0 2-1 15,9-2-5-15,-3-3-5 0,0-1 0 0,0-3 2 16,3-3 5-16,0-5-14 0,0-3 4 0,0-2-4 16,0-6-4-16,0-3-6 0,0-2-26 15,0-7 5-15,0-1 0 0,0-5 1 0,0 0 0 16,0 0 2-16,0-15 0 0,0-2-3 0,0-5-2 16,9-1 3-16,0-7 4 0,0-4 7 0,-3-4 12 15,0-1 0-15,0-5 5 0,0-2 5 0,-3-1 2 16,3-1 4-16,0-1-3 0,0 7 2 0,0-1-1 15,-3 5 7-15,0 9 5 0,0 5 20 0,0 5-2 16,0 5-2-16,-3 7-4 0,0 3 10 0,0 4 46 16,3 0 16-16,0 0-9 0,3 0-14 0,0 14-22 15,0 2-2-15,2 1 2 0,4 0-12 16,0 4-8-16,3 1-10 0,3 3 5 0,-3 3-20 16,3 5-2-16,-6-1 5 0,3 0 0 0,2 3-8 15,-5-3 9-15,3 2-5 0,-3 0-6 0,-3-3 5 16,3-3-14-16,0 0 11 0,-6-3-6 0,0-3-7 15,3-2-32-15,-3-1-41 0,0-4-29 0,0-4-24 16,0-2-21-16,-6-1-27 0,2-4-48 0,1 0-82 16,-3-4-211-16,0 0-189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1:28.2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359FCA-6778-4C68-9037-C79AF4AFA859}" emma:medium="tactile" emma:mode="ink">
          <msink:context xmlns:msink="http://schemas.microsoft.com/ink/2010/main" type="writingRegion" rotatedBoundingBox="2299,8534 13412,7349 13985,12718 2871,13903"/>
        </emma:interpretation>
      </emma:emma>
    </inkml:annotationXML>
    <inkml:traceGroup>
      <inkml:annotationXML>
        <emma:emma xmlns:emma="http://www.w3.org/2003/04/emma" version="1.0">
          <emma:interpretation id="{47C3B65A-697C-4A0C-B49B-79FFD3453B83}" emma:medium="tactile" emma:mode="ink">
            <msink:context xmlns:msink="http://schemas.microsoft.com/ink/2010/main" type="paragraph" rotatedBoundingBox="2420,8522 13412,7349 13645,9531 2652,10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6849C1-BD4C-436F-A4D9-D83676405498}" emma:medium="tactile" emma:mode="ink">
              <msink:context xmlns:msink="http://schemas.microsoft.com/ink/2010/main" type="line" rotatedBoundingBox="2420,8522 13412,7349 13565,8782 2572,9954"/>
            </emma:interpretation>
          </emma:emma>
        </inkml:annotationXML>
        <inkml:traceGroup>
          <inkml:annotationXML>
            <emma:emma xmlns:emma="http://www.w3.org/2003/04/emma" version="1.0">
              <emma:interpretation id="{A1EE3321-67E4-4F3E-8556-33FF78D4922B}" emma:medium="tactile" emma:mode="ink">
                <msink:context xmlns:msink="http://schemas.microsoft.com/ink/2010/main" type="inkWord" rotatedBoundingBox="2449,8798 3578,8677 3661,9449 2531,95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0 104 2272 0,'0'0'18'0,"0"0"3"0,0 0 14 16,0 0 12-16,0 0 25 0,0 0-3 15,0 0 0-15,0 0 1 0,15 0-6 0,-3 0-16 16,0 0-22-16,6 0-4 0,0 0-11 0,3 0-2 16,2 0-2-16,1-12-5 0,0 2 2 0,0-1-8 15,3-2-5-15,-7 2-38 0,1 1-32 0,0 1-42 16,-3 3-47-16,0-2-62 0,-3 0-146 0,-3 2-138 15</inkml:trace>
          <inkml:trace contextRef="#ctx0" brushRef="#br0" timeOffset="-264.44">128-344 1807 0,'0'11'22'0,"-12"-3"-11"16,12-1 10-16,0-2 52 0,-9 0 16 0,9 4 7 15,0 2 0-15,0 0 12 0,0 5-18 0,0-1-11 16,0 4-8-16,0 2-3 0,0 0 0 0,0 3 6 16,0-2 0-16,0 3-9 0,0 2-1 0,12-1-6 15,-12 0-17-15,0 0-6 0,0 4-8 0,0-1-9 16,0 1-11-16,0 0 2 0,0-2-6 0,0-1 4 15,-15 1-8-15,15-2 0 0,-8-2 5 16,8-4-3-16,-12-3-7 0,3 1 5 0,0-1-5 0,9-3 5 16,-6-1-6-16,6-4 0 0,0-1-6 15,0-4-2-15,0 0 2 0,0-1 1 0,0-3-3 16,0 0 3-16,0 0-7 0,0 0-1 0,0-17 11 16,0-1-2-16,0 2 3 0,0-5 1 0,0-3-1 15,0-6 12-15,0-3-9 0,0 1 2 0,0-4 3 16,0 0 0-16,0-2 2 0,12 2-4 0,-12 3 0 15,12-2 3-15,-6 1 1 0,-6 5-2 0,11-1 1 16,-5 0 4-16,3 5-7 0,-3-1 6 0,0 3 3 16,0 2 10-16,0-3 6 0,0 4 5 0,0 0 5 15,3 4-1-15,-3 0-2 0,3 2 16 16,0 1-1-16,0 4 4 0,0-1 3 0,3 4 5 16,-3 2 8-16,-1 1 17 0,1 3-12 0,3 0-7 15,-6 0 5-15,3 0 7 0,3 20-8 0,-3 0-12 16,3 4-9-16,3 2-24 0,3 3 9 0,0 2-20 15,2 0-1-15,1 4 0 0,3-1-2 0,-3 2-10 16,3-2 6-16,-1 3-7 0,-2 0 13 0,-3-1-16 16,0 0 3-16,0-2 1 0,-3-4 13 0,3 2-16 15,-3-5 15-15,-4 0-10 0,1-5-10 0,-3-1 7 16,0-4-7-16,0 0-22 0,-3-4-4 0,0-3-28 16,0-1-34-16,-3-3-45 0,-3-4-61 0,0-2-51 15,0 0-32-15,0 0-75 0,0 0-160 0,-15 0-155 16</inkml:trace>
          <inkml:trace contextRef="#ctx0" brushRef="#br0" timeOffset="337.19">747-114 2224 0,'-3'5'0'15,"3"-4"12"-15,-3 1 5 0,3 1 21 0,0-3 5 16,0 0 1-16,0 0 4 0,0 0-21 0,15 0-13 16,-6 0 0-16,3 0-9 0,3 0-5 0,3 0 7 15,0 0-7-15,0 0-8 0,5 0-3 0,-2 0-27 16,0-14-67-16,-3 14-76 0,3 0-128 0,-6 0-115 16,3 0-40-16</inkml:trace>
          <inkml:trace contextRef="#ctx0" brushRef="#br0" timeOffset="547.76">866 119 2221 0,'0'9'41'16,"-2"-4"3"-16,2-2 10 0,0-3 10 0,0 0-6 15,0 0 7-15,0 0-7 0,0 0-14 0,0 0-17 16,11 0-10-16,-11 0-2 0,15 0-5 0,3 0-6 15,-3 0-2-15,0-10-5 0,0 10 1 0,3-12 0 16,5 0-11-16,-2-2-42 0,0 6-50 0,0 8-47 16,-3-7-87-16,6 1-64 0,-6 6-114 0,2-9-49 15</inkml:trace>
        </inkml:traceGroup>
        <inkml:traceGroup>
          <inkml:annotationXML>
            <emma:emma xmlns:emma="http://www.w3.org/2003/04/emma" version="1.0">
              <emma:interpretation id="{04F1BAE5-86ED-4F59-8643-63E25E92494C}" emma:medium="tactile" emma:mode="ink">
                <msink:context xmlns:msink="http://schemas.microsoft.com/ink/2010/main" type="inkWord" rotatedBoundingBox="4260,8325 6376,8100 6529,9532 4413,97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88.72">1935-796 2367 0,'0'0'40'15,"0"9"9"-15,0-9 5 0,0 6 4 0,0-6 1 16,0 5-9-16,0 1-11 0,0 0-9 0,0 3-6 15,0 1-14-15,0 6-3 0,0 0-3 0,0 4-5 16,0 5 10-16,0-2-13 0,-12 4 10 0,0 4-5 16,3 0 0-16,-3 1-10 0,4-1 6 15,-4 2-2-15,3-4 5 0,0-3-16 0,0-1-12 16,0-3-2-16,0-2-19 0,3-4-4 0,6-4-2 16,0-4-16-16,0-2 21 0,0-2 20 0,0-4 3 15,0 0 2-15,0 0 12 0,0 0 10 0,0-14-3 16,18 1-4-16,-3-3 1 0,-3 2 6 0,-3-1-1 15,2 5 4-15,-2-4 4 0,0 3 1 0,0 6 11 16,-3 5 44-16,3-6 31 0,0 6 14 0,-3 0-10 16,6 0-5-16,-3 17-9 0,0 0-15 0,3 1-14 15,-3 7-3-15,3 2-6 0,-1 2-15 16,-2 7-9-16,0 3-7 0,0 1-5 0,-6 3 0 0,0 3-4 16,0 1 2-16,0 1-9 0,-3 3 7 15,0-5-5-15,3 4 5 0,0-3-2 0,0 0 1 16,3-2-5-16,0-4 1 0,0-3 1 0,3-2-2 15,3-7-3-15,0-2 5 0,3-6-5 0,-1-3 5 16,4-5-6-16,-3-5-7 0,3-2-4 0,0-6-32 16,0 0-34-16,-3 0-25 0,3 0-33 0,-7-17-31 15,4 3-52-15,-3-5-91 16,0 3-131-16,-3-4-30 0</inkml:trace>
          <inkml:trace contextRef="#ctx0" brushRef="#br0" timeOffset="1811.6">2760-801 2219 0,'-12'-5'30'0,"0"3"29"0,3 0 12 0,9 2 16 15,-9-2 0-15,6 2-10 0,-3 0-13 0,0 0-11 16,0 0-10-16,6 0 4 0,-6 12 5 0,-3 4-6 16,3 1-1-16,-3 1 1 0,0 6 10 0,3 6 7 15,1 1-6-15,-1 3 0 0,0 3-11 0,6 2 9 16,-6 5-1-16,6 1-3 0,0 4 8 0,0-1-19 15,0 3 3-15,15-2-9 0,-1-3 3 0,1-5-13 16,3-2-2-16,0-3-6 0,0-3 6 0,3-5-9 16,-3-8 2-16,2 4-3 0,-2-5-4 0,3-1-4 15,3-7 2-15,0-4 7 0,3-7-4 16,-1 0-5-16,1 0-4 0,3 0 1 0,0 0-2 0,-7 0-5 16,4-16 10-16,-3 0-2 0,0 0 1 15,-3-4-5-15,3 0-2 0,-1 0 4 0,-2-4 7 16,0 1-7-16,-3 2-7 0,0-2 4 0,-3-1 7 15,-3 2-11-15,-4-8 4 0,1 0 2 0,-3 3 2 16,0-3 3-16,-6-2-6 0,0 4 2 0,0 1 3 16,0-3-4-16,0 3 0 0,-15-3 1 0,1 4 3 15,-1-3-9-15,-3 1-3 0,-3 0 10 0,0 0-4 16,0 0 4-16,-3-2-1 0,-2 5-5 0,-4 0-3 16,3 0 0-16,-6 7 7 0,4-1-6 0,-4 9-5 15,0-1 2-15,0 6 6 0,4 5-3 0,-1 0-3 16,0 0-5-16,3 0 9 0,-2 17-21 15,2 1-8-15,0 0-16 0,0 1-14 0,-3 2-16 16,7 2-6-16,-4 0-14 0,3 2-10 0,3 0-20 16,3-1-18-16,3 1 1 0,0-2-20 0,7 3-12 15,-1-6-44-15,0 0-31 0,3-4-115 0,6-2-48 16</inkml:trace>
          <inkml:trace contextRef="#ctx0" brushRef="#br0" timeOffset="2138.98">2903-901 2289 0,'0'-7'38'0,"0"1"11"0,0 2 15 16,0-3-4-16,0 6 13 0,0-1 3 0,0 1-6 15,0-1 2-15,0 2 12 0,0 0 17 0,0 0 13 16,0 0-6-16,0 15 2 0,0 0-8 0,0-1 4 15,0 5-1-15,14 3 10 0,-5 7-27 0,3 3-3 16,0 4 15-16,0 7-22 0,0 4-7 0,0 5 1 16,0 3-29-16,-3 4-21 0,3 3-13 0,-6 4 11 15,2-3-9-15,4 6-7 0,0-5 12 16,3 2-10-16,-6-3-11 0,6-5 9 0,-3-3-5 16,3-6 1-16,0 1 4 0,0-7-11 0,-7-3-14 15,1-7-13-15,3-4-27 0,-6-4-32 0,3-5-33 16,-3-4-32-16,0-5-28 0,-3-3-36 0,0-8-29 15,-3 0-28-15,0 0-32 0,0-15-107 0,0 1-179 16</inkml:trace>
          <inkml:trace contextRef="#ctx0" brushRef="#br0" timeOffset="3203.26">3266-952 1766 0,'0'0'103'0,"0"2"17"16,0 0-5-16,0-1-1 0,0 1 3 0,0-2-16 16,0 0-11-16,0 0-20 0,0 0-24 0,0 0-14 15,0 0-11-15,0 0-7 0,0 0-7 16,0 0 0-16,0 0-6 0,0 0-2 0,0 0 3 0,0 0 9 16,0 0-15-16,0 0 2 0,0 0 11 15,0 0-8-15,0-13-1 0,12 13 5 0,-4-11-7 16,-2 11 5-16,3-8-8 0,-3 8 9 0,0-9-6 15,0 3 1-15,3 0 1 0,-3 2 2 0,0 0 1 16,0 1-1-16,0-1-4 0,-3 1 2 0,3 2 1 16,-3-1 3-16,3-1-5 0,-3 3-1 0,0 0 2 15,3 0 4-15,-3 0-6 0,3 0 1 0,0 0 2 16,0 0 2-16,3 0 18 0,-7 0 15 0,4 0-1 16,-3 0 6-16,3 0 1 0,-3 0 0 0,3 0-1 15,-3 17-4-15,3 0-1 0,0-2-2 0,-3 4-5 16,3-1-3-16,0 1 8 0,-3 4-2 15,3-1 0-15,-3 2 3 0,3-1 3 0,0 1-7 16,0-4-10-16,0 4-8 0,0-3 7 0,0 2-10 16,0-3-2-16,0 2 7 0,3 0 2 0,-6-1 5 15,2 0-7-15,-2 1 2 0,3-2-9 0,-3 0 0 16,3-1-1-16,0-1-4 0,0-6-2 0,-3 2 2 16,3-3 0-16,3-5-3 0,0 2 6 0,-3-3-9 15,3-5 3-15,0 0-4 0,0 0 4 0,3 0 0 16,-3 0-9-16,3 0-5 0,-4 0-5 15,4-17-3-15,-3 17-6 0,3-13 2 0,-3 1 8 16,-3 1 1-16,0 1 9 0,-3 3-1 0,0 7 4 0,0-8-3 16,-3 0 8-16,0 2-2 0,0 2-2 15,0 4 6-15,0 0-3 0,0 0 2 0,0 0-2 16,0 0 0-16,0 0 3 0,0 0-1 0,0 0 9 16,0 0-4-16,-12 0 0 0,12 0 10 0,-9 10-6 15,9-2-1-15,-9 0 6 0,0 1-4 0,6-1 3 16,-3 0 1-16,3 3 3 0,0-1-10 0,3 1-8 15,-3 2 5-15,3 1 7 0,0 3-14 0,0-1 1 16,0-2-2-16,0 1 7 0,12 0 2 16,-12 2-11-16,18-2 9 0,-6 1 1 0,-3 0-9 0,3 0 3 15,-3 2 4-15,6-4 3 0,-3 3-11 16,3 0 9-16,-1 0-7 0,1-2 9 0,-3-1-11 16,6 2 7-16,-3-2-1 0,3 3-3 0,-6-3 5 15,3 0-6-15,-1 0 5 0,-2 5 6 0,3-2-4 16,-3 2-10-16,-3-2 12 0,-3 2-2 0,0-2-6 15,0 2 8-15,-6 0 5 0,0-2 7 0,0 3 9 16,0-4-3-16,0 3-7 0,0-2-11 0,-12 0 1 16,0-1-7-16,3-4 6 0,-3-1-9 0,3 1-6 15,0-5-7-15,1-1-42 0,-1 1-66 0,0-4-71 16,-3 2-45-16,6-2-63 0,-6-2-178 0,-3-1-287 16</inkml:trace>
        </inkml:traceGroup>
        <inkml:traceGroup>
          <inkml:annotationXML>
            <emma:emma xmlns:emma="http://www.w3.org/2003/04/emma" version="1.0">
              <emma:interpretation id="{AD9B5B4A-16C5-4A03-ACA7-37B3AE1D75FC}" emma:medium="tactile" emma:mode="ink">
                <msink:context xmlns:msink="http://schemas.microsoft.com/ink/2010/main" type="inkWord" rotatedBoundingBox="8070,8172 9554,8013 9605,8493 8121,865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783.76">6719-1058 2489 0,'0'0'57'0,"0"0"4"16,0 0 41-16,0 0 16 0,0 0 17 0,0 14-15 15,0-3-24-15,0 5-30 0,0-4-21 0,0 4-17 16,0 0-10-16,14 3-3 0,-14 2-11 0,12-2 2 16,-12 2 0-16,12-1-7 0,-3 0 6 0,-9-3-1 15,0 2-6-15,0-3 1 0,0-1-14 0,0-3-15 16,0-2-28-16,0-1-26 0,0-3-14 0,0 0-4 15,0-6-9-15,0 0-2 0,0 0 2 0,-15 0 1 16,6-12 11-16,0-3 18 0,1 0 29 0,2-6 13 16,6-2 5-16,-9-2 21 0,3-3 18 0,6-1-15 15,0-2 18-15,0 0 39 0,0 2 23 16,0 3 29-16,0 1 21 0,0 1 10 0,0 5 21 16,0 6-3-16,0 5-16 0,0 3-39 0,0 2-27 15,0 3-20-15,0 0 19 0,0 0-4 0,0 12-19 16,0 1-18-16,0-2 2 0,0 5-15 0,0 2 2 15,0 0-10-15,15 0 2 0,-1-1-5 0,1 1 2 16,3-3-5-16,0 2-7 0,0-5-3 0,3-1-2 16,3 0 6-16,-4-2-3 0,4-1 3 0,3 0-10 15,-3 1-4-15,3-3 2 0,-1 3-8 0,-2-1-5 16,-3 2 2-16,-3-1 11 0,0 2 7 0,-9 3 8 16,-3-3 4-16,-6 0 1 0,0 3 0 15,0 0 1-15,-15-2 2 0,-3 0-5 0,0 0 3 16,0-1-2-16,0 0-1 0,3-2-13 0,1-2-27 15,2 1-33-15,0-2-19 0,3-1-17 0,9-2-20 16,-6 0-17-16,6-3-33 0,0 3-97 0,0-3-144 16,0 0-115-16</inkml:trace>
          <inkml:trace contextRef="#ctx0" brushRef="#br0" timeOffset="14283.46">5662-566 2045 0,'-9'0'-2'0,"0"0"29"0,0 0 47 15,3-11-2-15,3 11 22 0,-3 0-18 0,3-8-21 16,0 8-14-16,3 0-16 0,0-8 5 0,0 8 29 16,0-5 2-16,0 5 4 0,0-7-15 0,15 3-8 15,0 0-8-15,3-3-1 0,3 3 12 0,0-2-7 16,2-2-11-16,1-1-4 0,6-1-9 0,3-1 3 16,2-2-3-16,7 1-7 0,6-5 0 0,-1-1-4 15,7 1-2-15,2 1 0 0,7-4-1 16,-1 0 4-16,4 1-1 0,-4 2-10 0,-5-3 4 15,3 1-5-15,-7 2-19 0,-2 1-64 0,-10 3-41 16,-5 2-41-16,-9 2-61 0,-3 1-75 0,-6 2-173 16,-6 0-90-16</inkml:trace>
        </inkml:traceGroup>
        <inkml:traceGroup>
          <inkml:annotationXML>
            <emma:emma xmlns:emma="http://www.w3.org/2003/04/emma" version="1.0">
              <emma:interpretation id="{02B92F23-E73B-4FF9-9693-7EC3B496BD51}" emma:medium="tactile" emma:mode="ink">
                <msink:context xmlns:msink="http://schemas.microsoft.com/ink/2010/main" type="inkWord" rotatedBoundingBox="9902,7911 13432,7534 13522,8385 9993,87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315.29">7534-457 2916 0,'0'8'44'0,"-18"-3"25"0,9-1 11 0,9 0 20 16,0 0-11-16,-12-4-21 0,12 0-32 0,0 0-22 15,0 0-9-15,0 0-2 0,0-17-8 0,0 0 2 16,0 1-21-16,0-3-21 0,0 0-11 0,0-2 2 15,0-6 17-15,0-1 0 0,0 0 8 0,0-1 14 16,0-3 1-16,-14 0 9 0,14 0 1 0,-12 0 4 16,12 3-2-16,0-3 0 0,-9 5 5 15,9 3 3-15,0 1-1 0,-15 6 5 0,6 5-4 0,9 1 2 16,0 5-5-16,0 2 10 0,0 4 45 16,0 0 6-16,0 0 5 0,0 0-20 0,0 0-15 15,12 14-4-15,6-1 13 0,-3 1-5 0,-1 0-9 16,4 0 16-16,3 3 12 0,0-2-17 0,3 2-8 15,6-1-13-15,-4-1-12 0,7 2 4 0,3 1 0 16,0-6-6-16,5 4-8 0,-5 0-6 0,0-3-10 16,-4-1-24-16,1-1-16 0,0-2 4 0,-9-1 10 15,0-1 14-15,-10 0 10 0,1-1 15 0,-6-3 3 16,-3 0-3-16,-3-1 5 0,-3-2-3 0,0 0 6 16,0 0-3-16,0 0 3 0,0-17-1 15,-15 1 0-15,0-3 0 0,3 0 1 0,1-2-8 16,-1-4 8-16,3-2 2 0,0-3-4 0,0 0 0 15,0-1 3-15,9-2-3 0,-6 0-6 0,0 1 2 16,3-2-5-16,-3 5 1 0,6 1-2 0,0 3-21 16,0 1-74-16,0 5-27 0,0 5-20 0,0 2-19 15,0 6-15-15,12 1-21 0,-12 5-78 0,12 0-171 16,-12 0-105-16</inkml:trace>
          <inkml:trace contextRef="#ctx0" brushRef="#br0" timeOffset="15595.34">8353-1181 3158 0,'-18'13'44'0,"3"0"56"0,-3 1 42 16,0 5-4-16,3-3-6 0,-2 1-30 0,2-1-11 15,3 4-42-15,0 0-8 0,6 6-28 0,0 0 1 16,3 1-11-16,3 2-4 0,0 4-22 0,0 2-34 16,15-1-37-16,0 2-36 0,0-2-14 0,2 0-9 15,1-4 9-15,6-3-1 0,-3 0 21 0,3-3 7 16,-6-3-4-16,8 0-4 0,-5-8-21 16,3 2-28-16,0-4-50 0,-3-5-80 0,3-6-94 15,-4 0-63-15</inkml:trace>
          <inkml:trace contextRef="#ctx0" brushRef="#br0" timeOffset="16189.03">8775-797 2735 0,'-14'10'57'0,"5"-4"25"15,0-6-19-15,0 0-22 0,9 0-16 0,0 0-8 16,0 0-8-16,0 0 1 0,0-10-6 0,15 0-3 16,0-3-7-16,8 0-34 0,1 0-50 15,6 0-52-15,-3-3-53 0,5 3-92 0,-2-2-177 0,0 3-136 16</inkml:trace>
          <inkml:trace contextRef="#ctx0" brushRef="#br0" timeOffset="16002.92">8874-1099 3095 0,'-12'-14'80'0,"-3"5"41"0,3 4 22 0,3 2 7 16,9 3-27-16,-12 0-14 0,12 0-10 0,-9 0-17 15,3 15-43-15,6 0 9 0,0 0-16 16,-9 4-19-16,3 4-16 0,6 3 21 0,-3 3-10 15,-3 3-10-15,3 2 6 0,-2-1-9 0,2-1 7 16,0-2-26-16,3-4-15 0,0-1 2 0,0-3-19 16,0-4-28-16,0-7-14 0,0-3 1 0,0 0-26 15,0-3-3-15,0-5 7 0,0 0 27 0,0 0 30 16,0-22 23-16,0 3 18 0,0-3-2 0,0-2 9 16,0-2 8-16,0-1 5 0,0-2 1 0,0-2 0 15,0-1 0-15,14-1 2 0,-14 4 0 0,0-1-1 16,0 0 2-16,0 3-1 0,15 6 29 0,0 2 17 15,-3 3 19-15,3 2 18 0,-3 6 2 0,3 1 10 16,0 7 4-16,0 0 7 0,-4 0-11 16,1 0-5-16,3 0 1 0,0 19-9 0,3-1-28 15,0 2-20-15,0 2-22 0,0 3 10 0,2 0 9 16,4 0-39-16,-6 1 7 0,-3-1-7 0,3 1 24 16,0-3-11-16,-3 0-22 0,-4-2-44 0,-5 0-35 15,0-3-54-15,0-2-44 0,0-5-28 0,0-1-23 16,-3-1-10-16,-3-3-22 0,0-1-52 0,0-3-207 15,0-2-127-15</inkml:trace>
          <inkml:trace contextRef="#ctx0" brushRef="#br0" timeOffset="16454.93">9359-1424 2488 0,'0'-8'26'16,"-9"2"8"-16,9 3 54 0,0 3 36 0,0 0 27 15,0 0 5-15,0 0-32 0,0 17-32 0,0 2-25 16,12 2-9-16,0 6 22 0,3 0 3 0,0 3 5 15,5 6-22-15,-2 1-18 0,6 4-4 16,3 0-20-16,-3-1-16 0,-1 2 7 0,-2-1 1 16,3-2-17-16,0 0 6 0,-3-1-14 0,0-1-2 15,-4-4-52-15,-2 2-56 0,-3-8-48 0,-3-2-34 16,-6-1-28-16,-3-1-12 0,0-4-43 0,0 0-123 16,-15-4-279-16</inkml:trace>
          <inkml:trace contextRef="#ctx0" brushRef="#br0" timeOffset="16859.78">10070-882 2437 0,'-6'2'21'0,"3"0"-5"16,0 0-4-16,3-2 11 0,0 0-8 0,0 0-4 16,15 0-4-16,0-13-5 0,0 13-7 0,6-15-19 15,0 1-57-15,0 1-72 0,5 0-124 0,-5 1-238 16</inkml:trace>
          <inkml:trace contextRef="#ctx0" brushRef="#br0" timeOffset="16677.43">10044-1105 2743 0,'0'9'15'15,"0"-4"-4"-15,0-5 4 0,0 0 5 0,0 0-10 16,0 0 2-16,14 0-12 0,4 0-9 0,-3 0-54 16,3-14-60-16,3 2-51 0,-3 2-72 0,3-4-168 15,-1 4-135-15</inkml:trace>
          <inkml:trace contextRef="#ctx0" brushRef="#br0" timeOffset="17574.96">10520-1590 2476 0,'0'0'44'16,"-15"0"20"-16,15 0 15 0,-15 0 8 0,6 0-5 15,0 0-1-15,9 0-10 0,-12 0-18 0,3 0-3 16,9 13 8-16,-9 2 8 0,3 0 10 0,0 4 5 16,3 3 0-16,-2 2 1 0,2 4 6 0,0 2 9 15,0 0-1-15,-3 1 1 0,6 7-31 0,0 2 3 16,0 1 14-16,0-2-29 0,12 0 0 0,-12 0-15 15,17-1-17-15,4-2-12 0,-9 0 4 0,3-2 4 16,3-3-3-16,3 1 7 0,-3-6-28 16,-1-4 12-16,1-1-6 0,0-6 7 0,0 0-4 15,6-4-10-15,-3-7 13 0,0 1 6 0,2-5-28 16,1 0-1-16,0 0-7 0,3-20-9 0,-3 1-18 16,-4 1-24-16,4-4-9 0,-3-1-6 0,0-2 14 15,-3-1 4-15,-3 0 20 0,0-3 17 0,-4 1 7 16,-2-4-4-16,-3 1 15 0,0-2 9 0,0 3 2 15,-6-4 7-15,0 3 1 0,0 0-5 0,-18-3 2 16,0 6 1-16,-2 0 6 16,-4 1-9-16,-6-2 6 0,0 4-8 0,-5 1 5 0,2 5 1 0,-3 7-5 15,3-1-7-15,-2 2-52 0,2 4-93 16,0 7-72-16,3 0-65 0,-2 0-140 0,-1 0-319 16</inkml:trace>
        </inkml:traceGroup>
      </inkml:traceGroup>
      <inkml:traceGroup>
        <inkml:annotationXML>
          <emma:emma xmlns:emma="http://www.w3.org/2003/04/emma" version="1.0">
            <emma:interpretation id="{96669DA9-11C8-40D6-A3AA-37C636069DC6}" emma:medium="tactile" emma:mode="ink">
              <msink:context xmlns:msink="http://schemas.microsoft.com/ink/2010/main" type="line" rotatedBoundingBox="5832,9836 9482,9381 9551,9930 5900,10385"/>
            </emma:interpretation>
          </emma:emma>
        </inkml:annotationXML>
        <inkml:traceGroup>
          <inkml:annotationXML>
            <emma:emma xmlns:emma="http://www.w3.org/2003/04/emma" version="1.0">
              <emma:interpretation id="{B013323D-AF2D-4872-AFBE-74ED8DA3FC29}" emma:medium="tactile" emma:mode="ink">
                <msink:context xmlns:msink="http://schemas.microsoft.com/ink/2010/main" type="inkWord" rotatedBoundingBox="5832,9836 9482,9381 9551,9930 5900,1038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709.64">4028 759 2333 0,'0'0'46'0,"0"0"12"0,0 0-4 0,0 0 12 16,-12 0-2-16,12 13-4 0,0 0-9 0,0-3-17 15,0 5-10-15,0-1-8 0,0 1-7 0,0-2-6 16,0 5 0-16,0 1 3 0,15-2-3 0,-6-1-2 16,0 1-2-16,2 0 3 0,1 2-1 15,-3-2 2-15,0-1-7 0,3-2 5 0,-6 1-1 16,0-3-3-16,0-1-5 0,-3-2 1 0,0-1 1 16,0-3-6-16,0 0-2 0,-3-5-6 0,0 0 0 15,0 0 13-15,0 0 0 0,-15-17 1 0,0 1 2 16,-3-4-2-16,3 0-4 0,3 3 8 0,1-3-3 15,-4-1 3-15,0-3 2 0,3 2 4 0,3 1-2 16,0 2 4-16,3 1-9 0,0 4 8 0,0 1-2 16,0 2 6-16,6 3-7 0,-3 1 1 0,0 2-5 15,3 0-3-15,-3 3 5 0,3 0-6 0,0 2 14 16,0 0-2-16,0 0-1 0,0 0-4 16,18 0-4-16,-3 0 3 0,0 0-1 0,0 0 4 15,3 10 1-15,-1-10-11 0,1 13 7 0,3-3 3 16,0 1-3-16,3 1-5 0,0-1 1 0,-4 1 4 15,-2-1-2-15,6 4 10 0,-3-2-6 0,-3 2-10 16,0-2 4-16,-6 2 6 0,0-3-9 0,-7 1 5 16,-2-1 7-16,-3-2-5 0,0 0 1 0,0 0-3 15,-20-1 0-15,2 2-2 0,6 0-11 0,-6 2-23 16,3-4-39-16,-3 2-43 0,3-3-70 0,0-2-105 16,1-3-202-16</inkml:trace>
          <inkml:trace contextRef="#ctx0" brushRef="#br0" timeOffset="12089.14">4483 818 2817 0,'0'0'54'0,"-21"-1"36"0,9-2 36 0,0 3 23 0,12 0-18 16,0 0-29-16,0 0-29 0,0 0-13 0,0 0 23 15,0 0-10-15,0 0-12 0,0 0-18 16,18 0-16-16,3 15-12 0,3-3-11 0,9 2-1 0,-1-2 6 16,1 3-6-16,6-1 3 0,-3 4-9 0,2-1-5 15,-2-2 0-15,3-1-1 0,-7 1-15 16,-2-2-26-16,0-3 1 0,0-5-6 0,-6-1 10 16,-7-2 3-16,-2 0-20 0,-9 0-8 0,0-2-5 15,-6 0 16-15,0 0 18 0,0-17 12 0,0-1 9 16,-12 0 9-16,12-5 2 0,-21-3 2 0,7-3 2 15,-1-3 2-15,0 0 3 0,3 1-1 0,0-1-2 16,0 0 4-16,0 4-2 0,0 1 3 0,3 2-6 16,0 5 0-16,3 3-18 0,6 1-40 0,0 4-29 15,0 3-25-15,0 1-15 0,0 5-30 0,0-1-46 16,0 1-71-16,0 3-181 0,12 0-83 0</inkml:trace>
          <inkml:trace contextRef="#ctx0" brushRef="#br0" timeOffset="12491.38">5308 425 2963 0,'-15'0'61'0,"-3"0"34"16,0 0 33-16,0 0 35 0,0 0-1 0,0 18-11 0,1 0-30 15,-4 0-24-15,3 3-16 0,3 1-27 0,3 3-23 16,0 0-10-16,6 4-9 0,0-2 5 15,6 3-13-15,0-4-5 0,0 0-8 0,21-3-10 16,-3-1-22-16,0-1-30 0,6-3-29 0,-1-1-39 16,7-3-9-16,0-4 9 0,3-1 22 0,0-5 19 15,-4-2-1-15,4-2 1 0,-3 0 9 0,0 0-1 16,-7-16 3-16,1-1 13 0,-3-1 13 0,-6 0 23 16,-3-1 14-16,0-1 11 0,-6-1 8 0,-6 2 4 15,0-2 27-15,0 2 35 0,0 0 27 0,0 2 28 16,-18 4 21-16,6 2 5 0,12 3-9 0,-12 0-37 15,3 1-12-15,9 7 3 0,0 0-7 0,0 0-11 16,0 0-14-16,0 15-8 0,0-1-23 0,0 3-13 16,0 1-4-16,0 0 2 0,12-1 3 15,0 0-3-15,3 1-11 0,0-3-3 0,0-3-30 16,-1-1-27-16,7 0-35 0,-3-3-23 0,0-2-24 16,0-6-23-16,3 0-6 0,-3 0-6 0,2 0-23 15,-2-13-40-15,0 0-51 0,3-3-85 0,0-1-30 16,0-2 6-16,-4-5 67 0</inkml:trace>
          <inkml:trace contextRef="#ctx0" brushRef="#br0" timeOffset="12847.8">5918 479 2340 0,'0'-11'75'0,"-18"-1"55"0,6 4 26 0,-6 3 31 0,6 1 19 15,-3 3 9-15,7 1 6 0,-1 0-17 16,-3 0-45-16,12 0-16 0,-6 0-34 0,6 15-29 0,0 0-28 16,0-4-20-16,-9 5-13 0,3-2-16 15,6 1 21-15,0 6-16 0,0-2 8 0,0 1-24 16,0 2 3-16,15 0-2 0,0 0-16 0,2 1 6 15,4-1-44-15,0-3 10 0,3 0 10 0,0-2 22 16,3-4-10-16,-1-2 5 0,4 0-9 0,-3-2 3 16,3-5-3-16,-1-2 4 0,1-2-10 0,6 0-8 15,-3 0 1-15,-4 0 9 0,1-15-14 0,-6 4 0 16,0-2-7-16,-3-1 8 0,-3 0 16 0,-7 1 10 16,-2-1 10-16,-3-3 10 0,0 1-1 0,-3-2 8 15,-3 0 1-15,0 1 9 0,0-1 32 0,0 3 25 16,0 3 27-16,-15 1 2 0,3 1-18 15,12 2-22-15,-11 3-16 0,11 3-9 0,0 0-18 16,-9 2 0-16,9 0-3 0,0 0-4 0,0 0 0 16,0 14-5-16,0-4-15 0,0 1 14 0,0 1 2 15,0-2-10-15,14-2-1 0,-5 4-4 0,0-3-44 16,3 0-47-16,-6 1-64 0,3-2-44 0,-3 0-25 16,0-4-12-16,-6 4-12 0,3-4-53 0,-3-1-161 15,0-1-128-15</inkml:trace>
          <inkml:trace contextRef="#ctx0" brushRef="#br0" timeOffset="12972.92">6296 515 2285 0,'-9'-17'19'0,"0"-2"19"0,0 5-4 15,0 1 12-15,-3 0-21 0,9-1-7 0,-3 4-8 16,0 1-18-16,0 1 9 0,3 2-4 0,3 1-2 16,0 0-41-16,0 4-73 0,18 1-66 0,-3 0-170 15,0 0-168-15</inkml:trace>
          <inkml:trace contextRef="#ctx0" brushRef="#br0" timeOffset="11248.08">3385 916 1233 0,'-6'-13'15'0,"0"1"4"0,0-1-3 0,0 2-15 16,3 1 38-16,0 0 17 0,3 1 19 0,-3 0 33 16,3 1 3-16,0 1 6 0,0 3 6 0,0-3-1 15,0 2-1-15,0 0-8 0,0 0-5 16,0 2-2-16,0 3-10 0,0-2 7 0,12 2 0 16,-12 0 8-16,0 0-3 0,0 0-3 0,0 0-8 15,0 0-22-15,15 12-12 0,-15 3-3 0,18-1-8 16,-6 0 0-16,-1 2-7 0,1 0-11 0,3 0-12 15,-3 3-6-15,0 1-4 0,6-2 0 0,-3 1-8 16,3 1 1-16,2-5-3 0,1-1 7 0,0 2-12 16,0-4 7-16,0-2-5 0,3-4 4 0,-6 2-2 15,2-2 8-15,-2 4-10 0,3-4-3 0,-3-1-5 16,0-4 5-16,0 2-10 0,2-3 5 0,-2 0-1 16,0 0-20-16,3 0-23 0,-3-11-19 0,0-2-31 15,0 1-29-15,-1-2-23 0,4-3-26 16,-9-1-34-16,3 1-71 0,-3 2-207 0,0-2-149 15</inkml:trace>
          <inkml:trace contextRef="#ctx0" brushRef="#br0" timeOffset="13283.81">6891 368 2842 0,'-18'0'58'15,"1"0"42"-15,-4 0 48 0,3 0 45 0,-3 0 12 16,3 13-12-16,-3 1-26 0,0-2-43 0,4 1-25 15,-1 2-40-15,0 4-23 0,6 5 0 0,0-2-29 16,3 2 5-16,6 2-9 0,3-1 4 0,0 1-4 16,0-2 4-16,15-1-13 0,3-1-9 0,3-3-14 15,0-2-18-15,2-1 5 0,-2-4-18 0,6-2 13 16,-3-3 3-16,3-1-2 0,-4-4-8 0,1-2 3 16,3 0-6-16,-3 0-9 0,-3 0 2 15,-3-14-7-15,-4 2-4 0,1-2-8 0,-3-3-2 16,-6 1-3-16,-3-2 1 0,-3 3 3 0,0-4-6 15,0 3-6-15,0-1-10 0,-15-1-9 0,0 1-15 16,0 2-11-16,-2-1-26 0,-4 1-78 0,0 1-114 16,-3 3-101-16</inkml:trace>
        </inkml:traceGroup>
      </inkml:traceGroup>
    </inkml:traceGroup>
    <inkml:traceGroup>
      <inkml:annotationXML>
        <emma:emma xmlns:emma="http://www.w3.org/2003/04/emma" version="1.0">
          <emma:interpretation id="{2F3080B2-6A6A-4F0B-9C37-7FD4F9B59F96}" emma:medium="tactile" emma:mode="ink">
            <msink:context xmlns:msink="http://schemas.microsoft.com/ink/2010/main" type="paragraph" rotatedBoundingBox="2810,10829 13398,11575 13269,13404 2681,12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8668A2-90E1-47D7-A2D3-DC4D219E9E61}" emma:medium="tactile" emma:mode="ink">
              <msink:context xmlns:msink="http://schemas.microsoft.com/ink/2010/main" type="line" rotatedBoundingBox="2810,10829 13398,11575 13269,13404 2681,12658"/>
            </emma:interpretation>
          </emma:emma>
        </inkml:annotationXML>
        <inkml:traceGroup>
          <inkml:annotationXML>
            <emma:emma xmlns:emma="http://www.w3.org/2003/04/emma" version="1.0">
              <emma:interpretation id="{FB8DB734-5BBD-47B2-8A4D-8256FAD38C26}" emma:medium="tactile" emma:mode="ink">
                <msink:context xmlns:msink="http://schemas.microsoft.com/ink/2010/main" type="inkWord" rotatedBoundingBox="2764,11487 4101,11581 4021,12722 2684,1262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635.6">271 2312 1714 0,'0'6'12'0,"0"1"23"15,0 1 17-15,0-1 18 0,0 3 16 0,0 1 2 16,-12 3-17-16,12 5-14 0,0 1 7 0,0 0-6 16,0 6-4-16,0 1-4 0,0 3-5 0,0 4 4 15,0 1 6-15,0-2-4 0,0 5-6 16,0 2-6-16,0 2-12 0,0 1 6 0,0 4-1 15,0-3-13-15,0 2-3 0,0 3 2 0,0-2-11 16,0 0 1-16,0-1-5 0,0-1 2 0,-12-1-3 16,12-6 1-16,-12-1 2 0,12-2-7 0,0-6 1 15,0-1-6-15,0-4 2 0,0-3-4 0,0-5-3 16,0-3-9-16,0-4 5 0,0-3-11 0,0-3 2 16,0-3-13-16,0 0 0 0,0 0 5 0,0-20-6 15,0-2 8-15,0-1-9 0,0-2 7 0,0-3-4 16,0-5-5-16,0-3-4 0,0-4 15 0,0 1-4 15,0-3 20-15,0 1-9 0,0-2 9 0,0-2 10 16,0 0 13-16,0 5-12 0,0-2 0 0,15-1 10 16,-15 3 3-16,0 3 3 0,12 1 5 15,-3 0 27-15,-9 3 3 0,15 5 4 0,-6 2 1 16,3-1-1-16,-3 4-3 0,0 2-2 0,3 4 9 16,-6 3-1-16,5 3-14 0,-5 1 8 0,3 4 7 15,-3 0 9-15,3 2 14 0,0 4 4 0,-3 0-21 16,6 0-9-16,-6 12-5 0,9 4-5 0,-3 3 3 15,6 2-10-15,-3 3-7 0,5 1-8 0,1 1-5 16,-3 7-5-16,6 0-6 0,-3 0 3 0,3 3-1 16,-1 2 0-16,-2-2-5 0,3 0 2 0,-3 0 1 15,0-2-6-15,2 2 1 0,-5-4 2 0,3 2 1 16,-3-4 2-16,0-1-1 0,-3 0-7 16,0-3 3-16,-3-1-4 0,-1-1 0 0,-2-7-5 15,0-2-6-15,0 0-24 0,-3-5-16 0,-3-2-29 16,3-1-35-16,-6-4-27 0,3 0-43 0,-3-1-39 15,0-2-86-15,0 0-199 0,0 0-76 0</inkml:trace>
          <inkml:trace contextRef="#ctx0" brushRef="#br0" timeOffset="4924.42">274 3082 1769 0,'0'-3'17'0,"0"0"52"0,12 3 31 16,-12-2 20-16,12-1-12 0,-3 0-22 0,-3 0-16 15,3 3-21-15,-3-3-13 0,6 1 11 0,0-3-9 16,-1-1-14-16,1 2-11 0,6-3 1 0,-3-2-8 15,6-1-4-15,0-3 5 0,0 0-9 0,2 1 2 16,1-1-2-16,-3 0-2 0,3 1-16 0,0 1-63 16,-3 2-52-16,-4 3-95 0,1-2-189 15,3-2-127-15</inkml:trace>
          <inkml:trace contextRef="#ctx0" brushRef="#br0" timeOffset="5241.32">1194 2598 2157 0,'-6'5'-5'0,"6"0"0"0,0-5 12 16,0 0 2-16,0 0 21 0,0 0-4 0,0 0-4 15,0 0-3-15,12 0-3 0,3 0-7 0,0-15-14 16,5 5-2-16,4-1 3 0,0 2 0 0,6 2-2 16,-3-3 16-16,-1 0-16 0,1-1-10 0,3 2-43 15,-3-1-61-15,-3 4-92 0,-1 0-127 0,-2-2-62 16,0 0-7-16</inkml:trace>
          <inkml:trace contextRef="#ctx0" brushRef="#br0" timeOffset="5444.59">1417 2901 2240 0,'0'3'15'0,"0"-3"19"0,0 0 32 16,12 0 18-16,-12 0-10 0,12 0-28 16,0-16-12-16,0 2-7 0,-3 0-13 0,0-1-10 0,6 0-7 15,2 3-51-15,1-1-62 0,-6-1-111 16,3 2-145-16,0-1-176 0</inkml:trace>
        </inkml:traceGroup>
        <inkml:traceGroup>
          <inkml:annotationXML>
            <emma:emma xmlns:emma="http://www.w3.org/2003/04/emma" version="1.0">
              <emma:interpretation id="{1C13CA8A-9CEB-459B-8331-B877E36F49BE}" emma:medium="tactile" emma:mode="ink">
                <msink:context xmlns:msink="http://schemas.microsoft.com/ink/2010/main" type="inkWord" rotatedBoundingBox="4631,10957 6883,11116 6754,12945 4503,12786">
                  <msink:destinationLink direction="with" ref="{5788C798-357F-440B-87D1-381EDFCD78D1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051.04">2108 2106 2644 0,'0'0'18'15,"0"0"15"-15,3 0 18 0,-3 0 19 0,0 13 9 16,0-1-6-16,3 2-22 0,0 1-16 0,3 3-17 15,-3 2-2-15,3 4-7 0,2 2-5 0,-2 5 0 16,3 1 0-16,-3 0-1 0,0 3-2 0,-3-1-6 16,3 3 3-16,-3-1-3 0,0-1 0 0,-3-3 1 15,0-1-6-15,0 3-8 0,0-2-9 0,0-1-3 16,0 0 0-16,-18-3-3 0,18 0 0 0,-12 2-8 16,0-1-8-16,4-4-5 0,-1-3 0 0,9-3 6 15,-9-4-6-15,3-1 8 0,6-3-6 16,-6-6 2-16,6-2 3 0,0-3 12 0,0 0-7 15,0 0 0-15,0 0 8 0,0 0 16 0,0 0 2 16,0 0-8-16,0-12 12 0,0 12 15 0,0-10-8 16,12 3 3-16,-3 0 10 0,-9 7-2 0,9-8-1 15,-1 0 8-15,1 1 19 0,-3 0 22 0,3-1 35 16,0 5 6-16,0 2 3 0,3-3-10 0,-3 2-14 16,3 0-16-16,0 2-14 0,3 0-10 0,-3 0-7 15,2 12-4-15,-2-1 1 0,0 8-9 0,-3 1-3 16,3 4-2-16,-6 4-7 0,3 3 1 0,-3-1 4 15,-3 5-1-15,0 2-1 0,0-1-3 16,-3 2-3-16,0-2 2 0,0 1 1 0,0-1-5 16,0 2 5-16,0-4-1 0,3-1-5 0,0-1 3 15,0-3 2-15,-3-2-5 0,0-7 3 0,3 0 0 16,-3-1-1-16,0-3-5 0,3 0 6 0,-3-4-1 16,0 1-2-16,6-2 4 0,-6-1-2 0,6-2-1 15,0 0-1-15,0-2 0 0,0-4 0 0,0-2 4 16,2 0-3-16,1 0 2 0,0 0-1 0,3 0 3 15,3 0-5-15,-3-13-2 0,0 2-2 0,0-1-4 16,0-1-27-16,3 2-29 0,-1 1-16 0,-2-1-35 16,0 0-44-16,0 1-54 0,0-1-109 0,0 3-162 15,-3-1-63-15</inkml:trace>
          <inkml:trace contextRef="#ctx0" brushRef="#br0" timeOffset="6659.32">2649 2227 2316 0,'-11'-2'0'15,"2"2"12"-15,0 0 11 0,0 0 9 0,0 0 7 16,0 0 10-16,3 13-13 0,0 0-6 0,0-1-12 16,0 3 12-16,3 0 13 0,3 4 6 0,-3 4 10 15,0 3 1-15,3 5-10 0,0 3 1 0,0 2-8 16,0 2 2-16,0 3 1 0,15-1 6 0,-3 2 6 16,-3-1-13-16,3-6-15 0,0 1-9 0,3-2 0 15,2-2-4-15,1-4 6 0,3-3-4 0,0-2-3 16,3-1 3-16,-3-2-4 0,-1-2-2 0,1-2-7 15,0-1 1-15,3-2-4 0,0-1 0 0,3-3 3 16,-4-2-2-16,4-6 2 0,0 4 0 0,3-2-5 16,-6-3 0-16,-1 0-1 0,1 0 5 15,-3-14-8-15,0-1 0 0,-3 0 1 0,0-2 2 16,-1-3-2-16,1 1-3 0,0-3-3 0,0-1 2 16,-3-3-5-16,0-1 0 0,0 0-2 0,-3-1 7 15,-4 0-5-15,1 2 0 0,0 0 7 0,-6 0 1 16,0 0-3-16,-3 3 4 0,0 2-5 0,0 0 1 15,0-6 6-15,-12-1-2 0,-2 0 3 0,-4 3-7 16,-3-1 4-16,3 0 6 0,-3 0-6 0,-3 0 5 16,-2 4 3-16,-4 4-6 0,0 1 1 0,-3 0 2 15,3 0-3-15,-2 5 2 0,-1 1-3 0,-6 1 2 16,7 0 0-16,-4 3 0 0,3 2-7 16,-3 3 7-16,4 1-4 0,-1 1-1 0,3 0-1 15,-3 0-4-15,4 0 2 0,5 0-6 0,3 15-10 16,-3 0-22-16,3-1-13 0,6 3-4 0,1 4-18 15,5 4-11-15,-3-2-15 0,0 4-11 0,6 3 3 16,0 2-25-16,0 3-41 0,3-1-81 0,0-4-131 16,3-4-69-16</inkml:trace>
          <inkml:trace contextRef="#ctx0" brushRef="#br0" timeOffset="7729.15">3298 1994 1194 0,'0'0'35'0,"0"0"-28"0,0 0-7 16,0 0-6-16,0 0-3 0,0 0 19 0,12 0-14 15,-12 0 17-15,18-11-6 0,-6 11-2 0,3-12-22 16,-3 3 17-16,6-2-6 0,0 1 7 0,2 1 10 16,1-1-9-16,0 2 9 0,0-1-19 0,3 2 3 15,-6 0-8-15,2 2 20 0,-2 5-8 0,-6 0 1 16,0 0 15-16,0 0 63 0,-3 0 36 15,-3 17 1-15,-3-2-6 0,0 1 0 0,0 0-18 16,-3 0-7-16,0 1-4 0,0 1-7 0,0-1-13 16,0 2 1-16,0-3-12 0,0 1-12 0,0 0-10 15,0 0 4-15,0-2 1 0,-9 0-6 0,9 1-8 16,0-4-13-16,-9 2-4 0,9-3 4 0,0-1-3 16,0-1 0-16,0-1 2 0,0-1-3 0,0-2-4 15,0 1-1-15,0-3 1 0,0 1 0 0,0 1 0 16,0-1 7-16,0 1-2 0,0 0 1 0,12 0-4 15,-6 0 1-15,3 1-7 0,-3 1 6 0,3 1 2 16,-3 0-3-16,3 0 0 0,-4 2 5 16,4-3-5-16,0 0 6 0,0-1-4 0,3 2 4 15,0 1-8-15,0 0 5 0,0 0 1 0,3-1 3 16,0 3-7-16,-3 3 0 0,2 2 10 0,1-1-4 16,0 6-2-16,-3-2-3 0,0 4 7 0,-3 2-2 15,3-1-1-15,-6 2-6 0,-3 0 8 0,0 3 0 16,0-3 26-16,0 6 12 0,-3-4-3 0,0-2 2 15,0 4 4-15,0-5-6 0,0 1-12 0,3-6-7 16,0 0-5-16,-3-4-3 0,0 1-1 0,6-1-3 16,-6-4-5-16,6-1 4 0,-3-5-8 0,3 3 4 15,-1-4-8-15,1-5 5 0,3 0-2 16,3 0 1-16,0 0 3 0,3 0-5 0,0 0 2 16,0 0 1-16,3 0 1 0,0 0-5 0,2 0 3 15,-2 0-2-15,6 0 0 0,-3 0 1 0,0 13 1 16,0-1 3-16,-4 1-5 0,1 3 8 0,-6 2-10 15,0 3 2-15,0 2 4 0,0 1 0 0,0 5-4 16,-6 3 6-16,3-3-5 0,-6 1 5 0,-3 2 12 16,0-1 33-16,0 1 9 0,0-3 20 0,-12-1 6 15,0-1-15-15,-6-1-13 0,3-1-15 0,-3-1-10 16,-3-3-17-16,-2-2-7 0,-4-2-10 0,0-1-7 16,-3-3-38-16,0-6-53 0,-5 0-58 0,2-1-68 15,-3-4-146-15,4-2-313 0</inkml:trace>
        </inkml:traceGroup>
        <inkml:traceGroup>
          <inkml:annotationXML>
            <emma:emma xmlns:emma="http://www.w3.org/2003/04/emma" version="1.0">
              <emma:interpretation id="{35773E8A-C473-4BEF-8575-2D3178BF2D2B}" emma:medium="tactile" emma:mode="ink">
                <msink:context xmlns:msink="http://schemas.microsoft.com/ink/2010/main" type="inkWord" rotatedBoundingBox="7715,11987 10871,12209 10813,13030 7657,1280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791.53">5192 3129 836 0,'6'7'76'0,"-1"-6"18"0,1 4 57 15,0-5 27-15,3 1-5 0,3-1 17 0,0 0-42 16,3 0-23-16,0 0 1 0,3 0-12 0,3 0-9 15,-1 0-18-15,4 0-13 0,-3 0-22 0,3 0-16 16,3 0-14-16,-1 0-4 0,-2 0-8 0,0 0-6 16,3 0 4-16,0 0-6 0,-4 0 5 0,7 0-8 15,-3 0 1-15,3 0-8 0,3 0 13 0,2 0-5 16,4 0 6-16,3 0-4 0,2 0-4 0,1 0 5 16,6-9-2-16,2 1-4 0,1-1 2 0,2 2 7 15,1 7-9-15,-4-6 3 0,4 6 1 16,-1 0-6-16,1 0 9 0,-3 0-4 0,2 0-3 15,1 0 1-15,-7 0 0 0,4 0-5 0,-3 0-28 16,-4 0-34-16,-5 0-36 0,-3 0-36 0,-7 0-51 16,-8 0-90-16,-6 0-79 0,-3 0-57 0</inkml:trace>
          <inkml:trace contextRef="#ctx0" brushRef="#br0" timeOffset="19451.95">7174 3350 1702 0,'-3'-9'46'0,"0"1"-4"16,3 0 21-16,0 3 39 0,0-1 0 0,0 1 15 16,0 1-15-16,15-3-13 0,3 4-3 0,0 2-2 15,5 1-14-15,4 0-8 0,6 0 3 0,3 0-17 16,2 0-15-16,4 15-13 0,0 0-6 0,-1-1-7 15,1 0 3-15,0 0-4 0,-4 4-3 0,-2 0 0 16,-3-3-2-16,0 2-2 0,-4 0 3 16,-5-1-7-16,-6 0-13 0,0-2-15 0,-3 0-20 15,-3-3-25-15,0-3-14 0,-6 1-11 0,0-4-48 16,0 0-64-16,-3-5-99 0,-3 0-119 0,2 0-26 16</inkml:trace>
          <inkml:trace contextRef="#ctx0" brushRef="#br0" timeOffset="19227.43">7251 3010 2456 0,'0'0'33'0,"0"0"36"15,0 19 10-15,0-6 6 0,0 0-12 0,0 3-13 16,-17 3-9-16,17 1-15 0,-15 6-3 0,3 1-15 15,12 3-7-15,-9 3-7 0,9 2 2 0,0 1-5 16,0 1 2-16,0 1-2 0,0 3 3 0,0-3-7 16,0 3-2-16,0-3-1 0,12 1-22 0,-12-4-35 15,9-1-27-15,3-3-32 0,-12-6-16 0,6-1-29 16,-1-5-38-16,4-2-59 0,-3-5-115 0,0-3-8 16,3-3 17-16</inkml:trace>
          <inkml:trace contextRef="#ctx0" brushRef="#br0" timeOffset="19679.31">7647 2993 2191 0,'-3'-4'58'0,"0"-1"9"16,-3 4 10-16,6 0 0 0,0 1 2 0,0 0 0 0,0 0-16 16,0 13-17-16,0 1-11 0,0 2-11 15,0 4-1-15,0 3-4 0,0 2-4 0,0 3-10 16,18 4 0-16,-3-1 0 0,3 3-4 0,3 1 1 15,3 0-2-15,-1-4 2 0,1 2-5 0,-3-1-6 16,0-1-20-16,3-1-17 0,-3-1-28 0,-4-1-16 16,1-2-23-16,-3-1-24 0,0-1-30 0,-3-2-99 15,-3-3-131-15,3-4-74 0</inkml:trace>
          <inkml:trace contextRef="#ctx0" brushRef="#br0" timeOffset="19935.11">8195 3139 2329 0,'0'-2'31'0,"-12"1"5"0,12 1 9 16,-12 0 10-16,12 0 4 0,-15 12-5 0,6 3-7 15,0 1-22-15,1 3-3 0,2 5-2 0,0 4-11 16,0 2-7-16,6 3 6 0,0-1-11 0,0 4 6 15,0 3-4-15,0-2 5 0,15-1-3 16,-1 0-3-16,1-2 4 0,0-2-8 0,0-2-8 0,0-1-24 16,3-3-27-16,0-2-33 0,-3-2-47 15,2 0-78-15,-2-5-90 0,3-1-113 0,-3-4-42 16</inkml:trace>
        </inkml:traceGroup>
        <inkml:traceGroup>
          <inkml:annotationXML>
            <emma:emma xmlns:emma="http://www.w3.org/2003/04/emma" version="1.0">
              <emma:interpretation id="{BF6063BA-BF6F-4FFF-8DB7-BFDC272551EA}" emma:medium="tactile" emma:mode="ink">
                <msink:context xmlns:msink="http://schemas.microsoft.com/ink/2010/main" type="inkWord" rotatedBoundingBox="11255,11768 13374,11917 13299,12986 11180,12837"/>
              </emma:interpretation>
              <emma:one-of disjunction-type="recognition" id="oneOf8">
                <emma:interpretation id="interp8" emma:lang="" emma:confidence="0">
                  <emma:literal>Al"</emma:literal>
                </emma:interpretation>
                <emma:interpretation id="interp9" emma:lang="" emma:confidence="0">
                  <emma:literal>a)"</emma:literal>
                </emma:interpretation>
                <emma:interpretation id="interp10" emma:lang="" emma:confidence="0">
                  <emma:literal>Al" \</emma:literal>
                </emma:interpretation>
                <emma:interpretation id="interp11" emma:lang="" emma:confidence="0">
                  <emma:literal>A)"</emma:literal>
                </emma:interpretation>
                <emma:interpretation id="interp12" emma:lang="" emma:confidence="0">
                  <emma:literal>A)".</emma:literal>
                </emma:interpretation>
              </emma:one-of>
            </emma:emma>
          </inkml:annotationXML>
          <inkml:trace contextRef="#ctx0" brushRef="#br0" timeOffset="20358.97">8811 3074 2438 0,'-12'-6'26'16,"12"3"8"-16,-12 2 2 0,12 1 7 0,-12 0 5 16,4 0 2-16,-1 15-7 0,-3 2-1 0,3 2-12 15,-3 3-6-15,6 4-10 0,0 4-4 0,3 3-6 16,3 2-1-16,0-1-1 0,0 4 1 0,0-2-2 15,0 0-3-15,0-5 6 0,15 0-5 0,-6-5-19 16,-9-2-9-16,15-3 4 0,-3-7-10 0,-1-3-7 16,1-2-5-16,-3-9-21 0,3 0 4 0,0 0-1 15,-3 0 15-15,-3-20 11 0,-3 0 6 0,3-4 17 16,-3 1 3-16,-3-1 5 0,0-5 2 0,0 2-2 16,0-1 2-16,0-1 3 0,0 0 2 0,0 0 5 15,0 0 8-15,0 3 8 0,0 2 32 0,0 2-13 16,0 5 17-16,0 2 18 0,0 6 14 15,0 3 5-15,0 6-13 0,0 0-4 0,18 0-7 16,-3 0-18-16,-15 15-11 0,18 3-10 0,-4-3-11 16,1 3-7-16,-3-1-2 0,0 0 0 0,3 2-7 15,-3 0 1-15,9-1 2 0,-6 6-3 0,5-3-4 16,1 0 0-16,3 1-9 0,0 1-27 0,-3-2-17 16,0-1-31-16,-1-3-18 0,-5 1-18 0,3-1-28 15,-9-2-27-15,-3 1-77 0,-3-2-177 0,0-3-91 16</inkml:trace>
          <inkml:trace contextRef="#ctx0" brushRef="#br0" timeOffset="20528.51">8829 3528 2178 0,'-6'0'10'0,"6"0"-6"0,0 0 5 0,0 0 7 16,0 0 2-16,0 0 0 0,12-11-5 0,6 0-11 15,0 1 10-15,-3-5-11 0,2 2-12 0,-2 1-63 16,6 1-117-16,0 0-206 0,-3-1-145 0</inkml:trace>
          <inkml:trace contextRef="#ctx0" brushRef="#br0" timeOffset="20784.12">9344 2968 2152 0,'-12'-2'7'0,"12"1"-1"0,0 1 53 0,0 0 15 15,0 0 9-15,0 0-2 0,0 0-12 0,0 18-11 16,18-1-11-16,3 2-11 0,0 4-6 0,2 5 2 16,1 3-4-16,3 4-3 0,0 2-9 0,-3 4-8 15,2 1 2-15,-5 0-8 0,0 3-2 0,0-3 0 16,0 0 2-16,-3-1 3 0,-1-3-6 15,-5 2-2-15,0-4-15 0,-6-4-22 0,0 0-47 16,-6-4-35-16,0-5-77 0,0-4-161 0,0-2-249 16</inkml:trace>
          <inkml:trace contextRef="#ctx0" brushRef="#br0" timeOffset="20961.5">9820 3308 1993 0,'0'0'6'0,"0"0"-18"0,0 0 10 0,0 0-6 16,0 0 4-16,15 0-11 0,0-14-44 0,3 0-108 16,3 1-114-16,6 2-101 0</inkml:trace>
          <inkml:trace contextRef="#ctx0" brushRef="#br0" timeOffset="21164">10049 3481 2024 0,'-3'6'-5'0,"1"-1"5"0,2-4 18 16,0-1 2-16,0 0 6 0,0 0-21 0,14-13 10 15,1 0-7-15,-3-1-11 0,3-1-4 0,0-1 4 16,3 0-21-16,0 1-71 0,2 3-60 0,1-3-126 16,-6 1-91-16,3 3-59 0</inkml:trace>
          <inkml:trace contextRef="#ctx0" brushRef="#br0" timeOffset="21591.5">10582 2736 2664 0,'0'-7'32'16,"0"-1"29"-16,0 8 39 0,0 0 40 0,0 0 14 16,0 0-12-16,0 16-18 0,0 2-30 0,0 4-4 15,0 4-8-15,0 4-6 0,0 3-12 0,0 5 4 16,0 1-22-16,12-1-14 0,3 0-7 0,0-2-10 15,0-1-4-15,-6-3-3 0,6 0 1 16,0-2 10-16,-1-2-2 0,1-1-5 0,-3-1-8 16,0-1-10-16,3-2 16 0,-3-3 7 0,0-1-17 15,-3-2 1-15,0-2-2 0,-3-1-5 0,3-3 3 16,-3 0 8-16,-4-4-4 0,4 0 9 0,-3 0-8 16,0-4-11-16,-3 0 21 0,0-3-17 0,0 0 12 15,0 0-3-15,0 0-7 0,0 0 7 0,0 0 5 16,0 0-12-16,0 0-4 0,0 0 4 0,0 0 1 15,0 0 13-15,0 0-10 0,0 0 3 0,0 0-7 16,0 0 3-16,0 0 2 0,0 0-6 0,0 0-6 16,0 0 13-16,0 0-16 0,0 0-26 0,0 0-15 15,0 0-30-15,0 14-23 0,0-14-17 16,0 0-14-16,0 0-9 0,0 0-11 0,0 0-16 16,0 0-40-16,0 0-50 0,0 0-94 0,-14 0-199 15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1:37.54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BD1F50-95A4-4511-A6D2-3B46EC409F1F}" emma:medium="tactile" emma:mode="ink">
          <msink:context xmlns:msink="http://schemas.microsoft.com/ink/2010/main" type="writingRegion" rotatedBoundingBox="6719,15019 9206,14297 9497,15301 7010,16022"/>
        </emma:interpretation>
      </emma:emma>
    </inkml:annotationXML>
    <inkml:traceGroup>
      <inkml:annotationXML>
        <emma:emma xmlns:emma="http://www.w3.org/2003/04/emma" version="1.0">
          <emma:interpretation id="{E8AAF7E8-D079-4A9F-B033-6103CDE978DE}" emma:medium="tactile" emma:mode="ink">
            <msink:context xmlns:msink="http://schemas.microsoft.com/ink/2010/main" type="paragraph" rotatedBoundingBox="6719,15019 9206,14297 9497,15301 7010,16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D53D0C-658E-4E42-9641-498013033D56}" emma:medium="tactile" emma:mode="ink">
              <msink:context xmlns:msink="http://schemas.microsoft.com/ink/2010/main" type="line" rotatedBoundingBox="6719,15019 9206,14297 9497,15301 7010,16022"/>
            </emma:interpretation>
          </emma:emma>
        </inkml:annotationXML>
        <inkml:traceGroup>
          <inkml:annotationXML>
            <emma:emma xmlns:emma="http://www.w3.org/2003/04/emma" version="1.0">
              <emma:interpretation id="{FD1A0C39-6492-4CDC-9E84-0CC843A01DA7}" emma:medium="tactile" emma:mode="ink">
                <msink:context xmlns:msink="http://schemas.microsoft.com/ink/2010/main" type="inkWord" rotatedBoundingBox="6719,15019 9206,14297 9497,15301 7010,16022">
                  <msink:destinationLink direction="with" ref="{5788C798-357F-440B-87D1-381EDFCD78D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280 15 2602 0,'-12'-5'27'0,"0"0"27"0,-3 2 29 0,3 2 11 15,0 1-3-15,-3 0-7 0,3 0-15 0,-3 0-20 16,0 0-2-16,1 19 8 0,-1 1-8 0,0 1 3 16,0 5 0-16,-6 5 7 0,3 1-15 0,0 5-13 15,4 2-7-15,2 2-7 0,3 1-12 16,6 5 0-16,3-3 2 0,0 3-5 0,0-1-15 15,21-1 4-15,-1-7-19 0,7 2-21 0,3-9-21 16,0-4-40-16,-1-6-37 0,4-6-25 0,3-4-32 16,-3-11-63-16,5 0-81 0,1 0-160 0,-3-12-54 15</inkml:trace>
          <inkml:trace contextRef="#ctx0" brushRef="#br0" timeOffset="658.76">720 129 2734 0,'-12'0'31'0,"0"0"1"0,-3 0 33 0,3 0 13 15,4 0-9-15,-1 0-10 0,0 0-22 0,3 0-15 16,0 0-3-16,6 0-12 0,0 0-1 0,0 0-2 16,0 0 1-16,18 0-6 0,2 0-1 0,1-12 3 15,3-3 2-15,0 0-6 0,0-1 1 0,6-4-2 16,-4-2 2-16,7-2-3 0,-6-2 0 0,3 1 1 15,-4-1 2-15,1 0 2 0,-3 1 0 0,-3 0 0 16,-3 0 1-16,-3 2 8 0,-6 2-1 0,-4-1-1 16,-2 5 2-16,-3 0 36 0,0 4 45 0,0 4 34 15,0 1 9-15,-14 5 2 0,-1-2-18 16,3 2-14-16,-3 3-28 0,0 0-14 0,0 18 4 16,0-3 11-16,0 7-27 0,0 0 22 0,-2 8-32 15,5 3-16-15,0 2 12 0,3 3-22 0,3 0-18 16,6 1 23-16,0-2-23 0,0 3-3 0,0-3 11 15,21-4 2-15,0 0-5 0,2-4-19 0,4 0-5 16,3-7 1-16,0-2-13 0,5-4-17 0,4-4-9 16,-3-3-28-16,6-5 10 0,-4-4 9 0,1 0-9 15,0 0 15-15,-1-21-11 0,1 1-5 0,-3-2 0 16,-1-3 13-16,-5-3 24 0,-3-3 14 0,-6-1 13 16,-3-4 6-16,-6 0 6 0,-3 0 8 0,-6-4 4 15,-3 2-2-15,0 0 10 0,0 1 55 0,0 2 28 16,-18 6 15-16,6 4 13 0,0 1 0 0,12 7 6 15,-15 9-15-15,15 8-23 0,0 0-10 16,0 14-33-16,0 10-9 0,0 2 1 0,0 7-28 16,21 8 8-16,0 3 5 0,2 3-7 0,1-1-26 15,0 1 21-15,-3 1-8 0,0-5-6 0,-3-1-11 16,-3-4 4-16,2-5-10 0,-2-1-13 0,0-6 16 16,0-7-56-16,0-7-5 0,-6-1-13 0,0-6-24 15,-3-5-3-15,0 0 4 0,-6-14 15 0,0-3 7 16,0-4 12-16,0-4-2 0,0-4 9 0,0-6 7 15,-18-2 19-15,6-3 16 0,12-5 10 16,-12-2 4-16,0 1 8 0,12-3-3 0,-12 1 0 16,3 0 5-16,3 3-2 0,6 2 0 0,-6 9-1 15,6 1-13-15,0 9-63 0,0 3-37 0,0 6-24 16,15 4-23-16,-15 11-35 0,15 0-79 0,-3 0-177 16,-12 0-183-16</inkml:trace>
          <inkml:trace contextRef="#ctx0" brushRef="#br0" timeOffset="986.17">2268-539 3371 0,'0'-7'123'0,"-18"0"27"0,3 7 46 16,-3 0 11-16,0 0-18 0,1 0-33 0,-4 22-42 15,0-3-23-15,0 4-12 0,0 2 17 0,3 1-34 16,1 4-35-16,2 2-19 0,-3 3-3 0,6 3 18 15,0 2-32-15,6 1 14 0,6-3 4 0,0-2-9 16,0-4-22-16,15-6-10 0,6-4-9 0,3-6 19 16,2-1-17-16,7-9-23 0,0-2-10 0,3-4 1 15,-4 0 47-15,1-15 0 0,0 0 1 0,0-5 15 16,-7-1 8-16,4-4-21 0,-9 0 12 0,-3-1 16 16,0-3-19-16,-9 4 10 0,-3-5 5 0,-6 0 7 15,0 1-6-15,0-5 5 0,0-2 1 0,-21 0-4 16,3 1-2-16,-6 4-13 0,-6-1 19 15,-2 5-12-15,-10-3-17 0,0 3-48 0,-5 2-82 16,-7 5-80-16,-6-7-93 0,-2-1-57 0,-4 1-63 16,-5-3-247-16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1:37.08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88C798-357F-440B-87D1-381EDFCD78D1}" emma:medium="tactile" emma:mode="ink">
          <msink:context xmlns:msink="http://schemas.microsoft.com/ink/2010/main" type="inkDrawing" rotatedBoundingBox="6260,12559 7020,14097 6235,14485 5474,12947" semanticType="callout" shapeName="Other">
            <msink:sourceLink direction="with" ref="{FD1A0C39-6492-4CDC-9E84-0CC843A01DA7}"/>
            <msink:sourceLink direction="with" ref="{1C13CA8A-9CEB-459B-8331-B877E36F49BE}"/>
          </msink:context>
        </emma:interpretation>
      </emma:emma>
    </inkml:annotationXML>
    <inkml:trace contextRef="#ctx0" brushRef="#br0">3444 3540 2314 0,'0'-1'55'16,"0"1"-2"-16,0 0 14 0,0 0 12 0,0 0 5 16,0 0 4-16,0 18-4 0,0 0-6 0,0 6-12 15,12 2-16-15,-3 10 1 0,6 6 13 0,0 4 4 16,0 6-7-16,6 0-8 0,-1 4-13 0,7-1-2 16,-3-1 8-16,0 3 3 0,6 1-7 0,-7 1-8 15,4-2-1-15,0 0-7 0,-3 3-8 0,0 1 1 16,-1-2 6-16,-2-1-6 0,-3-1-4 0,0-4-1 15,-3-2-4-15,-3-3-9 0,0-3 3 16,-6-4 1-16,3-4-5 0,-3-3 0 0,-3-5-2 16,-1-3 6-16,-2-2-5 0,3-4-6 0,-3-4 5 15,0-5-7-15,0-2 11 0,0-1 5 0,0-5-12 16,0-3-1-16,0 0-6 0,0 0 12 0,0 0-8 16,-14-11 1-16,-1 1 7 0,-3-3-5 0,0-1 5 15,-3-2 1-15,3 0-1 0,-6-2-4 0,-2-3 0 16,-1-1-1-16,0 0 12 0,0 2-16 0,1-4 4 15,-1 4 11-15,0-2-5 0,3 3-4 0,0-1 4 16,3 3-4-16,1 3 4 0,-1-2 0 0,3 4 3 16,3-4-1-16,3 4-4 0,0 0 5 15,0 3-6-15,0-2 2 0,6 5-2 0,1-3 1 16,-4 4 4-16,3-2-2 0,3 3 2 0,0-1-4 0,3 4 4 16,-3-2-3-16,3 3 5 0,0-4 8 15,0 4 8-15,0 0 51 0,0 0 30 0,0 0 22 16,0 0-4-16,15 0-26 0,2 17-38 0,4-4-16 15,3 4-1-15,6 4-28 0,3 2-7 0,-1 7 19 16,7 1-25-16,-3 0 6 0,2 2-3 0,1 1 12 16,0 0-6-16,-3-4-14 0,-1-1 4 0,-2-4 2 15,0 2-1-15,0-2 9 0,-4-3-11 0,1-3 13 16,-6-4-9-16,0 1-17 0,-6-6 11 0,-1-1 2 16,-5-6-7-16,3 0 14 0,-6-3-2 15,-3 0 0-15,3 0 7 0,0-17-4 0,-3-2 4 16,3-1-20-16,3-4 11 0,-3-7 12 0,3 0-21 15,-1-5 25-15,1-4-25 0,-3-3 1 0,0-1 13 16,0 0-7-16,-3 1 10 0,6 0-18 0,-6 5 13 16,0 4-7-16,3 3-9 0,0 1-16 0,0 7 5 15,-6 4-20-15,0 3-30 0,0 5-34 0,0 0-59 16,-3 5-52-16,0-1-35 0,0 3-26 0,0 4-26 16,0 0-101-16,0 0-283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2:18.28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BB2167-B747-4D45-81B3-9D453D53A4D6}" emma:medium="tactile" emma:mode="ink">
          <msink:context xmlns:msink="http://schemas.microsoft.com/ink/2010/main" type="inkDrawing" rotatedBoundingBox="22059,10351 22745,9123 23076,9308 22389,10536" semanticType="callout" shapeName="Other"/>
        </emma:interpretation>
      </emma:emma>
    </inkml:annotationXML>
    <inkml:trace contextRef="#ctx0" brushRef="#br0">0 937 1242 0,'0'0'48'0,"0"0"2"16,0 0-23-16,0 0-15 0,0 0 21 0,0 0 42 16,0 0-4-16,0 0-24 0,0 0 15 15,0 0 3-15,0 0-17 0,0 0 1 0,0 0 2 16,0 0-18-16,0 0-6 0,0 0-3 0,0 0 17 16,0 0-21-16,0 0-3 0,0 0-2 0,0 0 5 15,0 0 21-15,0 0-21 0,0 0-1 0,0 0 16 16,0 0 14-16,0 0-18 0,0 0 26 0,0 0-14 15,0 0 8-15,0 0-11 0,0 0 1 0,0 0 10 16,0 0-15-16,0 0-11 0,0 0 0 0,0 11-12 16,15-1 5-16,-15 1-7 0,0-2-4 0,0-3 5 15,18 4-3-15,-18-1-4 0,0 1 4 16,0-1-4-16,0-1 2 0,0-2-7 0,15 3 2 0,-15 0-2 16,0-2 5-16,0 3-2 0,15-2 34 15,-1 0-10-15,-14 1-7 0,9 0-4 0,-9 1-11 16,15-1 8-16,-6 1-5 0,0 2 1 0,0 1 16 15,-9-1 4-15,9-3-5 0,-3 2-6 0,6 2-14 16,-9-2-5-16,3 0 6 0,0-1 0 0,0-3-6 16,0 2-1-16,0 1 2 0,0 0-5 0,-3-4 7 15,2-2-1-15,-2-2-2 0,0 2-7 0,0-1 6 16,-3 2 2-16,3-3 3 0,3-2-2 0,-6 0-5 16,6 0 7-16,-6 0-2 0,6 0-3 0,-3-16 4 15,3 4-2-15,0-3 1 0,0 1-2 16,0-1 2-16,0 0-3 0,0-5 5 0,0 4-3 15,3-4 3-15,-6-1-5 0,6-5-4 0,0 1 4 16,-3-1 5-16,3-1-3 0,-1-3-2 0,4 1 4 16,0-5 0-16,3 2-2 0,-3-1 0 0,3 3 3 15,3-1 0-15,0 1-3 0,-3 2 1 0,2-2-3 16,-5 3 2-16,3 1 4 0,0-1-5 0,3 2-1 16,-9 0 5-16,6 0-5 0,0 0 0 0,-6 2 3 15,5-2 0-15,-5-1 2 0,3 1-6 0,0-1 2 16,3-1 0-16,-3 1 3 0,-3 3-3 0,3-3-2 15,0 4 7-15,-6-1-4 0,6-1 1 16,-3 1-1-16,2 1-1 0,-8 1 5 0,3 1-7 16,0 3 1-16,0-1 7 0,0 3-6 0,0 1 2 15,-6 0 1-15,6 2-1 0,-6 1-5 0,3-1 0 16,-3 1 3-16,3 2 4 0,0 0-4 0,-3 4 2 16,6-1-1-16,-6 1 1 0,0 3 2 0,3 0 0 15,-3 2-8-15,0 0 2 0,0 0 4 0,0 0-4 16,0 0 3-16,0 0 7 0,0 0-6 0,0 0-7 15,0 0 0-15,0 0-15 0,0 0-27 0,0 0-38 16,0 0-38-16,0 0-63 0,0 13-76 0,0 0-219 16,-15 1-137-16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4:39.10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B34784-BCD1-491F-9948-EBDC06DCAC15}" emma:medium="tactile" emma:mode="ink">
          <msink:context xmlns:msink="http://schemas.microsoft.com/ink/2010/main" type="inkDrawing"/>
        </emma:interpretation>
      </emma:emma>
    </inkml:annotationXML>
    <inkml:trace contextRef="#ctx0" brushRef="#br0">663 666 1020 0,'6'0'20'0,"-3"-8"9"0,3 0 7 0,-3 3 23 16,3-1 29-16,-4 1-19 0,1-1-22 15,3 2-11-15,0 0-17 0,3-1 1 0,0-1-19 16,0 0 0-16,0 0 34 0,0 2-7 0,-3 0-4 16,6-3 12-16,-3 0 12 0,-3 1-6 0,3 1 9 15,0 2-8-15,0-2-6 0,-3-1-2 0,5 1 10 16,-5 2-4-16,3-2 20 0,0-1-4 0,0 1-15 16,-3-3-14-16,0 1 2 0,3 0 12 0,-3-2-16 15,3 3-4-15,-3-1-12 0,6 0 7 0,-3 2-5 16,0 0-12-16,5-1 8 0,-2 1-3 15,-3 4-10-15,3-8 12 0,-3 3-1 0,3-3-6 16,-3-2-7-16,3 5 9 0,0-3-4 0,0-1 0 16,3 1-3-16,2 2 14 0,-5-4-15 0,6 2 10 15,0 5 3-15,-3-4-2 0,0-1 0 0,3 3 36 16,-3-3-14-16,2 1-2 0,7 0-10 0,-3-2-3 16,-3-3-5-16,6 4 6 0,0-5-6 0,2 0-4 15,-5-1 1-15,3 0-2 0,-3 1 0 0,3-4-7 16,-6 6 3-16,2-1 6 0,-2 2 1 0,0 2-3 15,0 0-4-15,0 0 2 0,0 0 0 0,-3 3-2 16,5 0-2-16,-2 0-2 0,-3-1 3 0,3 3 10 16,0-3-8-16,-3 4-1 0,0-2 7 15,2 2-5-15,1-3-2 0,0 3 9 0,3 1-11 16,0-3 8-16,0 0-11 0,3 1 7 0,-1 1-1 16,-2-2 5-16,3 1-10 0,3-2 12 15,-3 2-4-15,-4-1-1 0,4 1-4 0,-3 2 0 0,0 1 1 16,0-2 0-16,-3 3-1 0,-4 0 10 0,4-3-9 15,-3 3 3-15,-3 0 2 0,0 0 0 0,0 0-4 16,0 0 2-16,0 0-10 0,0 0 12 0,-3 0-5 16,-3 0-3-16,2 0 2 0,1 0 2 0,-3 9 1 15,-3-9-2-15,3 0 6 0,-3 0 0 0,0 9-5 16,0-9-5-16,0 0 6 0,0 5-4 0,-3-5 2 16,0 0 5-16,0 0-5 0,0 7 5 15,0-7-4-15,0 4-4 0,0 1 6 0,0-4-4 16,0 2 7-16,0 2-1 0,0-3-2 0,0 2-5 15,0 0 3-15,0-3 6 0,0 2-5 0,0 0 1 16,0-1 2-16,0 1-3 0,0 0-2 0,0-1 3 16,0-1 3-16,0 2-8 0,0 1 1 0,-12-2 5 15,12 2-1-15,-12-1 0 0,0 0 3 0,-2 2 1 16,5-1-5-16,-3 3 3 0,-3-4-11 0,3 2 14 16,-6 1-9-16,6 0-4 0,-3 3 4 0,-3-1 3 15,4 2 2-15,-4 1-14 0,0 0 5 0,0 0 5 16,0 0-6-16,-3-1 6 0,3 1 0 0,-2 1-12 15,2-1-3-15,-3-2 2 0,0 3-2 16,3 1 4-16,-3-1 5 0,1 3 11 0,-1 0-8 16,-3-4 0-16,6 3 11 0,-6 2-13 0,3 0 1 15,-2-1 2-15,-1 0 5 0,3 0 2 0,0 0-4 16,3 1 1-16,-3 1 6 0,1 1-7 0,2-4-1 16,3 1 2-16,-3-2 0 0,3 2-2 0,-3 0-1 15,-3-1 11-15,3 1-4 0,1 0-1 0,-4-1-3 16,3 1-8-16,0 1 8 0,-3 1 4 0,3 2 0 15,1 1-9-15,-7 0 7 0,3 1 5 0,3 0-10 16,-3-3 3-16,0 2 0 0,-5-1-4 0,5 0-2 16,0-2 10-16,0 3-13 0,3-2 9 15,3-1 2-15,-3-3-6 0,4 2 1 0,2-1 0 16,-3 4 11-16,3-3-9 0,-3-1 2 0,3 3-7 16,0 0 7-16,0 1-1 0,0-2-2 0,0 2 0 15,1 1 2-15,-1-1-2 0,3 0 8 0,-3 0-7 16,-3 2 5-16,3-2-4 0,0 4-1 0,0-3-2 15,0-1 9-15,0-2-1 0,-3 3-4 0,4 4 2 16,-1-7-8-16,0 4 0 0,-3 0 0 0,0 3 11 16,0-5-7-16,0 2 4 0,0 4-2 0,0-1-2 15,-2 3 5-15,-1-2 0 0,-3 0-12 0,3 1 13 16,0 4-11-16,3 1 5 0,-3 1 2 16,4-4-2-16,-1 2 4 0,0-2-5 0,3-2 7 0,3 2-4 15,0-4-3-15,0-4-1 0,0-1 6 16,0-2 1-16,3 2-5 0,-3 1-4 0,0 1 7 15,3-2 10-15,1 4-7 0,-1-2 28 0,0 3-12 16,0-1-13-16,3 2-3 0,-3-1 1 0,3-3-4 16,-3 1-1-16,3 3 5 0,-3-2-11 0,3-1 5 15,3 0 3-15,-3-2-5 0,3 2 6 0,0-4-7 16,0 0 4-16,0-2 1 0,0-4-6 0,0 3 5 16,0-4-5-16,0-1 3 0,0-2 2 0,0 2 0 15,9-2 7-15,-9-1-2 0,0-2-1 0,0 1-6 16,0-1-4-16,0 1 0 0,0-2 7 0,0 1-2 15,0 0-1-15,0-4-3 0,0 0 4 16,0 3 0-16,0-4-4 0,0 0 11 0,0 0 0 0,0 0-7 16,15 0 3-16,-15 0-2 0,12 0 1 15,0-16 2-15,-4 1-2 0,4 4 1 0,0-4 6 16,0-3-7-16,0 0 0 0,0-2-3 0,3-4 2 16,-3 1-2-16,3-3-1 0,0 0 5 0,-1-1-6 15,-2-3 9-15,0 0-8 0,6 1-1 0,-3-2 5 16,0-2-2-16,0-3-2 0,0 1 25 0,3-2-5 15,-1-6 2-15,1 1 4 0,3-3-8 0,0 1-3 16,3-1 2-16,0 1-5 0,-1-5 0 0,1 7-8 16,0 1-1-16,0 1-1 0,3 3 6 0,-4 1-4 15,1 1-1-15,3 2 2 0,-3 3-1 16,0 2-6-16,2-1 4 0,-2 3-2 0,3-1 0 16,3-1 3-16,-3 1-3 0,2 2 9 0,-2-1-3 15,3 1-4-15,0-3 4 0,-4 3-5 0,1-2 2 16,0 0 6-16,-3 2-2 0,3-1-2 0,2 4-4 15,1-2 6-15,-3 1-9 0,3-2 3 0,-3 3 0 16,-1 3 4-16,-2-2-7 0,3 0 4 0,-6 0 1 16,3 1 2-16,-1 0-3 0,-2 4 3 0,0-6-7 15,0 0 3-15,0 2 4 0,-3 0 1 0,-1 1-4 16,1-1 1-16,0 6-4 0,-3-4 4 0,3 4-1 16,-3 3-7-16,0-1 10 0,0-1-3 15,-1 2 1-15,1 0 2 0,3-6 0 0,-3 1-4 16,6-3-2-16,-3 0 4 0,0 0-4 0,2 2 1 15,1 0-3-15,0 3 6 0,0-1-3 0,-3 4-2 16,0 3 1-16,-3 1 6 0,2 1 3 0,-5-1-7 16,3 5 4-16,-6-4 0 0,3 1 0 0,-3 2-10 15,0-2 14-15,-3 3-10 0,3-3 3 0,-3 5 1 16,3 0 3-16,0 0-14 0,0 0 11 0,-1 0 2 16,1-14-8-16,0 14 2 0,0 0 5 0,-3 0-5 15,0 0 8-15,-3 0-11 0,-3 0 4 0,3 0 3 16,-3 0 6-16,0 0-7 0,0 0-2 0,0 0 3 15,0 10 4-15,0 4-4 0,0-2 3 16,0 1-4-16,0 0 2 0,-15 1-3 0,15 1 2 16,0 0-6-16,0-1 3 0,0-1 6 0,0 0 0 15,0-3-3-15,0-3 0 0,0-2 2 0,0-1-4 16,0-3 2-16,0 2-7 0,0-1 6 16,0 2 0-16,0 3 4 0,-12-2-8 0,12 5 10 0,-12-2-7 15,12-2 1-15,-11 4 1 0,2-3 0 0,0 3-1 16,-3-2 5-16,3 3-10 0,-3 0 3 0,-3 2 2 15,3 4-5-15,0 2 10 0,-3 2-9 0,3 3 6 16,-5-1-2-16,2 2-1 0,-3 4 1 0,0 2 0 16,0 3 1-16,0-1-6 0,0 1 9 0,-2 2-4 15,2 4 0-15,0-1 2 0,-3 1-5 16,3 1-2-16,0 0 5 0,0 1 3 0,1-1-5 16,2 1 2-16,0 2 4 0,3-1-5 0,-3-1 4 15,0 1-4-15,3 4-2 0,0-1 6 0,0 4-2 16,3 0 3-16,1 1-6 0,-4 1 4 0,3 5-4 15,0 1 2-15,0-2-5 0,-3-1 3 0,0-1 5 16,3 1-4-16,-3 2 1 0,3-3 0 0,0-5 2 16,-3-2-5-16,6-2 4 0,0-3-1 0,-2 1-4 15,2-4 7-15,3-5 1 0,0 2-1 0,0-4-5 16,0-2-1-16,3-4 2 0,0 1 6 0,0-4-9 16,0 1 7-16,0-3-8 0,15 3 6 0,-1-2 0 15,-5 0-3-15,3-2-3 0,-3 0 10 0,0 2-1 16,0-4-7-16,3 1 4 0,0 1 0 15,-6-3 0-15,6-1 2 0,-3-3-5 0,0-2-2 16,-3-1 5-16,3 0-1 0,-4-5 7 0,-2-3-6 16,3-2-3-16,-3 0 4 0,3 0 7 0,-6 0-1 15,3 0-4-15,-3 0-1 0,3 0 6 0,-3 0-15 16,0 0 10-16,0 0 3 0,0 0-1 0,0 0-2 16,0 0-9-16,0 0 3 0,0 0-3 0,0 0 3 15,0 0 0-15,0 0 3 0,0 0 3 0,0 0-7 16,0 0 7-16,0 0-2 0,0 0-5 0,0 0 5 15,0 0-4-15,0 0-6 0,0 0 5 16,0 0 7-16,0 0-7 0,0 0-3 0,0 0 7 0,0 0 9 16,0 0-10-16,0 0-2 0,0 0 3 15,0 0 8-15,0 0-8 0,0 0 1 0,0-12 0 16,0 1 2-16,0-2-4 0,0-2-6 0,9 0 6 16,-3-3 4-16,3-6-3 0,0-3-3 0,-3-5 5 15,6-1 7-15,-3-6-2 0,0-6 10 0,3-2 1 16,-3-4-6-16,0-5-5 0,2-1 0 0,-5-3-8 15,6-3 4-15,-6-3-1 0,3 0-2 0,-3 2-4 16,3 3 3-16,0-1-1 0,-3 1-6 0,0 1 3 16,6 1 4-16,-3 5 4 0,0 3-5 0,6 0 3 15,-4 2-5-15,1-1 3 0,3 3 0 16,3 4-2-16,0 2 8 0,0 2-7 0,3 3-2 16,-3 3 0-16,5 1 1 0,-2-1 3 0,3 3 0 15,3 2-5-15,-3 0 5 0,2 0 7 0,-2-1-5 16,3 1-4-16,-3 3-4 0,3-1 7 0,-1 3-7 15,1 0 5-15,0 1-1 0,-3 2 3 0,3 4-2 16,-4 1 0-16,-2 3 3 0,-3 2-9 0,0 1 5 16,-6 3-1-16,0 2 3 0,0-1 7 0,0-1-12 15,-1 1 10-15,1-1 29 0,0-2-10 0,3 2-2 16,3-5-17-16,-6-3-7 0,6 1 3 0,-3 1 9 16,0 2-14-16,-1-1 4 0,-2 5 5 0,-3-5-12 15,0 11 13-15,0 0-10 0,-9 0 0 0,6 0 6 16,-6 0-5-16,0 0 1 0,3 0-2 15,0 0 7-15,-3 0-9 0,0 0 3 0,0 0 6 16,0 0-4-16,0 0-5 0,0 0 8 0,0 0-8 16,0 0 3-16,0 0 6 0,0 0-1 0,0 0-12 15,0 0 14-15,15 0-4 0,-15 0-1 0,15 16 3 16,-15-1 3-16,0 1-8 0,0 1 8 0,12 5 0 16,-12 0-3-16,9 4 1 0,-9-2-14 0,0 3 13 15,0-2-2-15,0 3 0 0,0-1-3 0,0-1 3 16,0-1-4-16,0 2 4 0,0-1-1 15,-12 1-2-15,12 3 4 0,-15-2-2 0,15 2 0 16,-15 6 2-16,3 0-2 0,3 4-1 0,0 4 2 16,0-1 3-16,9 8-2 0,-9 4-1 0,3 4-6 15,0 0 3-15,0 2 5 0,6-1-3 0,-5 1 3 16,-1 1 2-16,3-6-8 0,3-3 4 0,0-2-2 16,0-2 4-16,0-5-1 0,0 0-2 0,0-5 5 15,0-3-10-15,0 3 6 0,0-7-7 0,0-1 9 16,0 0-4-16,0-3 1 0,0-5-9 0,0-3 6 15,14-4 0-15,-2-5-1 0,0-1 5 0,-12-3 3 16,15-4 4-16,0-3 2 0,-3 0-1 0,6 0 1 16,-3-15-2-16,0-5 9 0,2-1-6 15,1-2-5-15,3-6 6 0,3-4-7 0,0-1-2 16,-3-7 8-16,2 0-6 0,1-8-2 0,0 1-1 16,3-5 1-16,0-3-2 0,-1-3-2 0,1 0-1 15,3-2-1-15,-3-2 5 0,3-4-1 0,2 1-1 16,-2 1-1-16,6 2 4 0,-6-4-4 0,2 2-1 15,-2 1 2-15,-6 2-6 0,0 5-3 0,-4 3-5 16,-5 3 10-16,-3 3-2 0,-3-1 1 0,-9 5 6 16,0 2-1-16,0 1 1 0,0 1-4 0,-18 4 2 15,3 1 10-15,1 4 9 0,-7 5-8 0,3 2 2 16,0 6-6-16,-6 3 6 0,3 3-12 0,-5 3 9 16,2 9 2-16,-3 0 0 0,-3 0 4 0,3 13 16 15,-5 5 6-15,2 4 13 0,-3 7 18 0,3 3-11 16,4 8 2-16,-4 3-10 0,3 7-17 15,0 8-12-15,3 2-2 0,4 5-9 0,-1 3-2 16,6 0-3-16,3 4 3 0,6-6-1 0,6 1-6 16,0-4-1-16,0 1 4 0,0 0-6 0,18-9-2 15,-3-3 0-15,3-3 3 16,0-5 0-16,-1-3 1 0,4-3 1 0,0-12-7 0,0-5 4 0,0-3 2 16,3-8 4-16,-4 0-3 0,1-4 3 0,3-6 2 15,-6 0-2-15,3 0 4 0,-3 0-4 0,-1-16 6 16,4-2-8-16,-3-5-3 0,0-9 2 15,0 0 3-15,0-7-5 0,0 1 4 0,2-7-5 16,-2-5 6-16,3 0-6 0,-3-3 6 0,0-1-3 16,0-4 6-16,-3-1-7 0,-1-2 5 0,-5 5-3 15,0-1-3-15,-6 2 2 0,-3 4-1 0,0 2 8 16,0 5-6-16,-21-1-3 0,-2 6 7 0,-1 3 1 16,-3 4-10-16,0 1 8 0,-6 2 1 0,1 10-8 15,-7 4 1-15,3 7 2 0,-2 8 3 0,2 0-3 16,-3 0 5-16,1 27-4 0,-1 3 5 0,0 0 0 15,6 7-2-15,-2 6 5 0,8 3-5 0,-6 8-4 16,6 3 0-16,4 6 5 0,2 8-8 0,3 0 6 16,6 3-2-16,0 8-1 0,3 1 2 0,9-2-3 15,0-3 3-15,0-2-4 0,21-4 0 16,-3-4 5-16,6-2-6 0,2-11 6 0,4-11-11 16,6-4 0-16,-6-8 10 0,8-4-3 0,1-8-3 15,0-8 1-15,2-4 2 0,-2-8 8 0,0 0-10 16,-1 0 3-16,-2-13-23 0,0 0-5 0,-6-5-2 15,-1-3 3-15,-5-5 4 0,-3-4 10 0,-3-3 3 16,-6-6 8-16,0-5-2 0,-3-7 1 0,-9-2 3 16,0-4 3-16,0-2 1 0,0-1-10 0,-18-2 11 15,0 1-3-15,-6-3-1 0,0 5-1 0,-5 1 8 16,-1 6 4-16,-6 5 27 0,0 3-7 0,1 8-13 16,-1 5-3-16,-6 10-10 0,4 8 7 0,-7 13 0 15,3 0 4-15,-2 15-4 0,-1 9 3 0,3 10-4 16,-8 4-4-16,2 5-5 0,3 9-2 15,-5 5 3-15,2 5 6 0,4 4-11 0,-1 4 6 16,0 5 2-16,4 2-10 0,2 3 2 0,0 0-1 16,6-2 4-16,1 0-2 0,5-1-3 0,3-5 9 15,0-2-9-15,6 1 1 0,7-5 4 0,2 0-10 16,9-5 6-16,0-1-5 0,0 0 4 0,14-7-2 16,10-3 0-16,0 0 0 0,3-4 3 0,9-6-4 15,-1-4 0-15,7-4-16 0,3-7-8 0,5-6 12 16,1-9 5-16,-1-10 6 0,1 0 2 0,0-18 2 15,-4-6 6-15,-2-8 3 0,-6-9-6 0,-4-3 1 16,-8-5 3-16,-3-1-8 0,-6-1 2 16,-3-6 4-16,-6-1 5 0,-9 1-3 0,0 5 7 15,0-4-12-15,-24 4 7 0,3-3-3 0,-6 3 0 16,0 4 10-16,-5 1-7 0,-4 1 0 0,-3 7 24 16,4 3-7-16,-4 5-10 0,0 5-6 0,-3 7 5 15,1 7-7-15,-4 5-6 0,0 7 7 0,1 0-11 16,-1 19 9-16,1 7-5 0,-1 8 7 0,3 3-6 15,1 4-2-15,5 8 6 0,0 3-2 0,3 4-1 16,1 3-2-16,8-3 1 0,-3 1-1 0,9 0 5 16,0-1-7-16,3-2-4 0,9-3 3 0,6-4 4 15,0-4-14-15,0-2 12 0,18-7-9 0,3-3 9 16,3-5 2-16,3-3 0 0,5-3-4 16,4-5 5-16,3-4-8 0,-3-11-21 0,2 0 7 15,1 0 10-15,0 0 2 0,-4 0 4 0,-2-20 2 16,0 0 8-16,-6-2-5 0,-1 0 3 0,-5-3 1 15,-3-3-1-15,-9-2-2 0,0-1 3 0,-9-4-3 16,0 0 6-16,0-1-9 0,-21-2 5 0,-3-2 0 16,1 0 4-16,-4 2-8 0,-6-1 2 0,-3 5 1 15,1 1-2-15,-7 2 1 0,-3 4-2 0,-2 5-2 16,-1 4-1-16,0 5 1 0,-2 5-2 0,2 8 0 16,-2 0 0-16,2 0 3 0,0 17 2 15,1 3 3-15,2 6-9 0,0 2 5 0,4 1 4 16,-1 6-7-16,3 1 2 0,1 1-3 0,2 2 10 15,3-2-11-15,3 5 3 0,1-3 3 0,2 1-3 16,3 0-4-16,3-1 5 0,6-2 0 0,0-1-1 16,7 0-1-16,2 0 0 0,6-8-1 0,0 4-1 15,23-7 0-15,4 1 3 0,0-4-4 0,6-6-7 16,2-7-6-16,4-3 4 0,0-6 5 0,2 0-1 16,-2 0 0-16,-3-15 4 0,0-1 2 0,-4-2 4 15,-2-1 2-15,-6 0 2 0,-3 0 4 0,-6-3-1 16,-3 6-1-16,-6-4-3 0,-6 2 4 15,0-5 0-15,0 2-1 0,0-3-1 0,-12-2-4 16,-3-1 1-16,-3-4 6 0,0-1-5 0,-3 0 2 16,-3-2 0-16,-5 2-4 0,-4-3 0 0,-3 4 5 15,-3-2-9-15,-2 3 6 0,-4 6 4 0,-5-1-2 16,-1 9 6-16,0 2 6 0,-2 7-4 0,2 7-8 16,4 0 3-16,-4 0-5 0,0 16-2 0,4 5 1 15,2 4 1-15,3-1-4 0,7 3 9 0,-1-1-7 16,6 4-3-16,6-1-1 0,9 2-1 0,4-2 8 15,2 2-8-15,3-2 3 0,6-1 0 0,0 4 0 16,0-3 0-16,15-3 1 0,2 2 1 0,4 0-3 16,0-2-2-16,9-1 3 0,-3-3 1 0,2-2-4 15,4-2-7-15,3-3-14 0,0-8-2 0,-4-1-8 16,4-6-1-16,-6 0 5 0,6 0 6 16,-7-22 12-16,-5-2 9 0,0-2-3 0,-3-1 7 15,-6-8-8-15,-3-1 4 0,-4-4-7 0,-8-2-2 16,0 0 4-16,0-7 4 0,-20 1 3 0,-4-2 6 15,-3 1-2-15,-9-3 2 0,-2 2 1 0,-4-3-5 16,3 0 0-16,-8 6 0 0,-1 0 2 0,-3 3 2 16,1-1-3-16,2 5 0 0,4 5 2 0,-1 3-1 15,0 7 2-15,4 7-4 0,2 5 3 0,0 5 2 16,6 8-6-16,1 0 4 0,2 0-3 0,-3 21-1 16,3-3 7-16,4 6-3 0,-1-2-4 0,3 4 2 15,3 0-6-15,3-1 4 0,0-1 3 16,7 1-5-16,5-3 2 0,0-1 0 0,6 0 0 15,0-2-3-15,0 0 5 0,15-2-2 0,-1 2 4 16,4-6-6-16,0 1 2 0,6-3-4 0,-6-2-13 16,9 1-6-16,-4-7 0 0,1-3 5 0,3 0-3 15,-3 0 3-15,0-13 4 0,-4-2 9 0,4-6-1 16,-3-1 7-16,-3-5-3 0,0-4 5 0,-3-5 0 16,0-6 2-16,-6-4-7 0,-4 0 9 0,-5-5-3 15,0-3 0-15,0 0 3 0,0-2 0 0,-20 2-5 16,-1 3 2-16,-3 4-2 0,0-1 2 0,-6 5 1 15,1 3 3-15,-1-1 1 0,-3 7-1 16,-3-1 22-16,1 4 3 0,-4 3 7 0,6 4-5 16,-5 4-10-16,5 4-7 0,-3 1-6 0,0 10 1 15,4 5-5-15,2 0-1 0,-3 0-1 0,3 20 1 16,4 2 0-16,-4 3 2 0,6 8-2 0,3 2-3 16,0 2 5-16,0 2-6 0,7 5 1 0,-1 2 0 15,6 1 0-15,0-4-1 0,9-5-4 0,0 2-1 16,0 0 2-16,0-6 1 0,18-6-5 0,3 0 5 15,-1-7-1-15,7-4 3 0,0-3-2 0,3-9-1 16,-1-5 4-16,1 0-2 0,9 0-2 0,-6-21-3 16,2-1-5-16,-2-3 1 0,3-5 4 0,-6-7-2 15,-1-6 2-15,1-2 4 0,-6-4 2 0,-3-4 2 16,0-6-1-16,-3 4-1 0,-7-4 1 16,-2 0-2-16,-3-1 4 0,-6 2 0 0,0-3 0 15,0 5-4-15,-15-5 5 0,-5 3-2 0,-4-2-1 16,0 6-1-16,-6-4 5 0,-3 5 3 0,1 1-5 15,-4 9 29-15,0 5-7 0,1 6-8 0,-4 7-8 16,6 8-4-16,3 8 1 0,-2 9-3 0,2 0 4 16,6 20-10-16,0 5 5 0,3 5-2 0,7 3 1 15,-1 7 0-15,9 1 1 0,0 4-3 0,3 1 3 16,3-2-1-16,0 3-1 0,0-4-4 0,21-4 4 16,-4 0-4-16,4-2 2 0,0-2 0 15,0-3-7-15,6-4 6 0,0-5 0 0,-1-2-2 16,4-2 3-16,-3-7 1 0,3-1-4 0,2-11 0 15,1 0-12-15,-3 0 0 0,6 0-3 0,-1-22-10 16,-2-5 12-16,3-2 5 0,2-2 5 0,-2-5 5 16,0-4 3-16,0-2-4 0,-4-5 5 0,1-3 0 15,-3-1-1-15,-3-2 0 0,-3 1 0 0,-7 5 5 16,-2-3-4-16,-6 7 3 0,-9 1-2 0,0 6 1 16,0 3 2-16,-15 2-2 0,-6 4-2 0,4 1-3 15,-7 4 3-15,0 1 1 0,-3 4 3 0,0-2-4 16,-2 5 3-16,-1 0 27 0,0 2-6 0,3 4-9 15,-2 6 0-15,2 2-6 0,0 0-6 0,3 0 0 16,3 27 0-16,-3 4-4 0,7 5 3 0,-1 7 0 16,3 2 1-16,3 3-4 0,3 12 3 15,0-2-4-15,6 2-1 0,3 0 2 0,0-3-4 16,0-3 1-16,15-2 0 0,6-6-3 0,0-6 2 16,5-1 1-16,1-7 0 0,6-3 0 0,3-6 2 15,2-4-1-15,1-3 2 0,6-6-2 0,2-10 0 16,1 0-3-16,6 0-8 0,2 0 3 0,1-22-4 15,2-3 9-15,4-5 2 0,-4-4 7 0,4-4-3 16,-4-6-2-16,-2-4-2 0,-1-1-11 0,-5-3 0 16,-6 2 6-16,-4-5 6 0,-8 4 1 0,-6-1 1 15,-9 2-2-15,-6 3 3 0,-12-1 3 0,0 1-4 16,0 1 3-16,-18 4-3 0,-3-1 1 16,0 7 3-16,-3 0-3 0,-5 2 22 0,-4 6 11 15,3 8-14-15,-9 0-9 0,4 5 2 0,-4 9-5 16,0 6-5-16,1 0-1 0,5 0-1 0,0 22 2 15,3 7 1-15,1 2-1 0,2 9-2 0,3 6-1 16,3 2 1-16,3 5-5 0,0 4 8 0,6 1-7 16,4-4 1-16,2 6 1 0,6-7-3 0,0 0-1 15,0-4 6-15,14-7-3 0,4-3-4 0,0-3-2 16,9-6 8-16,3-4-5 0,5-7 4 0,4-2-2 16,6-6 7-16,5-5-1 0,1-6-4 0,3 0-6 15,2 0-12-15,-2-23 4 0,-1 1 4 0,4 1 7 16,-7-4 2-16,1-4 0 0,0 0-4 15,-4-2 3-15,-2-3 1 0,-3 2 3 0,-1-4 0 16,-8 3-11-16,0-6 1 0,-9 6 2 0,-1-5 1 16,-8 1 7-16,-3 2 3 0,-3-1-5 0,-3 5 7 15,-6 1-4-15,0 2-1 0,0-3 0 0,-18 9-1 16,0 0 4-16,-2 0-1 0,-1 6 0 0,0 4 0 16,-3-1 7-16,0 8-6 0,0 5 3 0,1 0-6 15,-4 19-1-15,3 7-2 0,0 1 1 0,3 8 4 16,3 5-4-16,1 4 0 0,5 3 2 15,3-3-3-15,9 3 0 0,0-1-4 0,0-1 3 0,15-5 0 16,0-3 1-16,5-2-3 0,1-5 3 0,3-2 2 16,6-6-4-16,0-1 4 0,5-6 4 15,-2-4-6-15,6-6 0 0,2-5 3 0,-2 0-4 16,3 0 9-16,5-16-8 0,1-2-12 0,3-3-15 16,2-2-2-16,1-5 1 0,2-2-5 0,4-6 9 15,-1-5-6-15,1 0 2 0,-1-6-8 0,-8-1 5 16,-3 0 4-16,-7-3 5 0,-5-2 15 0,-9 5 2 15,-9-3 5-15,-18 6 5 0,0 5 0 0,0 4 0 16,-27 3 13-16,-6 9 6 0,-5 3 5 0,-4 8 2 16,-3 13 11-16,-5 0-6 0,-1 0 18 0,-3 0-1 15,4 22 5-15,-4 0-3 0,4 4-13 16,-1 4-6-16,3 1 15 0,4 5-11 0,2 0-13 16,3 5-9-16,7 1-6 0,2 3-4 0,9 1-2 15,3 3-6-15,6-4 4 0,6 1-2 0,6 2 2 16,0-3-5-16,0 0 0 0,21-1-4 0,3-3 6 15,0-3-5-15,3-1 4 0,5-5-3 0,1-4 4 16,3-3-1-16,0-5-3 0,5-1-11 0,1-8-17 16,0-2 1-16,-1-9 4 0,1 0-10 0,3 0 15 15,-4 0 3-15,-2-20 3 0,0 0 8 0,-4-5 4 16,-8-4 2-16,3-2 7 0,-9 1-3 0,-3-3-2 16,-10 0 1-16,-2-1 3 0,-6 1 3 15,0 0 0-15,0-1-4 0,-23 0-1 0,-1 2 5 0,-3 1-2 16,0 1 37-16,-6 0-4 0,4 4 8 15,-4 4 0-15,0 6-13 0,-2 5-10 0,2 3-11 16,3 8-1-16,3 0-3 0,-3 24-4 0,4-1 2 16,2 9-5-16,-3 2-1 0,9 7 2 0,0 6-2 15,3 3 3-15,1 2-1 0,8 4-4 0,3-1 3 16,3 2 0-16,0 2-2 0,12-4-1 0,5-2 0 16,4-4-1-16,3-5-1 0,6 0-1 0,3-5-2 15,8-6 8-15,4-5-4 0,3-9-2 0,5-2-41 16,4-6-1-16,2-5 16 0,7-6-7 0,-1 0 8 15,1-14 11-15,-4-6-9 0,1-1-11 0,-4-3-2 16,-2-5 0-16,-10 0 13 0,-11-5 12 16,-3 0 7-16,-9-6 8 0,-6 4 1 0,-10-6-1 15,-8 4-1-15,0-1 6 0,-20 1-1 0,-7-1 5 16,-9 2 17-16,-6 1-1 0,-5 1 20 0,-10 4 1 16,-2 3-6-16,-4 5 0 0,-8 6 7 0,5 7-4 15,-5 3-8-15,-1 7 4 0,4 0-6 0,5 19-8 16,-2 2-11-16,2 4-3 0,7 7-2 0,2 4-4 15,7 7 1-15,2 2-1 0,3 2-2 0,7 5-1 16,2 3 1-16,6 0-2 0,6 4-1 0,3-3 2 16,6 1 0-16,4 0-2 0,8 0-3 0,0-4-2 15,0-1 5-15,17-5-3 0,7-2 0 0,3-4 0 16,3-4-2-16,3-4-30 0,2-3-7 16,4-7 1-16,3-5-10 0,2-4 14 0,1-4 5 15,-3-10 2-15,2 0 10 0,-2 0 0 0,3-23 0 16,-7-2 1-16,-2-3 0 0,-3-4 10 0,-6-7 0 15,-4-1 5-15,-5-5 5 0,-6-3 7 0,-12-1-8 16,0 3 7-16,0-3-1 0,-18 0-2 0,-9 3 1 16,-5 2 28-16,-4 0 5 0,-15 7-4 0,1 1 12 15,-4 8-2-15,-5 2 12 0,-4 9 6 0,1 11-7 16,-4 6-18-16,1 0 8 0,-1 15 19 0,4 8-20 16,-1 7-12-16,1 4-12 0,2 6-3 0,7 4-3 15,2 6-10-15,6 7 5 0,4 2-3 16,11 1 3-16,3 2-9 0,6 4 5 0,12 1-6 15,3-2-1-15,6 0 1 0,0-4 0 0,18 1-1 16,3-6-2-16,6 1-7 0,3-8 12 0,5-1-4 16,7-7-48-16,-3-4-4 0,2-5 18 0,7-5-9 15,-3-4 0-15,-4-3 1 0,1-4-6 0,0-9 17 16,-7-3 9-16,-2-4 6 0,-3 0 8 0,-3-11 4 16,-6-5 3-16,-7-4-1 0,-2-3 4 0,-6-2 4 15,-6-7-3-15,0-4 2 0,0-2 3 0,-24-5-3 16,-2-3 0-16,-4-5 1 0,-6 0 0 0,-8 0 1 15,-4 0 1-15,-6 5 6 0,-2 8 19 16,-4 8-8-16,1 6-8 0,-4 10 28 0,4 14-9 0,-4 0-10 16,7 15-8-16,-1 9-2 0,0 7-4 15,7 9-4-15,-1 8 0 0,7 8 3 0,-4 1-4 16,6 7-1-16,4-2-4 0,5 1 6 0,6 3-4 16,6-3-2-16,3-2 3 0,6-4-3 0,12-1 3 15,0-1-2-15,0-2-3 0,18-6-2 0,6-3 2 16,3-4-1-16,9-4 1 0,2-5-31 0,10-7-11 15,3-7 5-15,2-10 1 0,7-7 3 0,-1 0 9 16,7-20 11-16,-7-5 1 0,4-9 9 0,-7-7-1 16,1-2 1-16,-4-6 8 0,-8-3 0 0,0-7 0 15,-10-2 4-15,-8 1 1 0,-3-4 0 0,-12-2-2 16,-12-1 4-16,0 4 1 0,0-3-3 16,-24 4 16-16,-3 6 36 0,-5 1 6 0,-10 12 7 15,0 6-11-15,-2 9 18 0,-10 7-13 0,3 21-1 16,-2 0 4-16,-4 0-14 0,1 17 6 0,2 11 5 15,-5 5-19-15,2 6-9 0,6 2-13 0,7 6-16 16,-1 4 2-16,9 0-2 0,7-1-6 0,5-2 6 16,6 3-14-16,9-3 0 0,9-1 13 0,0-1-6 15,0-1-9-15,21-1-8 0,3-7 0 0,3-5 8 16,8-2 8-16,10-7-45 0,0-7 6 0,5-16-19 16,7 0 3-16,-1 0 12 0,10-15 14 0,-4-6 5 15,1-8-1-15,-4-7-6 0,1-6 5 16,-10-3 0-16,-2-2 9 0,-6-6 5 0,-10-1 7 15,-5 2 0-15,-9-4 6 0,-9 3 2 0,-9 1 1 16,0-2 1-16,-18 2-6 0,-3 2 1 0,-8 1 7 16,-10 2 30-16,-3 7-11 0,-5 8 6 0,-4 3 19 15,-3 9-22-15,4 9 8 0,-10 5 25 0,4 6-22 16,-4 0-5-16,7 19-11 0,-4 7-1 0,6-1-11 16,1 6-7-16,2 5 4 0,10 3-13 0,2 2 2 15,9 3 10-15,0 0-13 0,9-2 6 0,6 1-7 16,4-2-2-16,8-5-4 0,0 0 4 0,0-8 3 15,14-1-6-15,4-8 6 0,3-3-5 16,6-7-40-16,3-9 6 0,5 0-12 0,7 0 0 0,0-24 3 16,2-3-7-16,1-9-7 0,0-5 15 15,2-5 4-15,-2-6 9 0,-9-6 11 0,-1-1 9 16,-2-3 11-16,-6 0 2 0,-3 3 8 0,-12 2 0 16,-3 4 5-16,-9 6-5 0,0 6 15 0,0 6 13 15,-24 3-11-15,0 14 27 0,-3 2-16 0,0 9-3 16,-5 7 34-16,-4 13-15 0,3 11-2 0,-8 6 3 15,2 11-5-15,0 0-13 0,0 10-9 0,1 6 0 16,-1-1-1-16,3-1-9 0,7 3-2 0,5-8-6 16,0-2 4-16,9 1-4 0,0-6-1 0,6-3-3 15,0 1-4-15,9-4 1 0,0 0 2 0,0-4-10 16,15-2-90-16,6-5-17 0,0 0-12 16,3-8-5-16,8-3-3 0,4-4-5 0,3-5-19 15,0-6-40-15,2 0-111 0,7 0-206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3.63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17 77 2919 0,'-6'5'58'16,"0"-4"34"-16,6 2 45 0,-6-1 67 0,6 1 19 16,0-3 0-16,0 0-39 0,0 0-47 0,18 0-51 15,-3 0-2-15,-4 0-16 0,4 0-35 0,9 0-8 16,-9 0-19-16,3-9 13 0,-3 9 1 0,-3-11-17 16,6 2-8-16,-10 3-53 0,4 6 6 0,0-9-32 15,0 3-38-15,-3 0-45 0,-3-2-44 16,0 1-42-16,-6 1-24 0,0 2-17 0,0 1-49 15,0-3-149-15,0 5-218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4:49.694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8531D96-68BC-4EC8-9104-625CC635E3FF}" emma:medium="tactile" emma:mode="ink">
          <msink:context xmlns:msink="http://schemas.microsoft.com/ink/2010/main" type="inkDrawing"/>
        </emma:interpretation>
      </emma:emma>
    </inkml:annotationXML>
    <inkml:trace contextRef="#ctx0" brushRef="#br0">1494 11 2047 0,'-12'0'1'15,"0"0"-1"-15,-6 0-3 0,0 0 7 0,0-10 48 16,1 10-2-16,2 0 2 0,0 0 2 0,0 0-17 15,0 0-10-15,0 0-8 0,3 0-2 0,3 19 30 16,-3-4-3-16,0 3-2 0,1 2 4 0,-1 1-9 16,3 4-4-16,0 1-16 0,0 4-5 15,0 3-1-15,3-1 5 0,3 2 16 0,-3 2-13 16,6 2 0-16,0 1-6 0,0-3-12 0,0 0 3 16,0-3 1-16,0-1-7 0,15-2-1 0,0-5 6 15,-3-3-7-15,3-1 6 0,2-3-6 0,4-5 2 16,0-4 5-16,6-3-2 0,0-6 0 0,0 0 3 15,5 0-2-15,1 0-3 0,0-15 7 0,-3 2-7 16,-1-2 4-16,1-3 0 0,-3-3 1 0,-3 2-1 16,-1-8-7-16,-2-3 5 0,-3-1 2 0,-3 0-4 15,-9-1-2-15,0 3 2 0,-6-3 7 0,0 4-3 16,0-1 0-16,-18 5-6 0,0-1 3 0,0 2 3 16,1-1 4-16,-7 2-10 0,-3 2 7 0,-3 3-6 15,-3 1 0-15,-5 0 4 0,-4 4-4 16,-9 1 3-16,1 3 3 0,-4 2-4 0,-2 4 6 15,-1 2 9-15,-2 0-5 0,2 0-1 0,1 14 18 16,5 2 5-16,0 4-8 0,1 1 1 0,-1 2 8 16,6 7 5-16,1 1-10 0,2 8-10 0,3 5 0 15,7 1 5-15,-4 3 1 0,9 1-5 0,3 2-10 16,4 2 0-16,2-2 0 0,9 0-7 0,9-5-1 16,0-2-3-16,0-1 3 0,12-4-1 0,8-4-2 15,4-5-1-15,3-1 2 0,6-6-2 0,0-3 1 16,2-4 3-16,4-3-3 0,3-2 3 0,2-4 0 15,1-7-5-15,3 0 7 0,-4 0-6 0,4 0 1 16,-3-18-18-16,-7 2-1 0,1-1-6 16,-3 1 1-16,-4 0 2 0,-2-4 9 0,-6 0 6 15,-6 0 1-15,-3-1 4 0,-3-2 2 0,-6-2 2 16,-6-5-4-16,0 3 1 0,0-6 1 0,-15 4 3 16,-3-3-1-16,0 0-5 0,-6-1 5 0,0-2 1 15,-8 8-1-15,-1 2 0 0,-3 4 3 0,-3 2 0 16,-2 8-7-16,-4 0 5 0,3 11 2 0,-2 0 4 15,-1 13 4-15,3 2 23 0,-2 4-16 0,5 1 1 16,-3 4-3-16,7 4 0 0,2 0-2 0,3-1-7 16,0 1 0-16,4 1 2 0,2 3-6 0,0 1 4 15,6 1-1-15,0 1-1 0,3-2-2 0,3 6 2 16,1-3-5-16,2 1 1 0,3 2-4 0,3-4 4 16,3 1 0-16,0-3-4 0,0 0 0 15,12-3 7-15,5-3-4 0,1 0-2 0,6-3-1 16,3-4-2-16,6-1 1 0,2-7 3 0,4-2-1 15,9-10 3-15,-1 0 0 0,4 0-4 0,6 0-24 16,-4-19-9-16,1-3-10 0,-1-3-2 0,-2-2-2 16,-3 1-3-16,-4-4 12 0,-8-2 3 0,0 0 3 15,-10-3 20-15,-5 1 5 0,-3-1 4 0,-6 3 0 16,-12-1 6-16,0-2 0 0,0 1 2 0,-21 1 1 16,-3-1 2-16,-5 2 19 0,-4 1-2 0,-3 3 18 15,-3 1-7-15,-2 5 10 0,-4 3 4 16,-3 2-17-16,4 8-9 0,-4 4 24 0,1 0-9 15,-1 5-9-15,3 0-9 0,-2 0-5 0,2 16 2 16,6 0 13-16,-2-1-9 0,5 3-3 0,0 4 0 16,6 3-3-16,1 3 5 0,5 1 1 0,0 6-7 15,6 1-5-15,3 3-6 0,3 4 3 0,6 2-3 16,0-1-1-16,6 1 2 0,0 1 1 0,0 0-5 16,21-1 3-16,0-1-6 0,0 1 4 0,3-3-2 15,0-2 3-15,2-1-5 0,4-3 2 0,3-4-1 16,3-4 0-16,2-5 2 0,1-6 0 0,3-7-1 15,-1-4 3-15,1-6-2 0,0 0 6 0,-1-16-5 16,1-6 4-16,0-5-1 0,-7-3-2 16,4-5-2-16,-6-2 0 0,-6-4-4 0,-3-4 4 15,-10 1-3-15,-2-4 6 0,-12 2-1 0,0-3 4 16,0-1-5-16,-21-1 0 0,-5 4 2 0,-4 0 0 16,-3 3 0-16,-6 3 3 0,-2 5 0 0,-4 5 0 15,0 7 0-15,-2 10 1 0,-1 5 4 0,1 9 36 16,-1 0-2-16,3 15-15 0,1 8-6 0,2 2 0 15,0 5-5-15,4 1-4 0,5 6-3 0,-3 3-2 16,9 0-3-16,1 2-6 0,5 3-1 0,3-1 7 16,6 1-7-16,3 0 1 0,9-3-3 15,0 0 4-15,0 0 1 0,21-2-5 0,0-1 2 16,6-2 0-16,2-2 0 0,7-3 3 0,3-2-1 16,-1-1 1-16,7-4-3 0,-3-5-3 0,2-4-4 15,1-5 8-15,0-5 0 0,-1-3 2 0,1-3 0 16,-6 0-1-16,-4-16 4 0,1-2-4 0,-3 0 0 15,-3-2-3-15,-4-7-2 0,-2-3 6 0,-6-2-21 16,-6-3 2-16,0 2 12 0,-12-1-3 0,0-4 7 16,0-1-1-16,-18 2 3 0,-6-1-3 0,-3 4 0 15,-5-2 3-15,-4 0 0 0,-3 4 3 0,-5 2 1 16,-1 7-7-16,-3 1 2 0,1 5 5 0,-4 6-4 16,3 11 1-16,1 0 4 0,-4 0-2 0,7 17-1 15,-4 4 1-15,3 7-2 0,1 5-4 16,2 1 6-16,6 5 3 0,1 4-1 0,5 3-4 15,-3 5 2-15,15-3-8 0,3 4 1 0,3-4 4 16,3 4 4-16,9-4-4 0,0-1-3 0,0-3 1 16,30-3-3-16,0-7 0 0,3-5 5 0,8-6-4 15,4-6-2-15,9-6 7 0,-1-11-1 0,7 0-3 16,-1 0 3-16,-2 0 1 0,-1-17 2 0,-2-3-1 16,0-1-8-16,-10-1 4 0,-2-2 1 0,-6 1-19 15,-7 0-21-15,-5-5 13 0,-9 0 5 0,-3-1 11 16,-12 0 3-16,0 1 5 0,0-2 6 0,-12 0-6 15,-9 3 4-15,-3-2 1 0,-5 4-2 0,-4 3-1 16,-6 3 0-16,-2 2-1 0,-4 3 3 16,-3 7 6-16,1 7-3 0,-1 0 1 0,-3 0 42 15,1 0-11-15,2 21-10 0,4 0-11 0,5 4-2 16,0 2 0-16,3 9-7 0,7 3-3 0,8 3-1 16,3 5 7-16,12 5-5 0,6 3 1 0,0 3-1 15,0-1 0-15,27 2-4 0,3 0-2 0,5-3 7 16,1 1-2-16,6-5-2 0,2-4-3 0,1 0 2 15,6-6 5-15,-1-6-8 0,1-6-1 0,2-4 4 16,-2-6 2-16,3-6-5 0,-1-3 3 0,-2-11 2 16,-1 0-2-16,1 0-4 0,-6 0 5 15,-4-22-3-15,-2 3 5 0,-6-4-1 0,-1-5 0 16,-5-4-6-16,-6-1-3 0,-6-7-9 0,-6-3 0 0,-9-2 4 16,0-3 6-16,0-5 4 0,-24 2 3 15,-3 1-3-15,-5-3 8 0,-4 5-3 0,-3 4-4 16,-3 4 3-16,-2 8-2 0,-1 5 4 0,-2 5 3 15,-1 10 10-15,0 5 29 0,4 7-9 0,-1 0-10 16,6 24-2-16,1-1 3 0,5 7-8 0,3 6-8 16,3 8-3-16,6 3-1 0,10 5-6 0,2-4 0 15,9 4 7-15,0 3-8 0,0-1 0 0,20-2-8 16,7-3 5-16,3 0 3 0,3-5 0 0,2-2-5 16,1-2 3-16,6-6 3 0,0-4-4 0,5-7 6 15,-2 0-9-15,2-10 2 0,4 2 7 16,-6-6-7-16,2-3-4 0,1-6 9 0,-3 0 1 15,-1 0-7-15,-2-19 4 0,-3 1-1 0,-1-3 9 16,-2-4-10-16,0-2 1 0,-6-1 5 0,-1-1-6 16,-5-1 1-16,-6-1 7 0,-3-4-3 0,-6 2 3 15,-9 1-3-15,0 4-4 0,-15 1 11 0,-9-3-12 16,0 3 6-16,-8 1-5 0,-4 5 5 0,-6 8 0 16,-3 0-2-16,1 3 3 0,-1 4-5 0,-2 6 4 15,2 0 4-15,-3 0-8 0,1 21 8 0,2 0-7 16,6 6 9-16,-2-2-1 0,5 8 19 0,3 3-6 15,6 0-1-15,1 8-6 0,8 0-11 0,6 1 3 16,3 0-4-16,9 3-1 0,0-2-2 0,0 1 5 16,12-3-9-16,6-1 4 0,5-2-4 15,4-5 0-15,6-1 3 0,3-4-3 0,2-5 2 16,4-2-6-16,6-3 3 0,2-6 0 0,1-5 6 16,3-5-2-16,-1-5-3 0,4 0 5 0,-4 0 1 15,4-19-3-15,-1-5 2 0,-2 2 1 0,-1-6-2 16,-2-2-22-16,-3-4-9 0,-4-2 20 0,-5-5 1 15,-3 0 3-15,-9-2 2 0,-7 1-3 0,-5-2 12 16,-15 1-8-16,0 1 11 0,0 0-9 0,-18 4 8 16,-5-3 2-16,-7 3-8 0,-12 4 5 0,-5 4-7 15,-4 4 10-15,-6 8-5 0,-2 0-4 16,-4 10 2-16,1 8 3 0,2 0 8 0,1 0 19 16,2 16-2-16,4 7-8 0,-1 3-4 0,6 5-1 15,4 4-6-15,5 4-3 0,6 0-5 0,7 2-4 16,5 2 2-16,6-4 8 0,9 0-13 0,6-3 2 15,0 0-5-15,12-1 5 0,9-6-1 0,5-4-2 16,7-4 0-16,6-1 3 0,6-9 1 0,5-1-3 16,4-10 10-16,5 0-4 0,10 0 0 0,2-15-2 15,1-5 6-15,2 3-9 0,0-5 5 0,1-2-8 16,-4-1-31-16,-2-4 13 0,-13 1 15 0,-5 0-2 16,-6 0 4-16,-10-1-1 0,-8-1 3 15,-3-1 12-15,-9-4-5 0,-6 0 1 0,-6-1-4 0,-3 3 7 16,0 0 6-16,-18 2-10 0,-9 2 6 15,0 6-10-15,-6 1 8 0,-5 5-5 0,-7 3 9 16,-8 3-1-16,-4 5-6 0,0 6 4 0,-2 0 5 16,-1 13 39-16,-2 6-13 0,2 8-5 0,4 3-12 15,2 3-7-15,10 8-9 0,2-4 2 0,6 8-4 16,9 0 8-16,7-2-5 0,2 3-3 0,9 0 3 16,3 1-11-16,6-3 1 0,0-1 3 0,15-3-6 15,8-2 8-15,4-3-10 0,3-4 10 0,9-7-2 16,2-5-1-16,16-6 1 0,-1-3 1 0,10-10 6 15,5 0-10-15,1 0 4 0,5-23 8 16,4 0-11-16,-1-4 2 0,-3-7-40 0,-2 1-11 16,-4-7-9-16,-5-1-7 0,-1 1-6 0,-5-4 12 15,-7 0-2-15,-5-3 20 0,-6 0 13 0,-4 1 13 16,-8-1 10-16,-6 0 2 0,-6-2 6 0,-6 1 0 16,-12 1 2-16,0 6 3 0,0 2 0 0,-24 3 0 15,-3 4-1-15,-6 6 13 0,-2 3 18 16,-7 9 20-16,-3 4 10 0,-5 10-12 0,-4 0 1 0,-2 18-15 15,-4 7-9-15,0 5 3 0,-2 5 28 0,-1 8-11 16,4 6-10-16,2 6-13 0,7 2-13 0,11-2 1 16,0 1-3-16,16 1-6 0,5-2-3 0,6 0-13 15,12-6 8-15,0-9 2 0,0 0-1 0,30-6-5 16,-1-7 5-16,10-8-7 0,6-3 10 0,8-6 0 16,7-5-1-16,5-5 0 0,4 0 2 15,-1 0-1-15,1-15-9 0,2-1 8 0,1 0-7 16,-1-4-39-16,-3 0 13 0,1-4 7 0,-7-1-17 15,1-2 15-15,-7-1 7 0,-2-4 7 0,-12 1 10 16,-4-4-1-16,-8-1 1 0,-3 1 8 0,-6-1-8 16,-15-1 11-16,-6-1-4 0,0-2 2 0,-15 0-7 15,-9-5 4-15,-3 5-2 0,-8-2 5 0,-4 0 4 16,-6 6-2-16,-2 5-8 0,-4 7 9 0,0 7-5 16,1 7 23-16,-4 10 5 0,4 0-12 0,-1 18 1 15,3 3-9-15,1 8-4 0,-1 1 3 16,9 11-11-16,1 5 11 0,2 4-5 0,9 2-3 0,3-4-2 15,10 4 8-15,5 3-9 0,9-2 8 16,0-5-14-16,0-1 8 0,23-7-3 0,4-4 2 16,3-5-3-16,9-6 2 0,5-3 2 0,4-10-4 15,6-4 0-15,2-8-1 0,1 0 5 0,5-16-3 16,1 1 4-16,2-7 1 0,1-2-4 0,-1-4 1 16,-2-1-1-16,-7-3-6 0,-2-1-16 0,-10-1 4 15,-5-2 10-15,-9-2 3 0,-3-3 2 0,-15 0 3 16,-12 0-2-16,0 0 8 0,0-1-2 0,-21-5 2 15,0-2-6-15,-12 5 5 0,-3-5 1 0,-8-2-2 16,-1 4 5-16,-5-1-1 0,5 6 0 0,-3 4 7 16,4 6 19-16,2 8-2 0,3 6-14 15,4 18-8-15,2 0 2 0,3 0-3 0,-3 14-3 16,6 8-1-16,1 7-5 0,2 3-2 0,3 10 11 16,6 5-10-16,3 4-2 0,3-3 2 0,3 5 4 15,6-2-5-15,0-6-6 0,15-1 6 0,6-6-5 16,0-3 4-16,6-6 3 0,5-6-2 0,4-4-5 15,6-8 10-15,0-3-14 0,5-6-35 0,1-2-1 16,2 0-15-16,1-25 2 0,0-1 12 0,5-4 18 16,-8-1 6-16,5-3 9 0,-8-9 9 0,3-1 3 15,-7-2-6-15,-5-1 5 0,-9-2 1 16,-3-2 5-16,-15 0 3 0,-9 3-1 0,0-1-1 16,-15 2 3-16,-12 1 0 0,3 0-1 0,-15 3 1 15,1 6 31-15,-16 1-3 0,0 3 21 0,-2 8-8 16,-1 6-15-16,-5 6 7 0,8 3 6 0,-8 10-9 15,2 0-12-15,1 0-6 0,2 0-5 0,4 20-5 16,5 0-3-16,3 4-2 0,4 3-5 0,5 0 1 16,3 7 1-16,9-2-2 0,4 3 4 0,5 1-2 15,9-1-4-15,6 1-4 0,0-2 7 0,15-1-8 16,5-1 8-16,4-5-3 0,3-1 5 0,9-6 2 16,2-5-2-16,4-8-2 0,6-7-6 0,2 0-31 15,-2-12-11-15,6-6 5 0,-1-2 2 0,1-4 12 16,-1-6 11-16,-2 1 9 0,-1-5 3 15,1 0 3-15,-9 1 8 0,-7-6-1 0,-8 2-2 16,-9 0 1-16,-9 0 1 0,-9 1 4 0,0-1 4 16,-15-1-7-16,-6 2 3 0,-8-2 2 0,-4 2-7 15,-3 4 2-15,-6-2 7 0,1-1 27 0,-4 5 0 16,-5 2-12-16,-4 4-2 0,0 10 18 0,1 8-12 16,-1 6-12-16,-2 0-5 0,-1 19-5 0,6 7-2 15,-2 5 1-15,2 5-3 0,7 4-3 0,2-2 2 16,6 5-5-16,9-2 5 0,4 0-4 0,8-2 1 15,6 1-5-15,9-7 1 0,0 0 1 0,18-5-3 16,3-3 5-16,5-5 3 0,1-3-7 0,9-4 5 16,3-7 0-16,-1-6-9 0,7 0-52 15,0 0 9-15,-1 0-6 0,1-17-1 0,2-3 17 16,4 0 15-16,-6-4-1 0,2-3-2 0,-2 1 0 16,0-4 9-16,-4-4 12 0,-2 1 7 0,-12-5 1 15,0 0 1-15,-4-2 2 0,-5-1 4 0,-3 1-2 16,-15-1 2-16,0 0 0 0,0 2 1 0,-18 3 6 15,-3 5 3-15,-2 1 0 0,-10 9-7 0,-3 3 5 16,-3 7 0-16,-8 11 11 0,-4 0 4 0,-2 0-11 16,-4 20-2-16,1 1-4 0,-1 2-7 0,0-1-1 15,10 2-3-15,-7-1 4 0,7 0-1 0,5 3-2 16,3 1-2-16,9-1 0 0,7 2 0 0,5-1-4 16,9-1 3-16,9-4 4 0,0 3-4 15,15-5-3-15,3-1 6 0,2 0-4 0,7-2 2 16,3-4 1-16,3-3-1 0,5-4-3 0,1-6-45 15,3 0 6-15,2 0-13 0,4 0-12 0,-3 0 4 16,5-16 11-16,-8-4 6 0,3 1 5 0,-4-2 2 16,1-4 12-16,-6-3 15 0,-4-2 2 0,-2-3 8 15,0-4 2-15,-15-2 0 0,-3-4 5 0,-12 3 14 16,0 1 7-16,0 1 3 0,-18 2 8 0,-6-1-15 16,-9 2 21-16,1 6-11 0,-7 5 4 0,-9 4 3 15,-2 5-10-15,-4 4 10 0,-5 11 3 16,-1 0-11-16,-5 0-8 0,-1 0-6 0,4 18 27 15,-1-1 3-15,1 3-18 0,2 4-6 0,0-4-8 16,7 1-3-16,5 1-7 0,7 3 1 0,2-1-1 16,6 1-2-16,12-2-4 0,3-2 3 0,13 3 0 15,5-1 0-15,0 1 2 0,0 1-8 0,23 0 4 16,1-2 3-16,3-1-4 0,6-1-2 0,2-2 1 16,10-7 2-16,3-1-1 15,2-5 0-15,4-6-56 0,2 0-2 0,1 0 2 0,0-14-9 0,-1-5 3 16,1-3 5-16,-7-4 5 0,-5-5 11 0,-3-2 17 15,-7-3 9-15,-8-3 14 0,-6 3-11 0,-9-5 14 16,-12 0 1-16,0 3 3 0,0 4 9 0,-24 1 20 16,-3 0-4-16,-9 2 11 0,1 3-3 15,-13 3 6-15,1 5 12 0,-7 2-2 0,-3 4 14 16,-5 4 4-16,-4 10-21 0,-2 0-16 0,-4 0-6 16,1 19 14-16,-3 3 1 0,2-1-14 0,1 4-14 15,2 3 2-15,4 3-4 0,8 3-6 0,4 4-4 16,8 5 2-16,6-1 0 0,7 3-1 0,8 2-5 15,9-1-4-15,15-4 1 0,0-2 0 0,0-4 4 16,15-1-2-16,6 0-2 0,5-7-2 0,13-3 1 16,6-6 3-16,5-4 2 0,13-4-2 0,2-5-41 15,4-6-15-15,5 0-3 0,1-13 4 16,-4-4-11-16,-2-4 7 0,-1-3 1 0,-11-3 10 0,-1-2 13 16,-11-3 9-16,-7 0 5 0,-5-3 8 15,-12 2 7-15,-6 0 2 0,-15 2 3 0,0-3 4 16,0 1-4-16,-24 0 13 0,-6 6 26 0,-5 1-14 15,-4-1 19-15,-6 7 2 0,-5 1 15 0,-4 8 17 16,-5 11-6-16,-7 0 0 0,1 0-12 0,-1 19 0 16,1 6 5-16,-4 5-19 0,7 3-8 0,2 6-10 15,4 1-1-15,11 4-9 0,3 8-8 0,6 3 3 16,7-1-9-16,8 4 1 0,6 3 1 0,9-1 0 16,6-4-8-16,0-1 9 0,18-3-8 0,9-4 4 15,2-3-3-15,16-4-4 0,3-3 8 0,8-7-1 16,7-6 0-16,8-3 0 0,1-8 0 15,5-4-7-15,3-5-17 0,1-5-43 0,-4 0-9 16,4-19-5-16,-10-2-6 0,0-1 1 0,-5-3 6 16,-1-2 19-16,-8-3 17 0,-3-1 16 0,-10-1 7 15,-8 0 11-15,-3 3 6 0,-9 3 7 0,-10-2-6 16,-14 0 7-16,0 8 23 0,0 0 8 0,-20 4 20 16,-4 5 2-16,-9 2 16 0,-3 9 12 0,-8 0-14 15,-4 0-8-15,-6 20 5 0,1 0 6 0,-4 6 6 16,-2 5-18-16,2 4-16 0,1 1-8 0,2 6-2 15,0 4-11-15,7 1-15 0,2 2-6 0,9-1 3 16,7 3-1-16,5 2 3 0,6 0-13 0,18-4 4 16,0-1-4-16,0-3 1 0,15-1-1 15,3-2 11-15,9-9-13 0,8-3-1 0,7-1-1 16,0-7 11-16,8-7-6 0,7-4-1 0,-1-6 1 16,4-5-70-16,2 0 20 0,1 0-11 0,-4-12-1 15,1-6 3-15,-3 4-6 0,-4-7-3 0,-2-3-8 16,-7-3 3-16,-8-3 15 0,-3-2 20 0,-6-2 8 15,-10-4 13-15,-8 2 9 0,-9-3 8 0,0-2 2 16,0 4-2-16,-26 0 6 0,-4-1 7 0,-9 7 18 16,0 2 1-16,-11 1 12 0,-1 10 6 15,-8 2-10-15,-1 9-14 0,-2 7 29 0,-4 0-5 16,1 0-17-16,-1 18-9 0,1 5-4 0,2-1-6 16,4 8-3-16,5 1-1 0,1 5 26 0,8 4-6 15,0 1-8-15,12 1-8 0,4 3 0 0,8 0-6 16,6-2-1-16,9-1-5 0,6 0 0 0,0-3 3 15,18-5-4-15,6 0 2 0,5 0 5 0,1-2-7 16,3-2 4-16,0-3-5 0,5 3 2 0,-5-4-2 16,6 0 1-16,-6-3-2 0,2-3 3 0,-2 1 1 15,3-8-4-15,2-2 3 0,-5-3 4 0,3-8-6 16,0 0-29-16,-4 0 5 0,1-17-2 0,-3-3-8 16,0-2 5-16,-6-2-3 0,-4-1 0 0,-5-3 13 15,-3 0 8-15,-3-3 9 0,-9-1 1 0,0 0 0 16,0-1 7-16,-21-2-2 0,-3 6-1 15,1-5 3-15,-7 7 0 0,-6 0 5 0,-3 5 29 16,-2 7-6-16,-4 7 9 0,-6 8 9 0,1 0-16 16,-1 17-7-16,-2 2 19 0,-1 6-7 0,-2 7-8 15,-1 6-8-15,6 1-2 0,1 2 0 0,2 2-9 16,4 1-6-16,11 0 3 0,6 3-7 0,9 2-2 16,3-4 3-16,15-1-6 0,0-3-1 0,0 1 3 15,21-3-3-15,3-4 0 0,6-3 7 0,2-7-9 16,13-1 7-16,3-7-4 0,2-5 3 0,7-6-5 15,8-6-24-15,4 0 4 0,-1 0 10 0,1-21-6 16,-1 0-10-16,1 0 1 0,-1-4-3 0,-5 0 5 16,-4 1 9-16,-2-2 1 0,-7-2 4 15,-5 1 8-15,-6 2 2 0,-7-3 0 0,-8 3 2 16,-6-1 3-16,-6 0 2 0,-12 1 2 0,0 2 3 16,0-1-2-16,-27 2-3 0,3 0 3 0,-8 3-3 15,-7 2 7-15,0 5 13 0,-2 2 1 0,-10 5 13 16,0 5 3-16,-2 0-5 0,-1 0-11 0,1 22-1 15,-1 3-3-15,0 0-7 0,1 7-4 0,5 1-3 16,4 4-3-16,5 2 2 0,3 2 0 0,9 0-3 16,4 4-4-16,8-2 5 0,6 2-1 0,9-6 1 15,0-2-7-15,0 3 4 0,21-11 3 16,-1 6-6-16,10-7 3 0,3-6 0 0,3-2 1 16,2-4-3-16,1-3 3 0,6-3-5 0,-4-3 2 15,10-7 1-15,-6 0 3 0,2 0 1 0,1 0-2 16,0-17 0-16,-1 2 6 0,1-4-10 0,-4-2-39 15,1-1 1-15,-3 0 4 0,-4-3 6 0,-5-2 15 16,-3 0 2-16,-6 1 10 0,-3-1 5 0,-6 1 1 16,-15 0 1-16,0 0 2 0,0 0 1 0,0 5-1 15,-24 1 1-15,0 1-3 0,-3 2 1 16,-3 7 20-16,-5 0 3 0,-1 5 9 0,-3 5 30 0,0 0-24 16,-2 0-15-16,2 17-8 0,6 1 1 0,1 1-6 15,11 4 4-15,-6 2-3 0,12 6-3 0,3-2-3 16,6 6-4-16,6 1 6 0,0 5-11 0,0-5-1 15,15 3 2-15,6-2 2 0,3-1-4 16,6-4-1-16,2-3 0 0,4-9 3 0,3-4-2 16,11-6-3-16,-5-10 12 0,9 0-9 0,2 0 2 15,4-25 3-15,2-1-5 0,7-5 0 0,-1 0-46 16,4-10-3-16,-10 0-8 0,4-7-20 0,-4 1 5 16,-2-1-1-16,-10 0 5 0,-2 0 20 0,-12-1 19 15,-7 2 19-15,-5-2-1 0,-9 1 12 0,-15-1 2 16,0 2-1-16,0-2 26 0,-21 3 10 0,-3 0 15 15,-8 3 4-15,-4 1 0 0,-6 4-3 0,3 3 7 16,-14 8-19-16,5 4 0 0,1 5 24 0,-7 4-23 16,0 14-9-16,7 0-18 0,-4 0-3 15,7 0-4-15,-1 14 0 0,3 4 0 0,7 0-6 16,2 3-1-16,3 3-2 0,6-1 5 0,6 5-5 16,1 2 4-16,5-2-3 0,3-2-1 0,6 5 0 15,3-2-1-15,0-4 1 0,12-2-1 0,8 1-4 16,-2-5 4-16,9-6 1 0,3-1 3 0,3-5-2 15,8-3 1-15,1-4 1 0,3 0-3 0,5 0 4 16,4-11-3-16,-1-5-43 0,-2-1-7 0,0-7 4 16,-1-1-2-16,-5-2 9 0,-1-5 10 0,-14-7 6 15,0 1 8-15,-9-6 8 0,0 2 7 0,-6-1-2 16,-15-6 1-16,0-1 6 0,0 3-3 16,0-4 1-16,-18 0 5 0,-3-2 3 0,-9 1 40 15,-3 0-16-15,1 4 32 0,-10 1-3 0,3 5 2 16,-5 4-11-16,2 10 9 0,-3 6-13 0,-2 5-25 15,5 17-7-15,-3 0-5 0,4 0-8 0,-1 21 7 16,3 3-6-16,-2 3-8 0,5 4 6 0,3 2-6 16,0 1 2-16,4 2-3 0,8 0 3 0,3 0-3 15,3 0-2-15,6-1 5 0,9-2-5 0,0 1-5 16,0-8 9-16,15-2 0 0,3-4-6 0,6-3 4 16,5-17-1-16,1 0-1 0,9 0-17 0,0 0-42 15,5-14-12-15,7-7-8 0,-1 0-1 0,4-5 0 16,0-6-1-16,2 1 27 0,4-4 12 15,-4-5 7-15,-2-1 7 0,-4-3 12 0,-5 0 6 16,-9-1 9-16,-3 3 5 0,-13 0 8 0,-5 2-1 16,-15 1-8-16,0 2 14 0,-18 1 16 0,-5 3 11 15,-7 2-7-15,-9-1-7 0,-11 4 18 0,-4 0-16 16,-6 1-7-16,-2 2 28 0,-7 2-1 0,-2 3-18 16,-3 2-6-16,8 3 4 0,1 1-2 0,5 9-6 15,1 5-10-15,5 0-2 0,6 0 0 0,4 19-2 16,5 1-4-16,3 4 1 0,7 4-7 0,2 1 3 15,6 3 3-15,3 0-5 0,9 0-2 0,9-2 0 16,0-4 3-16,0 1 2 0,18-4-1 16,6-5 0-16,0 0 3 0,5-6-3 0,7-3 0 15,3-8-23-15,2-1-20 0,4 0 1 0,0 0-8 16,5-15 3-16,-2-1 5 0,6-5 13 0,-1-2 1 16,1-2 10-16,-4-3 2 0,4-3-2 0,-3 0 7 15,-10-5 3-15,-2-1 1 0,-9 0 6 0,-10-3 1 16,-8 0 4-16,-12-1 5 0,0-1 0 0,0-2-8 15,-23-1 9-15,-4-2-6 0,-6 3 1 0,-3-5 10 16,-5 2 17-16,-7 1-10 0,-6 2-1 0,1 5 20 16,-1 7 9-16,-8 5-6 0,2 6 6 0,-2 8-5 15,2 13-12-15,1 0-9 0,-1 0-11 0,4 17 1 16,2 4-8-16,6 2 2 0,1 5-1 0,8 0-1 16,3 1-2-16,10 3-4 0,5 3-3 15,3-2 4-15,9-2-3 0,6 1 5 0,3-4-5 16,0-2 5-16,18-2-3 0,3-5-1 0,5-4 1 15,4-4-2-15,0-5 5 0,9-6-6 0,-1 0-13 16,4 0-19-16,0 0-3 0,-1-17-3 0,4 1-8 16,-3-2 16-16,-7 0 0 0,-2 1 21 0,0 0-2 15,-9-2 10-15,-6-3 3 0,-4 5 5 0,-5-3 2 16,-9-1-5-16,0-2-1 0,0 0 5 0,-20 1-4 16,-1-2-1-16,-6 3 6 0,-3-5-1 15,-6 3 32-15,-2 0 11 0,-4 5-7 0,-3 1-9 16,-2 7 19-16,-13 4-4 0,7 6-14 0,-7 0-12 15,1 17-5-15,-1 2-5 0,-2 5 4 0,-1 2-5 16,-2 5-1-16,5 5-3 0,1 4 3 0,-4 3-5 16,9 1 1-16,7 0-3 0,2-2-1 0,12 3 1 15,10-8-4-15,5-2-6 0,9-5 11 0,9-3-6 16,0-3 1-16,18-7 3 0,8-1-3 0,1-3-8 16,6-5-38-16,3-1-3 0,5-7-4 0,4 0-4 15,3 0-1-15,-1 0 0 0,1-17-6 0,0-1 0 16,-7 2 4-16,1-3 8 0,-6 2 27 0,-4 0 16 15,-11 0-3-15,-9 1 5 0,0-1 12 0,-12 3-2 16,0 6-1-16,-18 6 1 0,-9 2 3 16,-8 0 0-16,-4 0 10 0,-9 21-12 0,-5 4-1 15,-10 7 5-15,-8 2 5 0,-1 3-15 0,-2 4-2 16,2 2-85-16,1-1-171 0,3 0-268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4:56.39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278 305 1453 0,'-3'2'30'0,"1"2"27"0,-1-3 15 16,0 1 12-16,0-1-12 0,0-1 18 0,0 3 0 15,3-2-8-15,0 2-11 0,0-3-10 16,0 0-10-16,0 1-8 0,0-1-10 0,0 0 3 0,0 0 0 16,0 0-10-16,0 0-7 0,0 0-1 15,0 0-5-15,0 0 0 0,0 0 25 0,0 0-10 16,0 0-10-16,0 0-4 0,0 0-4 0,0 11 1 16,0-11-6-16,0 11 14 0,0 0 7 0,15-5-9 15,-15-6 5-15,17 0-7 0,-2 0-4 0,3 0 8 16,3 0 5-16,3 0-3 0,0 0-7 0,2-12-2 15,-5-1-9-15,3 2 2 0,3 0-1 0,-3 3-6 16,-4-2 6-16,1 2-5 0,-3 0 4 0,0 0-3 16,0 2-2-16,-3 1 4 0,0 1 1 0,-3 0-1 15,-1 4-3-15,1-3-1 0,0 2 6 16,-3 1-4-16,-3 0 1 0,6 0 0 0,-6 0-2 16,6 0-3-16,-3 0 4 0,3 0 3 0,0 0-6 15,-3 0 8-15,5 0-3 0,-2 0-3 0,0 0-4 16,0 0 10-16,-3 0-10 0,0 0 4 0,-3 0 4 15,3 0 2-15,-3 0-1 0,-3 0 4 0,-3 0 1 16,3-8-5-16,-3 8 3 0,0 0-6 0,0 0 0 16,0 0 0-16,0 0-1 0,-15 0 3 0,15 0 0 15,-15 0-5-15,0 0 1 0,3 0 0 0,-3 0-3 16,1 0 8-16,-4 0-3 0,0 0-5 0,0 8 3 16,-3-2 2-16,-3 0 1 0,-3 1-7 0,-2 2 2 15,2 1 3-15,0 2-3 0,-3 2 6 16,1-2-2-16,-1 4-3 0,3 0 3 0,0-1-1 15,0-1-1-15,1 1 3 0,2-1 2 0,0 2-3 16,-3-3-6-16,3 1 6 0,1 1-3 0,2 0 5 16,3 0-4-16,-3 2-4 0,6-3 11 0,0 1-8 15,6-1 5-15,0-2-3 0,9 1-4 0,0 0 4 16,0-3-2-16,0-1 1 0,0 1 0 0,0-2-1 16,0 2-5-16,21-2 12 0,0-4-5 0,0 2-5 15,3-1 6-15,9-3-3 0,-4-2 5 0,4 0-3 16,3 0 8-16,-3 0 35 0,2 0-16 0,1 0-3 15,0 0 7-15,-1 0 8 0,1 0-8 16,0-11-1-16,-3 11 19 0,2-13-13 16,-2 2-17-16,3 2-7 0,-3 0-5 0,-1 0 0 0,-2-1-2 15,-3 2-2-15,-3-1 2 0,-4 0-8 0,-2 2 6 16,-3-1-1-16,-3 4 1 0,-6-3 3 0,0 3 5 16,0 4-3-16,-6-5-3 0,0 4-3 0,0 0 2 15,0 0 1-15,0-2-4 0,0 2-1 0,0 1-3 16,0 0 3-16,0 0-3 0,-12 0 6 0,12 0-5 15,-12 0 2-15,3 0-3 0,0 0-1 0,0 0 1 16,-3 0 2-16,-2 0-3 0,-1 0 0 0,-3 0 5 16,-6 15-3-16,-3-3 1 0,0 2-1 0,-2-3 2 15,-1 5-2-15,-3-2 5 0,3 2-1 0,-2 2-2 16,2-1 0-16,6 2 1 0,-3 2 2 16,3 1-5-16,-2-3 1 0,2 6-1 0,3-4-1 15,3-2 3-15,3 6-3 0,0-3 7 0,6 0-8 16,-5 2 2-16,8 1 4 0,0 0-1 0,0 0-4 15,6 2 1-15,0-4 1 0,0 3 1 0,0-3-3 16,15 1 1-16,2-6 0 0,4-1-1 0,3 1 1 16,6-6-1-16,0-1 2 0,2-5 4 0,4 1-4 15,0-3 1-15,3-4-3 0,2 0 1 0,-2 0 5 16,0-11-6-16,-1 11 6 0,-2-19-2 0,0 2 1 16,-4 0-4-16,-2-2 0 0,0-2 4 15,-6 2 1-15,0 2-3 0,-1-2 0 0,-2-1 2 0,-6-5-1 16,3 2 4-16,-6-1 1 0,-3 4 1 0,0-2-7 15,-6 0 4-15,-3 0-5 0,0 2 2 16,0 2 0-16,0 1 1 0,-15 3-1 0,3 0 0 16,-3-1 2-16,0 1-3 0,-3 3 0 0,1-1 0 15,-4 3 0-15,0-2 0 0,-3 5 0 0,3 1-2 16,-6 1 0-16,1 4 2 0,-1 0-1 0,-3 0 2 16,0 0-2-16,1 17-4 0,-1 0 9 0,0 3-3 15,3-2 2-15,0 4-3 0,1-1 4 0,2 3-1 16,0-2-6-16,3 3 0 0,3 3 2 0,0-1 1 15,1 2 3-15,2 1 0 0,0 3-1 16,3 3 20-16,-3-2-3 0,3 2-3 0,0-1-6 16,3-2-2-16,0 1-3 0,0 4 0 0,3-6 22 15,3 1-3-15,3 1-10 0,0 0-2 0,0-3 0 16,0-1-7-16,18-2-10 0,3-5 10 0,0-2-2 16,3-6-6-16,3-2 7 0,2-9-3 0,7 1-5 15,3-5 1-15,-3 0 0 0,2 0 2 0,1-17 2 16,-6 3-1-16,2-2 2 0,-5 1-1 0,0-4 1 15,-6-1-1-15,-3-1-2 0,-4-4 0 0,1 6 2 16,-6-2 3-16,-3-7 0 0,-3 3-1 0,-3-1 2 16,-3 0-5-16,0 4 4 0,0-2 4 15,0 1-8-15,-15 0 3 0,3 0-2 0,-3 2 2 16,-5 2-2-16,2-6 2 0,-3 7 0 0,-6 0-6 16,0 4 1-16,0 2 8 0,-2 3-6 0,2 3 0 15,-3 1 2-15,0 5-1 0,1 0-5 0,-1 0 2 16,6 15 2-16,0 2-2 0,-3 2 7 0,7 2-5 15,5 4 0-15,0-4-1 0,0 7 1 0,3 5 5 16,3-1-3-16,0-2 3 0,6 2 4 0,-3 1-7 16,0 3-1-16,6 0 2 0,0-4 0 0,0-1-3 15,0-4 1-15,15 1 0 0,-3 0-5 16,0-4 2-16,3-2 5 0,-3-5-7 0,-3 4 11 16,3-7-11-16,0 0 2 0,-1-3 6 0,4-3-1 0,0-2-4 15,-3-3 1-15,3-3-5 0,3 0 2 16,0 0 1-16,0-13-3 0,2 2 5 0,-2-2 0 15,0-2-2-15,3-3 3 0,0-1-3 0,-6-2 8 16,3 1-4-16,-4-1-1 0,1 2 1 0,-3-4 2 16,-3 2 5-16,-3 3-4 0,-3 0-2 0,0 3 1 15,-3 1 5-15,0 0-3 0,0 8-7 0,0 1 3 16,-12 5-1-16,0 0-3 0,0 0 3 0,0 0-1 16,1 0 0-16,2 15 3 0,0-2-9 0,9-13 5 15,-12 15-2-15,6-1 4 0,0 1-3 0,-3 5 4 16,9-2-1-16,-3 4-1 0,3-5-2 0,0 6 2 15,0 0-1-15,0-2-3 0,0 0 4 16,0-3 1-16,0 0 4 0,0-3-9 0,0-2 5 0,0 1-2 16,0-3 7-16,0-2-5 0,0-1-6 15,0-2 7-15,0 0 3 0,0-1-4 0,0 0-5 16,0-3 3-16,0-2 1 0,0 0 3 0,-12 0-8 16,3 0 5-16,-6 0 3 0,-3-12 1 0,3 3-3 15,-2-2-3-15,-7 0-2 0,0 1 1 0,0-3-2 16,-3 3 5-16,4-2-2 0,-7 0-1 0,0-1-7 15,0 0 0-15,3-2-22 0,1-6 10 0,2 1 1 16,0-2 9-16,3 0 2 0,9-2 6 0,0-1-1 16,1-5 3-16,2 4-1 0,0-1 1 0,0-3 0 15,3 6 1-15,-3-1 0 0,3 2 1 16,-3 0-4-16,3 2 3 0,-3 2 1 0,0-2-1 16,3 6 2-16,0-6 3 0,-3 0-2 0,3-1-7 15,0 0 6-15,0 4-1 0,-2 0-3 0,5 4 5 16,-6-7 1-16,3 4-4 0,-3-2-1 0,-3 0 0 15,3 1-1-15,-3 2 1 0,0-3 3 0,0 5-2 16,0 1-2-16,0 0 1 0,0 2-1 0,6-3 1 16,-2 4-3-16,5 1 2 0,0-2-1 0,0 3-2 15,3-3 4-15,0 1 3 0,0-1-3 0,0 0 3 16,0-3-2-16,17 1 2 0,-5-2 3 0,3 0-5 16,-6-1 1-16,3-2 2 0,0 0-7 0,3 2 2 15,-3-2 3-15,-6 3-2 0,6 0-1 16,-6-2 5-16,0 1 3 0,3 4-8 0,-1-3 3 15,-5 4 0-15,3 1 4 16,0 0-5-16,3 1 0 0,0 1-3 0,0-1 7 0,0-1-3 0,3 3 0 16,0-3 2-16,-3 1-3 0,3-2-17 0,-3 0-18 15,6 0 10-15,-4 1 2 0,-2-2-9 0,0-1 4 16,3 1 15-16,-3-1 3 0,6 2 7 0,-6 0 0 16,0 2 0-16,0 2 1 0,0 0 1 0,-3 3 1 15,-3 2-5-15,0-2 3 0,-3 4 1 0,0 0 3 16,0 0-5-16,0 0 0 0,0 0 4 0,0 0-1 15,0 0 1-15,0 0 1 0,0 0-2 0,12 0 1 16,-12 0-3-16,14 0 1 0,-14 0 3 16,12 0 0-16,-3 0 2 0,3 0-6 0,-3 0 0 15,0 0 4-15,-3 0-1 0,3 0 1 0,0 0-2 16,-3 0 2-16,0 0 0 0,0 0-4 0,0 0 3 16,0 0-2-16,0 0 2 0,2 10 0 0,1-10 0 15,0 8 0-15,3-8-1 0,0 0 2 0,-3 7-1 16,3-7 0-16,0 0 0 0,-3 7-2 0,0-7 0 15,0 3 2-15,-3-2-2 0,-3 3 4 0,3-2 1 16,-3 3 0-16,0 0-3 0,-1 2-1 0,-2 2-2 16,3 0 6-16,0 2-3 0,0 2-2 15,0 0 2-15,3 2-1 0,0 0 7 0,-3 2-6 16,6-1-2-16,-3 0 6 0,3 0-4 0,0 4-1 16,0-4 1-16,3 4 0 0,-3-4-2 0,0 4 2 15,3-1 0-15,-6-1 2 0,3 4 1 0,2 0-3 16,-2-1 1-16,-3 4 0 0,0-3 0 0,3 3 0 15,-6 0-3-15,3 0 3 0,0 0-1 0,0 1-3 16,-3 3 4-16,0-4 3 0,0 5-3 0,0 0 0 16,0-3 0-16,0 5 0 0,-3-3 0 0,0 0-2 15,0-2 3-15,0 2-1 0,0-5-2 0,0-3 3 16,0 1-2-16,0-1 0 0,0-1 3 0,0 2-6 16,0-7 1-16,0 2 2 0,0-1 2 0,0-1-1 15,0 1-1-15,-15-2 3 0,15-3-2 0,-9-3-3 16,0 0 3-16,9 0-1 0,-12 2 0 15,0-3-2-15,6-2 0 0,-3 1 6 0,1-1-1 16,2 1-2-16,-3 3-3 0,3-5 2 0,0-1-2 16,0 1 1-16,-3 1 0 0,3-5 3 0,0 0 1 15,0 0-6-15,0 0 4 0,0 0 3 0,3 0-7 16,-3 13 7-16,0-13-6 0,0 0 4 0,0 0-4 16,3 0 2-16,-3 0-5 0,0 0 3 0,0 0 3 15,-2 0-4-15,-1-14 3 0,0 0 0 0,0-2-2 16,0 1 2-16,3-3-4 0,-6-1 0 0,0-1 0 15,0-6-17-15,3 2 4 0,0-3 2 0,0 1-8 16,-3-2-4-16,-2 0 5 0,2-6 5 16,3 1 6-16,-3 2 3 0,-3-2-2 0,3-7 6 15,-3 4 2-15,6-3 1 0,0 1-5 0,0 2 5 16,-3 2-1-16,6-2-2 0,1 3 2 0,-1 5 2 16,0-1 0-16,0 3 1 0,3-1 2 0,0-1-5 15,0 3 3-15,0-1-3 0,3 0 6 0,0-1-4 16,0-1-4-16,0 2 8 0,0-1-6 0,0 2 0 15,-15 2 0-15,15-4 1 0,-12 1-2 0,12 0 3 16,-18 1-3-16,9 4 1 0,9-2-3 0,0 6 6 16,0-1-7-16,0 5 7 0,0 1 1 0,0 0-2 15,0 2-2-15,0 0 4 0,0 0-5 16,0 0 0-16,0-1 7 0,0 2-6 0,0-3 3 16,0 1-5-16,0 1 4 0,0-1-3 0,0-2 3 15,0 4 0-15,0-1-2 0,0 2 5 0,0-1-3 16,0 3-2-16,0 1 3 0,12 1 4 0,-12 0-7 15,15 2 1-15,3-2-1 0,-6-1 1 0,-3 2 2 16,0 0-3-16,3 0 1 0,-4 2-2 0,1 1 6 16,-3-2-4-16,0 0-3 0,-3 1 11 0,0 1-9 15,0-2 2-15,0-2 0 0,-3 0 3 0,0 4-4 16,0-1-2-16,0 1 4 0,0 0-2 0,0 0 4 16,0 0-3-16,0 12 2 0,0-1-8 15,0-11 9-15,0 14-6 0,15-1 3 0,-3-2-6 16,-12-1 5-16,21-10 5 0,-6 7 0 0,-3 1-2 15,2-4-5-15,-5 1 7 0,3 1-6 0,-3-1 4 16,0 5 2-16,0 0-6 0,0 3 2 0,0 1 1 16,0-1 6-16,-3 4-7 0,3-1-1 0,-3 6-2 15,0-2 8-15,-3-1-1 0,3-1-7 0,-6 3 1 16,3 1 2-16,-3-2 2 0,0 2 1 0,0 0-4 16,0-3-1-16,0-1-2 0,0 1-1 0,0 1 6 15,0-1 5-15,0-2-9 0,0 1 3 0,0 0 0 16,0 3 0-16,0-5 3 0,0 2-5 0,0-1-15 15,0-1-49-15,-9 0-51 0,9-1-60 0,-12-3-103 16,3-1-267-16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10.3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CD0822-BF82-4AAD-9A3E-764EFD9D7818}" emma:medium="tactile" emma:mode="ink">
          <msink:context xmlns:msink="http://schemas.microsoft.com/ink/2010/main" type="inkDrawing"/>
        </emma:interpretation>
      </emma:emma>
    </inkml:annotationXML>
    <inkml:trace contextRef="#ctx0" brushRef="#br0">5-4 1537 0,'-2'0'63'0,"2"0"-8"0,-3 0-25 16,3 0-15-16,0 0 3 0,0 0-11 0,0 0 12 16,0 0-29-16,0 0 4 0,0 0 69 0,0 0 33 15,0 0 10-15,0 0-6 0,0 0-15 0,0 0 10 16,0 0 0-16,0 11-10 0,0-1-19 0,0-1 4 15,0 0 3-15,0 2-15 0,0-3-4 0,0 5-19 16,0-3-5-16,0 5 5 0,0 0 4 0,0 0-13 16,0 2-10-16,0-2-4 0,0 1-5 0,0 3-7 15,0-2 3-15,0-2-6 0,11 4 3 16,-11-3 7-16,0 0-12 0,12-1 5 0,-12-2 0 16,6 1 6-16,-6-3-6 0,9 2 4 0,-3-3-2 15,-6-2-7-15,3 0 1 0,6 2 8 0,-3-2-7 16,-6 1 3-16,3-3 0 0,-3 0-1 0,0-2-3 15,6 0 5-15,0 3 0 0,-3-3-2 0,6 2 4 16,-9 1-1-16,6 0-3 0,3 0 4 0,-3-1-1 16,3 2-6-16,0-5-1 0,-4 3 10 0,4-3-4 15,3 1-3-15,6 0 4 0,-9-4-8 0,6 0 6 16,3 0-2-16,0 0 5 0,3 0-4 0,2 0-1 16,-8 0 1-16,9 0-4 0,-9 0 6 0,3 0 0 15,3 0-3-15,-3 0 3 0,5 0-4 0,-2 0 4 16,0 0-2-16,0 0 1 0,3 0 0 15,2 0 1-15,-2 0-4 0,3 0-3 0,-6 0 10 16,3 0-7-16,2 0 4 0,1 0 0 0,-3 0-4 16,3 0 3-16,0 0 4 0,-1 0-7 0,4 0 2 15,-3 0 2-15,-3 0-5 0,6 0 9 0,-1 0-8 16,4 0 5-16,-6 0 2 0,3 0-4 0,-1-11-3 16,7 11 2-16,-9 0 1 0,0 0-3 0,2-9 2 15,-2 9 0-15,0 0 1 0,-3 0 1 0,3 0-3 16,-1 0 0-16,-2 0 7 0,0 0-8 15,6 0 2-15,-9 0 3 0,5 0-3 0,-2 0 1 16,3 0 3-16,-3 0-7 0,3 0 7 0,-1 0-1 16,-2 0 1-16,3 0-3 0,0 0-3 0,-3 0 0 15,8 0 1-15,-5 0 9 0,6 0-3 0,0 0-3 16,-1 0 5-16,1 0-13 0,-3 0 6 0,3 0 7 16,-1 0-10-16,-5 0 4 0,-3 0-3 0,9 0-1 15,0 0 6-15,-7 0 4 0,7 0-5 0,-6 0-4 16,3 0 2-16,2 0 4 0,1 0-7 0,-12 0 9 15,6 0-9-15,-3 0 5 0,-1 0 0 0,-2 0-3 16,6 0 2-16,-6 0-2 0,3 0 1 0,2 0-1 16,-8 0 0-16,3 0 5 0,0 0-2 15,-3 0 0-15,0 0 1 0,-3 0-1 0,2 0-2 16,-2 0 1-16,3 0-2 0,-6 0 2 0,9 0 4 16,-9 0-6-16,9 0 0 0,-3 0 3 0,-4 0 3 15,4 0-4-15,3 0 0 0,-3 0 4 0,3 0-11 16,-3 0 5-16,8 0 6 0,-8 0-1 0,3 0-6 15,-3-14 3-15,9 14 1 0,-6 0 0 0,2 0-2 16,4 0-2-16,-6 0 7 0,3 0-4 0,3 0-2 16,-1 0 8-16,1 0-8 0,-3 0-3 0,-3 0 5 15,6 0 3-15,-4 0-5 0,4 0 2 0,-3 0 0 16,-3 0 2-16,3 0 8 0,3 0-9 0,-7 0-7 16,-2 0 7-16,3-14-1 0,-9 14-5 0,3 0 12 15,-3 0-5-15,6 0-1 0,-9 0 4 0,8 0-8 16,-2 0 1-16,9 0 0 0,-3 0 4 15,3 0-4-15,-3 0 2 0,5 0-5 0,4 0 6 16,-3 0-4-16,0 0 3 0,0 0-3 0,-4 0 8 16,4 0-7-16,6 0 2 0,-12 0 3 0,3 0-8 15,-4 0 3-15,4 0 0 0,-3 0 3 0,-3 0 0 16,-3 0 1-16,3 0-4 0,-6 0 3 0,2 0 3 16,-2 0-3-16,-6 0-1 0,3 0-1 0,3 0 1 15,-6 0 4-15,6 0-6 0,-3 0-1 0,3 0-1 16,0 0 7-16,3 0-2 0,-4 0 1 15,1 0-4-15,3 0 2 0,3 0 0 0,-6 0 1 16,3 0-5-16,3 0 5 0,-3 0 0 0,8 0 0 16,-2 0 2-16,-3 0-3 0,3 0-2 0,6 0-2 15,-9 0 2-15,8 0-2 0,-8 0 7 0,9 0-2 16,-12 0 3-16,3 0-7 0,0 0 5 0,-3 0-1 16,2 0 2-16,-2 0 0 0,-3 0-5 0,3 0 0 15,3 0 4-15,-6 0 0 0,-3 0-7 0,9 0 6 16,-6 0 0-16,2 0 1 0,-2 0 0 0,0 0 0 15,3 0-9-15,-3 0 4 0,0 0 3 0,3 0-3 16,-3 0 6-16,0 0 4 0,3 0-4 0,-4 0 0 16,4 0 1-16,-3 0-6 0,0 0 2 15,0 0-5-15,-3 0 8 0,-3 0-8 0,0 0 9 0,-6 0-3 16,0 0-3-16,6 0 1 0,-6 0 1 16,6 0 6-16,-6 0-7 0,0 0 1 0,0 0-3 15,0 0 5-15,0 0-1 0,15 0 4 0,-15 0-7 16,0 0-4-16,0 0 8 0,0 0-3 0,18 0 5 15,-18 0-8-15,0 0 5 0,0 0 2 0,11 0-2 16,-11 0-2-16,15 0 4 0,-15 0-6 0,12 0 3 16,-12 0 2-16,9-13 1 0,-9 13-5 0,12 0 5 15,-6-11-2-15,0 11-1 0,6 0 1 0,-9-8-2 16,3 8 0-16,0-7 2 0,0 7 2 0,0 0-3 16,-6-7 1-16,0 2 2 0,0 5-2 0,6-2-1 15,-6-3 0-15,0-1 0 0,0 1 0 16,0-2 0-16,0 1-6 0,15 1 8 0,-15-2-2 15,0 2 1-15,0-1-4 0,0-1 0 0,0 1 7 16,0-1-1-16,0-1-3 0,0-1 2 0,0 0 2 16,17 1-9-16,-17-2 1 0,15 0 8 0,-15 1-5 15,12 2 2-15,-12-2-4 0,12 1 5 0,-12-1 1 16,0 1-7-16,12 2 0 0,-12-3 2 0,0 3-3 16,0-1-8-16,0 2 7 0,0 0 0 0,0-2 6 15,0 1-6-15,0 1 6 0,0-1 2 0,0 1 0 16,0 0-4-16,0 1 5 0,0-1-2 0,0 2 1 15,0-1-1-15,0-1 2 0,0 3-8 16,0-1 4-16,0-1 1 0,0 3-3 0,0 1 8 16,0-5-4-16,0 5 1 0,0 0-1 0,0 0 0 15,0 0 4-15,0 0 0 0,0 0-9 0,0 0-4 16,0 0 15-16,0 0-9 0,0 0 6 0,0 0-9 16,0 0 6-16,0 0-3 0,0 0 5 0,0 0-6 15,0 0 6-15,0 0 3 0,0 0-7 0,0 0-4 16,0 0 6-16,0 0 4 0,0 0-7 15,0 0 4-15,0 0-5 0,0 0 6 0,0 0-3 0,0 0 6 16,0 0-12-16,0 0 7 0,0 0-2 0,0 0 2 16,0 0-3-16,-12 0 1 0,0 0 5 0,12 0-5 15,-6 0-2-15,6 0-5 0,0 9-6 16,0-9-17-16,0 0-11 0,0 0-16 0,0 0-7 16,0 0-10-16,0 0-26 0,0 0-3 0,0 7-24 15,0-7-36-15,-15 0-84 0,15 0-115 0,0 0-89 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16.3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038FD1-7364-4AEC-BE5C-61FEE88AD10E}" emma:medium="tactile" emma:mode="ink">
          <msink:context xmlns:msink="http://schemas.microsoft.com/ink/2010/main" type="inkDrawing"/>
        </emma:interpretation>
      </emma:emma>
    </inkml:annotationXML>
    <inkml:trace contextRef="#ctx0" brushRef="#br0">51-9 1479 0,'-6'0'39'15,"6"0"3"-15,0 0-2 0,-6 0-9 0,6 0-8 0,0 0 36 16,-6 0-2-16,6 0 12 0,0 0-10 16,0 0-10-16,0 0-2 0,0 0 1 0,0 0 26 15,0 0-10-15,0 0 5 0,0 0 9 0,0 0-17 16,0 0 4-16,0 0 6 0,0 0-9 0,0 0-1 15,0 0-3-15,0 0-10 0,0 0-5 0,0 0-15 16,0 0-2-16,0 0 0 0,0 0-4 0,0 0-6 16,0 0-8-16,0 0 1 0,0 0 1 0,0 0 4 15,0 0 17-15,0 0-8 0,0 0-5 0,0 0-2 16,0 15-1-16,0-3 1 0,0 2 4 16,0 0-2-16,0 2-1 0,0 0-1 0,0 1 2 15,0 0 2-15,0 1-5 0,0 2-2 0,-12-3 0 16,12 2-3-16,-9-2-4 0,3 0-4 0,6 1 3 15,-3-2-1-15,3-1-4 0,0 0-1 0,0-1 3 16,0-3-5-16,-3-4 2 0,3 0 2 0,0 0-3 16,0-3 3-16,0-2-2 0,0 0-5 0,0-2 3 15,0 0 2-15,0 0-2 0,0 0 2 0,0 0 2 16,0 0-2-16,0 0-1 0,6 0 5 0,3 0-5 16,0 0 5-16,6 0-6 0,-6 0 4 0,3 0 2 15,6 0-4-15,-9 0 6 0,6 0-8 0,3 0 1 16,-7 0 1-16,10 0 2 0,-3 0-3 0,0 0 3 15,3 0-1-15,3 0 2 0,2-15-3 0,-2 15 2 16,6 0-4-16,0 0 7 0,2-10-6 0,1 10 3 16,0-8 1-16,0 8-2 0,-4-10-1 15,1 10 2-15,0-6-1 0,-3 6 0 0,0 0 1 16,-4 0-1-16,-2 0-4 0,3 0 2 0,3 0-2 16,-6 0 3-16,5 0 4 0,4 0-2 15,-3 0-5-15,3 0 4 0,6 0-5 0,-4 0 10 0,4 0 0 16,6 0-6-16,-4 0 2 0,1 0-1 0,6 0 3 15,-1 0-3-15,1 0 1 0,0 0-7 0,-1 0 7 16,4 0 1-16,3 0-3 0,-7 0 0 0,4 0 2 16,2 0-3-16,-8 0 2 0,3 0 0 15,-4 0 1-15,-2 0-1 0,0 9-1 0,-1-9 1 0,-2 8-2 16,0-8 5-16,0 0-4 0,5 9 3 16,-2-9-4-16,-3 0 2 0,-4 0 0 0,7 0 8 15,3 0-5-15,5 0-6 0,-8 0 2 0,12-10 2 16,-7 10 0-16,10 0 0 0,-3-9-2 0,-4 9 2 15,4-6-5-15,-7 6 4 0,1 0-2 0,-3 0 7 16,-1 0-5-16,1 0 2 0,3 0-4 0,-6 0 3 16,-1 0 0-16,1 0-5 0,0 0 1 0,-1 0 5 15,7 0 4-15,-6 0-4 0,2 0-5 0,1 0 4 16,0 0-4-16,2 0 5 0,-5 0-3 0,6 0 0 16,-7 0-1-16,7 0 5 0,0 0-2 0,-4 0-4 15,4 0 6-15,-6 0-1 0,5 0-2 16,1 0 2-16,-6 0-1 0,-1 0 2 0,-5 0-5 15,6 0 1-15,0 0 1 0,-1 0 1 0,1 0 2 16,-6 0 1-16,-1 15-3 0,1-15 2 0,0 15-5 16,0-15 0-16,-1 11 1 0,1-11 2 0,-3 10 0 15,-3-2 2-15,5-1-3 0,-5-7-3 0,3 0 4 16,-3 6-4-16,5-6 4 0,-5 7 0 0,3-4-2 16,-3 2 7-16,0-5-8 0,5 1 4 0,-8 1-2 15,9 0 1-15,-6 1-2 0,0-2 2 0,-4 0 1 16,4-1-5-16,0 4 4 0,0 0 1 0,-3-1-2 15,2 1-1-15,-2-1 3 0,-3 0-1 16,0 2-3-16,-3-5 1 0,2 5 3 0,-8-2 1 16,0-3 1-16,-3 0-3 0,3 0 6 0,-6 0-5 15,-6 0 4-15,0 0-3 0,0 0-3 0,0 0 2 16,0 0 1-16,0-15-3 0,0 15-2 0,0-14 7 16,0 4-4-16,0 3-3 0,18 7 1 0,-9-12 5 15,3 2-6-15,0 3 5 0,3-5-5 0,-4 3 3 16,1-1 2-16,-3 4 1 0,3 2 30 0,-6-3 11 15,0 3-5-15,-6 0-9 0,0-1-12 0,0 3-1 16,0-2-1-16,0 0-11 0,0-1-2 16,-12 1-2-16,-6-2 3 0,18 1-3 0,-9 0-1 15,-2 3 0-15,-1-3 4 0,3 0-8 0,3 0 3 0,6-2 5 16,-6 0-8-16,0 1-6 0,0-2 0 16,0 0 2-16,6 0-46 0,-9-2-67 0,9 2-70 15,-6-1-63-15,0 1-115 0,6 2-344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17.37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6FEEDCF-68F1-4D46-A8C8-BEBB09EC055F}" emma:medium="tactile" emma:mode="ink">
          <msink:context xmlns:msink="http://schemas.microsoft.com/ink/2010/main" type="inkDrawing"/>
        </emma:interpretation>
      </emma:emma>
    </inkml:annotationXML>
    <inkml:trace contextRef="#ctx0" brushRef="#br0">-1 55 984 0,'0'-3'42'0,"0"-4"26"0,0 3 6 0,12-1 13 15,-12-1 9-15,12 0 15 0,-6-2 1 0,-6 3-29 16,9-2-19-16,-3 2 20 0,-6 5-23 0,6 0 6 16,0 0 14-16,0 0 3 0,-6 0-21 0,0 0 12 15,6 0-8-15,-6 0-7 0,0 0-7 0,0 0 1 16,0 0-10-16,3 0-3 0,-3 0-4 0,0 0-14 15,0 0-5-15,0 0 5 0,0 0 32 16,0 0-3-16,0 0 3 0,0 0-10 0,0 12-13 0,0 1-9 16,0 2-3-16,0 1 15 0,0 0 4 15,0 4-14-15,0 1-4 0,12 4-8 0,-12 1-1 16,0 0-1-16,12 1 0 0,-12 0 2 0,0 1 2 16,0-2 19-16,6 2-8 0,0-2-6 0,-6-1-7 15,0 0-1-15,0-1-6 0,0-5-2 0,0 3-4 16,0-3 1-16,0-2 1 0,0-3-1 0,0-2-3 15,0-2 5-15,0-4 0 0,0 2-8 0,0-1 6 16,0-7 0-16,0 4-3 0,0-2 2 0,0 0 2 16,0 0-2-16,0-2 0 0,0 0-3 0,0 0 4 15,0 0-4-15,0 0 5 0,0 0-7 16,0-10 1-16,0-1 1 0,0 1 1 0,0 0-2 16,0-5-8-16,0 5-32 0,0-5-10 0,0 3-28 15,0-3-17-15,0 2-17 0,12 0-26 0,-12-2-25 16,0 2-48-16,0 2-108 0,0 2-127 0,0 1-59 15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43.78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13102E-E1F7-4183-BD95-F13667103352}" emma:medium="tactile" emma:mode="ink">
          <msink:context xmlns:msink="http://schemas.microsoft.com/ink/2010/main" type="inkDrawing" rotatedBoundingBox="4422,11273 6137,12675 4920,14164 3205,12763" semanticType="enclosure" shapeName="Other">
            <msink:sourceLink direction="with" ref="{88E74145-5F64-4A1A-8DA8-3BFAC6D41FC6}"/>
          </msink:context>
        </emma:interpretation>
      </emma:emma>
    </inkml:annotationXML>
    <inkml:trace contextRef="#ctx0" brushRef="#br0">2101-289 1812 0,'-18'0'-6'16,"3"0"66"-16,3 0 17 0,-3 0 2 0,-3 0 12 16,3 0-15-16,-3 0-21 0,4 0-3 0,-7 0-19 15,3 0-14-15,0 0-2 0,3 0-3 0,-3 11-13 16,-3-11 32-16,4 12-5 0,-1-1 2 0,0-1-10 16,3 1 0-16,-3 0 8 0,3 1-11 0,-3 3-1 15,3-1-9-15,1 4 7 0,-4 2 10 16,0 0 0-16,0 2-1 0,-3 6-2 0,3-1 1 0,-3-5 3 15,1 8-7-15,-1 0-3 0,-3 0-6 0,0 6-1 16,0 0-1-16,4 2 19 0,-4 1-4 16,3 3-9-16,3-3-1 0,0 1 3 0,3 0 9 15,3-1 12-15,3 4-1 0,3-4 3 0,-2 2-7 16,2-4-3-16,6 1 22 0,-3-1-3 0,3-1-14 16,0-2-13-16,0 0-4 0,0-2-8 0,20 0 3 15,1 2-7-15,0 1 3 0,3-1-3 0,0 0 0 16,3 1 31-16,2 1-7 0,-2 0-3 0,0-1 0 15,0 1 9-15,-1-2 1 0,-5 2-5 0,3 0 0 16,0-5 7-16,0 4-3 0,0-1-6 0,2 0-6 16,1-1-13-16,0 3 5 0,0-4-7 0,0-3 0 15,-1 4 1-15,1-3-7 0,0-3-3 16,0-5 0-16,2 0 3 0,-2-3-4 0,6 0 9 16,-3-6 3-16,2 0-8 0,1-3 8 0,-3 1-5 15,3-5 0-15,-1-2 3 0,1-4-5 0,0 0 0 16,0 0 2-16,-1 0 5 0,4 0-2 0,0-14-4 15,0 1-1-15,2 13 5 0,1-13-4 0,3 0 3 16,-1 0-9-16,1 2 1 0,6-3 5 0,-7 2-10 16,4-3 7-16,3 0-4 0,-4-2-1 0,1 1 8 15,-3 0 14-15,-7-1-17 0,-2-2-5 0,0 4 7 16,0-1 13-16,-7-1-15 0,-2-2-2 0,3-1 0 16,3-1 2-16,-4 2-2 0,-2-2 2 0,3-3-2 15,0 1 8-15,-3-2-8 0,0 1 0 0,-1-3 3 16,1-5 1-16,-6 0 0 0,3 3-5 15,-3-3 6-15,-3 0-4 0,2 0 7 0,1 3-6 16,-6 0 5-16,0 3-5 0,-6 1 1 0,3-2-6 16,-3 0 2-16,-3 1 12 0,-3-1-11 0,0 2 0 15,0-2 2-15,0-1 11 0,0 0-18 0,-12-2 5 16,0-1 2-16,3 1 3 0,-3 1-5 0,-3-1 6 16,0 2-7-16,4-2-3 0,-7 2 13 0,3 0-6 15,-3 0 0-15,3 2 5 0,-6 0-15 0,6-4 9 16,-2 4-2-16,-1 3 3 0,0 2-1 0,-3-1 5 15,-3 0-7-15,0-2-8 0,1-1 13 0,-4 3-2 16,-6-1 1-16,3-2-7 0,0-3 1 16,-2-1 9-16,-1 9-11 0,0-5 7 0,-5 3 3 15,2-3-6-15,3 0 3 0,-3 3-1 0,-2 0-6 16,2 0 9-16,-3 1-6 0,4 2 3 0,-1 4-9 16,3-2 8-16,-3 2 1 0,1 1 0 0,-1-1 4 15,0 3-1-15,0 1-6 0,4-2 0 0,-7 2 5 16,3 2-7-16,4 0 5 0,-7 4-14 0,3 1 9 15,0 2-13-15,1-5-19 0,-7 7-20 0,3 0-49 16,-2 0-31-16,-1 0-30 0,-3 0-30 0,1 0-13 16,-1 0-59-16,0 0-116 0,-2 0-197 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42.5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8C4C06-6B92-4A47-97C0-DBAFBD9C1765}" emma:medium="tactile" emma:mode="ink">
          <msink:context xmlns:msink="http://schemas.microsoft.com/ink/2010/main" type="inkDrawing" rotatedBoundingBox="2574,11722 4934,12226 4496,14271 2137,13766" semanticType="enclosure" shapeName="Other">
            <msink:sourceLink direction="with" ref="{88E74145-5F64-4A1A-8DA8-3BFAC6D41FC6}"/>
            <msink:destinationLink direction="to" ref="{F25EB726-47D6-4D61-8EF7-9629E4419371}"/>
          </msink:context>
        </emma:interpretation>
      </emma:emma>
    </inkml:annotationXML>
    <inkml:trace contextRef="#ctx0" brushRef="#br0">1029 124 1232 0,'-6'-10'27'0,"0"3"-14"16,0-2 30-16,0 3-24 0,3-2-7 0,0-1 21 16,-3-1 40-16,3 3-30 0,0 2 42 0,0-1 15 15,3 0 5-15,-3 2 12 0,0 2-1 0,0 1 10 16,3-3-29-16,-3 2-14 0,0-1-14 0,0-2-4 16,-2 5-17-16,-1 0 12 0,0 0-15 0,0 0-11 15,-3 0-7-15,0 0-11 0,0 0 1 0,-3 0 7 16,3 0-6-16,0 15-11 0,0-15 0 15,0 15-3-15,0-15 1 0,0 8 1 0,0-1-5 16,4-7 1-16,-4 11 1 0,0-4-1 0,0 0-3 16,0-2-1-16,0 5-1 0,0-2 3 0,-3 3 1 15,0 4-1-15,0-3 0 0,-3 3-1 0,0-1 2 16,1 2 0-16,-4-2 2 0,0 1-2 0,-3 1 18 16,3-4 14-16,3 3-5 0,-3-3-10 0,1 3-5 15,-4 0-5-15,0 3-3 0,0-2 3 0,0 1 5 16,0 2 2-16,1-3-5 0,-1 2 0 0,-3 0-2 15,3 0-5-15,0-1-3 0,0 2 4 0,1-2 1 16,2 1-5-16,3 0 3 0,-3 3 2 16,0 0 6-16,0 2 8 0,6 1-1 0,-3 1-3 15,-2 3-3-15,2 0-9 0,0 3 6 0,0 0-5 16,-3-4-5-16,3 3 8 0,0 0-8 0,0 1 2 16,3-2 6-16,-2 1 3 0,-1-1-4 0,3 1 0 15,3-1-5-15,3 1 2 0,0 0 8 0,3-1 13 16,0 3-5-16,0-4-3 0,3 1-4 0,0 1 6 15,0 0 1-15,0 0-3 0,0-3-10 0,15 2 1 16,-3-1-6-16,0 2 3 0,0-3-1 0,3-1-4 16,-1 1 9-16,1-1 1 0,3-1-3 15,6 3 9-15,-3-4 3 0,0 0-5 0,5-1-1 16,1-1 0-16,0-1-5 0,6-1-1 0,-6 1 10 16,2-3 2-16,-5-1 2 0,0 0-5 0,-3 3-2 15,3-4-1-15,-1 0-4 0,1 0-6 0,3-1 0 16,-3-2-2-16,0-1 0 0,2 1-1 0,1-1 7 15,0-3-7-15,0-1 1 0,3 3-3 0,-4-1 6 16,1-1-1-16,3-3 1 0,0 3-5 0,-4-3 1 16,4 1 6-16,0 0-5 0,-3-1-2 0,3-2 3 15,-1 2 4-15,1-2-2 0,-3-1-2 0,3 0-2 16,-1-1 1-16,4 1-2 0,-3-1 3 0,-3-2 11 16,2 0-2-16,1 0-2 0,3 0-6 0,0 0 8 15,-1-17-10-15,1 2 1 0,3 4 3 16,3-3-1-16,2 1 4 0,-5-4-3 0,0 5-4 15,2-5 6-15,-2 1-5 0,0 0 3 0,-3 3-6 16,-1 0 8-16,-5 0 2 0,6 2-5 0,-3-1 0 16,-4 1 4-16,1 0 2 0,0 0-3 0,-3-2-3 15,3 2-3-15,-7-3 8 0,4 0-6 0,0-1-5 16,0 2 4-16,0-5-3 0,3-3 3 0,-1 5 0 16,-2-4 3-16,3-1-4 0,0 1 2 0,-3 0-1 15,2-4-3-15,-5 3-1 0,0-5 4 0,0 3 3 16,-3-2-2-16,-3 3-5 0,-1-2 1 0,-2 0 1 15,0 0 5-15,0 2 2 0,-3-3-9 0,0 1 6 16,0-2-11-16,0-4 9 0,-3 1-1 16,0 2 0-16,3-5 4 0,-9 0-3 0,6 0 2 15,-6 3-3-15,0-6-3 0,0 6 6 0,0-3-2 16,0 1-1-16,0 0-3 0,0 2 3 0,0 1 2 16,-12-1-2-16,12 3 0 0,-12 0 6 0,12-1-3 15,-12 4-5-15,3 0 4 0,0 0-5 0,0 1 4 16,-3 2 1-16,0-2-4 0,3 1-4 0,-2 2 2 15,-4 0 5-15,3-3-3 0,-6 1 4 0,3 3-2 16,-3-6 1-16,3 3 0 0,-3 0-5 0,1-4 3 16,-4 5 2-16,0-1 1 0,0-1 1 0,3 3 4 15,-6 1-7-15,1 0-6 0,-4 0 9 0,3 1-4 16,-3 1-3-16,0 2 5 0,1-1 6 16,-1 3-9-16,0-5-4 0,3 2 9 0,-3 2 0 15,1-2-6-15,2 5 4 0,0-6-3 0,-3-2 2 16,3 5 1-16,-2 5-2 0,-4-2 5 0,6 3 9 15,-6-1 7-15,6-3-17 0,-2 7 5 0,-4 1-8 16,0 1 0-16,3 1 0 0,0-3 1 0,-5 4-3 16,-1 0 6-16,-3 0 2 0,1 0-8 0,2 16 2 15,-3-16-9-15,0 13 12 0,1-13-1 0,2 12-2 16,0-12-5-16,3 0 6 0,4 0 5 0,-4 0-6 16,3 0 0-16,0 0 1 0,0 0 0 0,1 0-7 15,-1 15 2-15,-3 0-2 0,0 0 6 0,4 0 0 16,-4 1 0-16,-3 1-3 0,3 2-1 15,-2 5-16-15,2 1-15 0,-3-2-16 0,3 2-20 16,1 2-14-16,-1-1-15 0,0-1-19 0,0-3-25 16,6 2-18-16,4-7-1 0,-1 2-36 0,9-4-68 15,0-3-139-15,0-1-125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45.33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834157-EB92-4B1C-8081-4BEF4A16AD61}" emma:medium="tactile" emma:mode="ink">
          <msink:context xmlns:msink="http://schemas.microsoft.com/ink/2010/main" type="inkDrawing" rotatedBoundingBox="3446,12907 5811,13415 5395,15349 3030,14841" semanticType="enclosure" shapeName="Other">
            <msink:sourceLink direction="with" ref="{88E74145-5F64-4A1A-8DA8-3BFAC6D41FC6}"/>
          </msink:context>
        </emma:interpretation>
      </emma:emma>
    </inkml:annotationXML>
    <inkml:trace contextRef="#ctx0" brushRef="#br0">1357 79 1018 0,'-6'-6'16'0,"0"3"15"0,0 0 16 16,0-2 10-16,0 1 27 0,0-3-28 0,4 3-21 16,-4-1-13-16,-3-1 5 0,0 1 24 15,3-2-14-15,0 3 38 0,-6-1-11 0,-3 2 11 0,3 1 24 16,0-1 1-16,-6 3-17 0,0 0 27 15,-2 0-5-15,-1 0-28 0,-3 0-15 0,0 0 5 16,-3 0-15-16,4 0-16 0,-7 0-15 0,3 0 14 16,0 0-10-16,0 0-3 0,1 0 12 0,-1 0-14 15,0 13-6-15,3-13-3 0,3 15 22 0,-2-3-14 16,-4-1 3-16,3-1 7 0,0 1 3 0,3 2-8 16,-2-2-9-16,-4 8-8 0,6-7 0 0,-3 3-3 15,0 2 1-15,3 0-4 0,-5 0 2 0,2 2 1 16,3 1-5-16,-3-1 3 0,-3 1-2 0,1 4 3 15,2 1-7-15,0-2 4 0,-3 2 0 0,0-1 4 16,1 4 3-16,-1 0 19 0,3 0 7 16,0 0 1-16,0 0-9 0,4 2-9 0,-4 0-4 15,6 1 0-15,-3 1-4 0,6-3-1 0,-3 5-3 16,3-2-5-16,4-1 3 0,-4 4 0 0,9-4-1 16,-3 2 2-16,3 0 0 0,0-2 1 0,6-1 3 15,0 0-4-15,0-2 4 0,0 3 2 0,0 2-4 16,18-2-3-16,-3 2 3 0,-1-1-1 0,1 0 8 15,3 4 4-15,3 2 1 0,-3-1-8 0,3 0 10 16,3 2 6-16,2 1-7 0,1-2-2 0,3 2 1 16,0-2-8-16,-1-2 0 0,4 0 6 0,3 0 0 15,0-2-1-15,2-7-1 0,-2 3-5 16,6-6-3-16,-4-1 0 0,1 0 6 0,3-5-3 16,-1-1-3-16,-2-5 0 0,0 3 8 0,3-5-3 15,-4-3-3-15,1-3-4 0,3-2 1 0,-4 1 2 16,4 0-5-16,3-3 2 0,-4 0-1 0,1 0 2 15,0 0-3-15,-1 0-1 0,4 0 0 0,-3-14-2 16,2 14 5-16,-2-11-5 0,0 11 6 0,-1-11 0 16,4 3-5-16,-3-3 1 0,-1 1 1 0,4-3 0 15,-3 3 3-15,-1-6-6 0,-2 1 3 0,3-6 0 16,-4 1-3-16,1-2 0 0,-6-1 0 0,5-2 2 16,-5-1 3-16,0-2-2 0,0 2 0 15,-1 1-4-15,-5-3 7 0,3 4-6 0,-3 1 2 16,-3-1-3-16,-1 0 3 0,-2 2 1 0,3-5 3 15,-6 2-4-15,3 0 0 0,-3-2 3 0,-1 3 0 16,1-1-3-16,0-1 2 0,-6-1-9 0,3 0 9 16,-3 0-4-16,-3-1 0 0,0 0 3 0,-3-1-2 15,0 3-2-15,0-2 3 0,-6-1-2 0,0 3 0 16,0-3 3-16,0-1-2 0,-15 0-1 0,15 3 3 16,-15-4 4-16,0 1-8 0,3-2 4 0,0 0-4 15,0 2 1-15,-3 2 3 0,3-1 6 0,1 1-8 16,-7 3 1-16,3 0 1 0,3 2-1 0,0 1 0 15,-6 1 0-15,3 1 3 0,0 2 0 0,-2 1-4 16,-4 2 1-16,0 0-3 0,-3 0 5 0,-3 3-2 16,0-3 1-16,4 0-5 0,-7 0 8 15,3-3-4-15,0 1 3 0,0-5 0 0,1 3-8 16,2 0 5-16,-3 1-5 0,0 0 7 0,1 1 1 16,2 5-4-16,-3 1 3 0,3-2-1 0,-3-1-1 15,1 0-2-15,-1 3 1 0,3-3 2 0,-3 2-3 16,0-4 2-16,-2-3-2 0,-1 3 2 0,-3 1 1 15,0 1 0-15,1 3-8 0,-4 0 7 0,0 2 0 16,0 3 3-16,1 2 2 0,-4 4-8 0,3 0-1 16,1 0 0-16,-4 0 0 0,-3 0 7 15,3 0-12-15,-2 0-1 0,-1 0-9 0,0 0-33 16,4 0-34-16,-4 0-42 0,0 0-36 0,1 14-39 16,2-3-63-16,-6 4-140 0,4 2-222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48.40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8316B6-0194-42EC-B0AA-7241A988D8E4}" emma:medium="tactile" emma:mode="ink">
          <msink:context xmlns:msink="http://schemas.microsoft.com/ink/2010/main" type="inkDrawing" rotatedBoundingBox="163,12375 5224,10529 6813,14883 1751,16730" semanticType="underline" shapeName="Other">
            <msink:sourceLink direction="with" ref="{DEEA0F66-6EE6-4151-AADA-80D3C938E313}"/>
            <msink:sourceLink direction="with" ref="{88E74145-5F64-4A1A-8DA8-3BFAC6D41FC6}"/>
            <msink:sourceLink direction="with" ref="{52D63C09-245E-46F6-A466-3AD63EEB85C5}"/>
          </msink:context>
        </emma:interpretation>
      </emma:emma>
    </inkml:annotationXML>
    <inkml:trace contextRef="#ctx0" brushRef="#br0">101 4671 1433 0,'-6'-3'11'0,"3"2"-1"0,0 1 35 0,0-3 38 15,0 2 4-15,3 0-11 0,0-1-16 0,0 2-16 16,0 0-4-16,0 0-6 0,0 0-3 15,0 0 16-15,0 0-4 0,0 0 23 0,12 0 15 16,-12 0-27-16,12 0-13 0,-3 0 19 0,3 0-18 16,0 0-15-16,3 0 3 0,3 0 15 0,-3 0-1 15,5 0-8-15,1 0-9 0,3 0 10 0,3 0 3 16,3 0-13-16,2 0-8 0,4 0-6 0,0 0-4 16,5 0-2-16,1-10 1 0,6-1-4 0,-1-1-5 15,7 1-2-15,3 1 9 0,-1-1-8 0,1 0 2 16,5 2 6-16,1-3-3 0,-7 8-3 0,4-4-2 15,-1 5 3-15,-5-3 2 0,2 2 33 0,-2 4 6 16,-3-3 0-16,-1 3-12 0,1 0-12 16,-1 0-4-16,1 0-8 0,0 0 1 0,-1 0 1 15,4 0-5-15,-1 0 3 0,1-12-3 0,3 2-2 16,-1-1 3-16,-2 0-2 0,8-2-3 0,-2 1 4 16,2-2 0-16,4 0-5 0,-7 2 0 0,7 1 4 15,-7-4-3-15,4 5 5 0,-7 0-2 0,-5 0 0 16,0 4-2-16,-1-3-3 0,-5 3 3 0,-1 1 4 15,1-1 2-15,-3 2-7 0,-1-2 5 0,4 4 24 16,-6-6 14-16,2 5-15 0,1-4-8 0,0 4-7 16,-1-2-2-16,1-3-4 0,3 1-3 15,-1-4-1-15,-2 1 0 0,3-2-1 0,-1-1 5 16,1 2-3-16,0 1-1 0,-7-5-5 0,1 4 4 16,-3 4 0-16,0 0 2 0,-4 3 39 0,1-6 2 15,-3 5-11-15,0 2-10 0,-1 0-7 0,4 0-7 16,0 0 2-16,0 2-7 0,2-6 0 0,1 4 6 15,3-5 29-15,2 0-2 0,1-1-12 0,3-2-6 16,-4 0-9-16,7-2-5 0,0 2-1 0,-1 1-2 16,-2-1 2-16,0 3-7 0,-4 1 6 0,1 1-3 15,0-1 3-15,-4 1 4 0,-5 6-4 0,3 0-3 16,-7 0 0-16,4 0 5 0,-9 0-4 16,3 0-4-16,-3 0 7 0,-4 0 3 0,4 13-5 0,-6-3-2 15,0-10 0-15,-3 11 0 0,3-11 1 16,0 7 4-16,-3-2-5 0,2-5 0 0,-2 0 3 15,3 0-7-15,-3 0 6 0,0 0-3 0,0 0 1 16,3 0-5-16,-3 0 9 0,-1 0-5 0,1 0-3 16,0 0 10-16,3 0-8 0,-3 0 1 0,0 0 2 15,-3 0 3-15,0 0 2 0,-3 0-13 0,2 0 7 16,-2 0 4-16,0 0-3 0,0 0 1 0,0 0-6 16,-3 0 5-16,0 0-4 0,3 0 8 0,0 0-5 15,-3 0-2-15,3 0 0 0,0 0 3 0,0 0-3 16,-3-12-1-16,0 12 4 0,0 0-1 0,-1 0 10 15,-2 0-4-15,-3-15 0 0,3 15-5 16,-3 0-1-16,0 0 12 0,0 0-8 0,0 0-5 16,0 0 5-16,0-13-3 0,0 13 2 0,0-11-3 15,0-2-3-15,0 0 0 0,-14 2 2 0,2-6-5 16,-3-4 0-16,3 0 4 0,-3-1 3 0,0-4 2 16,-6 0-3-16,3-5 0 0,1-3-2 0,-4 1 5 15,-3 1-5-15,3-5-3 0,-3 0-3 0,3-1 7 16,1-3-8-16,-1 5 10 0,0-3-7 0,3 3 1 15,0-2 4-15,0-3-2 0,3 4-2 0,1-4 5 16,-1 3-2-16,0-2 2 0,0-2 0 0,3-2-4 16,-3 3 4-16,0-5-1 0,3 0 2 15,-6-1-6-15,4-1 6 0,-4-1-4 0,-3 2 1 16,3 1 3-16,-3-2 0 0,0-2-1 0,0 2-1 16,4 2 0-16,-1 1 4 0,3 3-5 0,3-5-4 15,0-2 6-15,3 2-5 0,0 7 7 0,3 0-8 16,3-2 10-16,0 1-1 0,3-1 1 0,0 3-6 15,0 0 1-15,0 1 5 0,0-1-7 0,0-1 1 16,0-1 3-16,0 3-1 0,0-3-2 0,-12 1 2 16,12 1-3-16,-12-3 5 0,1-2-6 0,11-2 6 15,-12 1 1-15,0 0-6 0,0 1 2 0,3 1-1 16,0 0-1-16,-3 3 7 0,0 4-7 16,-3 0 9-16,6 3-9 0,0 1 1 0,1-2 3 15,-4 0 0-15,0 0-3 0,0 0 1 0,3 0-4 16,0 0 5-16,-3 0 1 0,-3 3 0 0,3-4 2 15,3 0-5-15,0 3 1 0,0-1 3 0,1 0-5 16,-1 2 1-16,9-1 4 0,0 2 1 0,0 3-8 16,0 0 8-16,0 5-2 0,0-2 1 0,0-1-5 15,0 4 5-15,0 2-2 0,-15-4-1 16,15 2-5-16,-15-1 8 0,15 0-5 0,-15 2 8 0,15-3-4 16,0 2 0-16,-12-1-8 0,12 1 13 0,-9 3-10 15,9 0 4-15,-9 0 0 0,0 3 2 0,3 0 1 16,-3 2 0-16,3 0-6 0,0 1 1 0,1-2 0 15,-1 5-8-15,3 0 7 0,0 1 0 16,0-2 5-16,0 1 2 0,0 2-6 0,0-2 1 16,0 3-4-16,3-3 6 0,0-1 4 0,0 3-3 15,0 0 1-15,0-1-6 0,0 0 4 0,0 0-5 16,0-1 10-16,0 1 1 0,0 1-1 0,0 2-5 16,0 0-2-16,-15 1 1 0,15 1 1 0,-12-1 4 15,12 4-7-15,-12-1 2 0,12-1-1 0,0 2 2 16,-12 0-3-16,3 0 0 0,-3 0 0 0,6 0 0 15,-6 0 5-15,1 0-4 0,2 0 5 0,-3 0-7 16,-3 12-3-16,0-12 3 0,0 12 7 0,0-12-1 16,-3 11-2-16,-3 0-1 0,1-3-4 0,-4-2 1 15,0 3 5-15,-3-3 3 0,0 5-8 16,-2-2 7-16,-1-4-4 0,3 2 0 0,-6-3-4 16,4 5 5-16,-1-3-6 0,0 0 5 0,-3 1 0 15,1 1 3-15,2 1-6 0,-3-2 8 0,0 2-6 16,1-1-4-16,-4-1 6 0,3 3-4 0,-3-3 0 15,1 2 2-15,2 1-4 0,-3 0 3 0,0 1 2 16,4-1 1-16,2 0-3 0,-3-2 2 0,3 0 2 16,4 2-5-16,-1 0 3 0,3-2 1 0,0 2-2 15,0-1 3-15,1 2-2 0,-1-2 0 0,-3-1-3 16,3 5 7-16,0-2-7 0,1-2 5 0,-1 2-1 16,0 0-1-16,0 2 1 0,0-2-2 15,-2-1 5-15,-1 1-10 0,0-4 5 0,-6 1-4 16,0 0 0-16,-2 0 7 0,-1-2-8 0,-3 3 6 15,-2-3-3-15,2 3 3 0,0-2-1 0,1 3 0 16,-1-1-2-16,0-1 1 0,0 0 3 0,4 1 2 16,-1-1-2-16,3-1 2 0,-2 0-8 0,5 2 6 15,0-2-2-15,-3 0-1 0,7 0 0 0,-1-1 3 16,0 1 0-16,3 0-1 0,0-4-5 0,-2 3 5 16,2-4 2-16,3 3-1 0,0 0-1 0,0 0-2 15,0 1 2-15,1 2-9 0,-1-1 4 0,0-3 2 16,0 2-2-16,-6 0 3 0,6-2 2 0,1-1-1 15,-4 0-5-15,3-2 10 0,-3 1-3 16,0 2 0-16,0-4-3 0,1 0 0 0,-4 0 0 16,0 0 3-16,-3 0-4 0,1 0 4 0,2 0 2 15,0 0-3-15,-6 11 4 0,0-1-3 0,4 0-1 16,-7-10-1-16,0 14-4 0,1 0 3 0,-7-1 1 16,3 1 0-16,0-3 2 0,1 0-7 0,5-3 7 15,-3-1 2-15,7 3-3 0,-1-4-1 0,3 2-1 16,3-5 0-16,0 2 3 0,7-1-5 0,-1-1 6 15,3-1-4-15,0 2 6 0,3-3-4 0,0 3-2 16,3-1 3-16,-3 4-1 0,0-4-8 0,3 2-5 16,-3 3-4-16,1-4 5 0,-1-1 3 0,0-3-3 15,-3 0 5-15,0 0-1 0,3 0 1 0,-6 0 1 16,3 0 6-16,0 14-4 0,-5-14 2 16,2 15-1-16,0-6 1 0,-3 2 3 0,3-1-1 15,-6-3-2-15,1 3 3 0,2-1 1 0,0-3-1 16,-3 3 2-16,6 1-1 0,0-6-3 0,1 1-3 15,-1-3 3-15,6-2 2 0,0 0-3 0,3 0 0 16,3 0 1-16,0 0-2 0,0 0 0 0,6 0-1 16,0 0 5-16,0 0-2 0,0 0 1 0,0 0-2 15,0 0 4-15,0 0-2 0,0 18 0 0,0 0-2 16,0-6 0-16,0 4 3 0,0 4 0 16,0 1-3-16,0 4 1 0,0 3-1 0,0 2 1 15,0 3 2-15,0 1-2 0,0 2-2 0,15 1 3 16,-6 1 3-16,0 2-2 0,3 2 0 0,-3 0 1 15,6 1-4-15,-4 1 0 0,-2 3 3 0,3 2 0 16,0-2 3-16,0 4-1 0,0-1-2 0,0-2-2 16,3 3 6-16,0 2-9 0,-3 1 10 0,5 0-4 15,1 4-1-15,0-4 0 0,0 4 5 0,3-1-1 16,0 3-5-16,-3-2 0 0,-1 0 5 0,1-3-7 16,0 0 4-16,0 0-1 0,-3-4 3 0,0 2-4 15,0-3 0-15,0-2 1 0,-1 0 2 0,1-3-5 16,-3 1 4-16,3-4 0 0,0 3-5 15,0-4 5-15,0 2-1 0,-3 1 0 0,0-2-1 0,-1-1 0 16,1 2 2-16,0 2-2 0,0-4 0 16,0 1 5-16,-3-1-7 0,0-1 1 0,0-1 9 15,0 2-10-15,0-4 1 0,0-1 2 0,0 4-4 16,-1-3 8-16,1 0-2 0,0-1-2 0,0 0 0 16,3-4-1-16,0 3 1 0,0-4-5 0,0-1 1 15,-3-5 7-15,3 1-6 0,0 1 7 0,0-1-8 16,-4 0 2-16,4-1 2 0,-3-2 3 0,0 2-3 15,0-3-2-15,0-2 0 0,-3-2 1 0,0-2 3 16,0-1-2-16,-3 0-1 0,3-3-2 0,-3 2-1 16,0-4 3-16,-3 1 4 0,6 1-2 0,-3 0-3 15,0 0 1-15,0 3 0 0,0 0-2 16,0-1 5-16,0 3-5 0,3-1 2 0,-6 2 1 16,0-1 0-16,0-1 1 0,0-3-4 0,0 3 0 15,0 0-1-15,0-4 4 0,0 2-2 0,0-2 3 16,0-2-8-16,12 1-11 0,-12 0-22 0,11 2-21 15,-11-7-20-15,12 0-13 0,-12-1-20 0,9 0-22 16,-9 0-36-16,0-5-81 0,0 0-158 0,0 0-204 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49.6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834F3B-397E-4208-A112-38B2867FBA2B}" emma:medium="tactile" emma:mode="ink">
          <msink:context xmlns:msink="http://schemas.microsoft.com/ink/2010/main" type="inkDrawing" rotatedBoundingBox="1935,12559 2185,12396 2198,12415 1948,12579" semanticType="callout" shapeName="Other">
            <msink:sourceLink direction="with" ref="{A97C75A4-3AE4-4A2D-ACD9-F251A105769F}"/>
          </msink:context>
        </emma:interpretation>
      </emma:emma>
    </inkml:annotationXML>
    <inkml:trace contextRef="#ctx0" brushRef="#br0">-1 168 2052 0,'0'0'45'16,"0"0"21"-16,0 0 10 0,0 0-11 0,0 0 11 16,0 0-8-16,0-9-11 0,12 1-5 0,-4 0-14 15,1-1-21-15,0-1 1 0,0 1-9 0,6-1 4 16,-3 1-7-16,0-1-8 0,3-1-4 0,3 2-4 16,-3 0-8-16,5 1-56 0,-2-1-43 0,0-1-69 15,0 2-125-15,3-3-158 0,-3 0-72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4.56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59 20 2240 0,'-3'0'50'0,"-3"0"24"16,0 0 23-16,1 0 23 0,5 0 3 0,-6 0-14 15,0 0-25-15,0 0-16 0,3 0-8 0,0 13-7 16,0-13-1-16,-3 0-1 0,6 0-7 16,0 0 1-16,-6 9-3 0,6-9-1 0,0 0-4 0,0 0 8 15,0 0 3-15,0 0-2 0,0 0-13 0,0 0-5 16,18 0-2-16,-3 0-9 0,-9 0-5 0,8 0-2 16,-2-12-3-16,0 12-2 0,0-11-5 0,3 11 4 15,-3-9-2-15,3 1-1 0,-3 8 1 16,0 0 0-16,3 0-3 0,-4 0-4 0,1 0 6 15,3 0-1-15,-9 0-8 0,6 0 3 0,-6 0 0 16,3 0 2-16,-3 0-3 0,-6 0 5 0,6 13-2 16,0-1 0-16,-6-3 9 0,0 6-8 0,0-4 5 15,0 6 1-15,0 3 5 0,0-3-2 0,0 7 0 16,-18-4 1-16,3 2-2 0,3-1 0 0,-3-2 0 16,-3 2-7-16,7-2 5 0,-4-2-1 0,3-1-8 15,0 1 6-15,-3-3-5 0,9-1 4 0,-6-4-6 16,9-2-1-16,-3-1 0 0,6-1-12 15,-3-5-6-15,3 4-1 0,0-4 3 0,0 0 2 16,0 0 4-16,0 0 7 0,0-15-1 0,12 4 7 16,0 11 3-16,0-13-5 0,-3 5 4 0,-3-2 2 15,6 10 1-15,0-9-3 0,-3 3 3 0,2-3-1 16,1 3-3-16,3 0 1 0,-3 2 3 0,0 4-1 16,0-5 3-16,3 4 2 0,-3 1-7 0,3 0 5 15,-3 0 5-15,2 0 2 0,-2 14 7 0,6-3-5 16,-3 0 4-16,-3 1 9 0,3 3-9 0,-6-1 5 15,0 2 11-15,-3 3-3 0,0 3 7 0,3 0-7 16,-9 3 10-16,0-1 4 0,0 1 3 0,0-2 22 16,0 1-2-16,0-1 0 0,0-2 0 15,0-1 6-15,0-1 24 0,0-2-18 0,-15-1 8 16,0-3-12-16,-3-1-31 0,6-3 3 0,3-3-9 16,-3 3-15-16,0-7-4 0,-3 3 20 0,3-2-29 15,-5-3 11-15,8 0 3 0,-3 0-15 0,-6 0-16 16,6 0 23-16,-3 0-23 0,0 0 5 0,-3-10-1 15,6 10-4-15,4 0-4 0,-4-10 24 0,0 10-37 16,6-9 3-16,-3 9-27 0,3-7-32 0,0 3-24 16,0 0-81-16,6 0-77 0,-6 1-53 0,6-1-22 15,0 1-6-15,0-2-22 0,0-1-171 0,0 1-176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49.37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5EB726-47D6-4D61-8EF7-9629E4419371}" emma:medium="tactile" emma:mode="ink">
          <msink:context xmlns:msink="http://schemas.microsoft.com/ink/2010/main" type="inkDrawing" rotatedBoundingBox="2367,12238 2419,12656 2075,12699 2023,12281" semanticType="callout" shapeName="Other">
            <msink:sourceLink direction="to" ref="{838C4C06-6B92-4A47-97C0-DBAFBD9C1765}"/>
            <msink:sourceLink direction="to" ref="{A97C75A4-3AE4-4A2D-ACD9-F251A105769F}"/>
          </msink:context>
        </emma:interpretation>
      </emma:emma>
    </inkml:annotationXML>
    <inkml:trace contextRef="#ctx0" brushRef="#br0">49 81 1463 0,'-6'-8'34'0,"3"8"28"0,0-7 27 0,0 7 38 0,0-5-10 16,0 5 1-16,0-5-22 0,1 1-17 15,-4 2-25-15,6 2 0 0,-3-5 0 0,0 5 3 16,3 0-1-16,0 0 3 0,0 0-2 0,0 0-7 16,0 0-12-16,0 0 1 0,0 20 1 0,0-4-2 15,0 4-10-15,0-4-7 0,0 5-8 0,0 1 0 16,0-1-8-16,0 3 4 0,0-2-6 0,0 0-5 16,0-2 4-16,0 0-4 0,0 1 2 0,0-4 1 15,0 0 4-15,0-2-4 0,0-3-3 0,0-1 5 16,0-2-3-16,0 0-3 0,0-4 3 0,0 2-3 15,0-3-3-15,0-2 3 0,0 1-2 0,0-2-1 16,0-1 1-16,0 0 0 0,0 0 0 16,0-12 3-16,0-3 0 0,0-3-2 0,0-2 2 15,0-4-1-15,0 1 3 0,0-1-1 0,0-2 2 16,0-1-5-16,0 0 5 0,0 4 2 0,0 1-2 16,0 3 2-16,0 1-7 0,0 2 5 0,0 5-2 15,0-5 1-15,-9 5 3 0,9-1-6 0,0 1-1 16,0 1-2-16,0-1 8 0,0 3-2 0,0-1 3 15,0 4-8-15,0 0 5 0,0 5 3 0,9 0 3 16,-9 0-3-16,14 0 5 0,-2 0-2 0,3 13 1 16,0 0-9-16,0 2 8 0,0-1 0 0,3 3-7 15,0 4-2-15,-3-1 4 0,-1-1 2 16,4-1-5-16,0 2 6 0,0-3-7 0,0-1 6 16,0-1-6-16,-3-1 1 0,2-3 6 0,-2 0-2 15,-3-4-9-15,0-1-2 0,0-3-5 0,-6 0-31 16,-6-1-34-16,0-2-57 0,0 0-91 0,0 0-160 15,0 0-168-15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50.8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EA0F66-6EE6-4151-AADA-80D3C938E313}" emma:medium="tactile" emma:mode="ink">
          <msink:context xmlns:msink="http://schemas.microsoft.com/ink/2010/main" type="writingRegion" rotatedBoundingBox="4880,11193 5113,11646 4853,11780 4620,11327">
            <msink:destinationLink direction="with" ref="{788316B6-0194-42EC-B0AA-7241A988D8E4}"/>
          </msink:context>
        </emma:interpretation>
      </emma:emma>
    </inkml:annotationXML>
    <inkml:traceGroup>
      <inkml:annotationXML>
        <emma:emma xmlns:emma="http://www.w3.org/2003/04/emma" version="1.0">
          <emma:interpretation id="{2CADFB97-F984-4781-B932-9A5D75986028}" emma:medium="tactile" emma:mode="ink">
            <msink:context xmlns:msink="http://schemas.microsoft.com/ink/2010/main" type="paragraph" rotatedBoundingBox="4880,11193 5113,11646 4853,11780 4620,11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7D698E-9258-481C-BD76-9D4B1167E8C2}" emma:medium="tactile" emma:mode="ink">
              <msink:context xmlns:msink="http://schemas.microsoft.com/ink/2010/main" type="line" rotatedBoundingBox="4880,11193 5113,11646 4853,11780 4620,11327"/>
            </emma:interpretation>
          </emma:emma>
        </inkml:annotationXML>
        <inkml:traceGroup>
          <inkml:annotationXML>
            <emma:emma xmlns:emma="http://www.w3.org/2003/04/emma" version="1.0">
              <emma:interpretation id="{E698CC1F-BF23-484E-97F0-D2614517BE5E}" emma:medium="tactile" emma:mode="ink">
                <msink:context xmlns:msink="http://schemas.microsoft.com/ink/2010/main" type="inkWord" rotatedBoundingBox="4880,11193 5113,11646 4853,11780 4620,11327"/>
              </emma:interpretation>
              <emma:one-of disjunction-type="recognition" id="oneOf0">
                <emma:interpretation id="interp0" emma:lang="" emma:confidence="0">
                  <emma:literal>os</emma:literal>
                </emma:interpretation>
                <emma:interpretation id="interp1" emma:lang="" emma:confidence="0">
                  <emma:literal>51</emma:literal>
                </emma:interpretation>
                <emma:interpretation id="interp2" emma:lang="" emma:confidence="0">
                  <emma:literal>es</emma:literal>
                </emma:interpretation>
                <emma:interpretation id="interp3" emma:lang="" emma:confidence="0">
                  <emma:literal>ss</emma:literal>
                </emma:interpretation>
                <emma:interpretation id="interp4" emma:lang="" emma:confidence="0">
                  <emma:literal>91</emma:literal>
                </emma:interpretation>
              </emma:one-of>
            </emma:emma>
          </inkml:annotationXML>
          <inkml:trace contextRef="#ctx0" brushRef="#br0">9 249 797 0,'0'0'12'0,"0"0"-4"16,0-3-3-16,0-1 13 0,0 3-21 0,0-3 23 15,0 1 22-15,12-4 22 0,-12 6 21 0,0-2-3 16,0-4 26-16,0 7 25 0,0-4 18 0,0 2-1 16,0-1-23-16,0 2-26 0,0-3-10 0,0 2-24 15,0 0-23-15,0 2 5 0,0-2-1 0,0 1 3 16,-12-1-11-16,12 0-9 0,-9 1-4 0,9 1-2 15,0 0-9-15,0-3 5 0,0 3 4 0,0 0 4 16,0 0-1-16,0 0 14 0,0 0 10 0,0 0 18 16,0 0-2-16,0 0-5 0,0 0-13 0,0 0-19 15,0 13 8-15,0-2-8 0,0-1-6 0,0 0-7 16,9 0-8-16,-9-2-4 0,9 5 0 0,-3-3-3 16,0 2-3-16,0 2 0 0,-3 0 3 15,3-3-2-15,0-2-1 0,0 1 5 0,0-2-6 16,-6 1 1-16,6-3-4 0,-3-1 3 0,0 0 0 15,-3-1-1-15,3-1 5 0,0 0-4 0,-3-3 3 16,0 0-7-16,0 0 0 0,0 0-7 0,0 0-13 16,0 0-5-16,0-15 0 0,0 4-17 0,0-2 14 15,-15 1-2-15,6-2 5 0,9 0 12 0,-12-3 6 16,12 0-2-16,-6-2 3 0,6 0 12 0,0 1-10 16,0 0 7-16,0 0 5 0,0 0-10 0,0 0 11 15,0 4-6-15,0 0-2 0,0 2 5 16,12 1-1-16,-3 0 3 0,0 0-3 0,0 0 4 15,-1 3-4-15,1 0 6 0,0 0-4 0,0 0-5 16,0 2 1-16,0 2 6 0,0-3-5 0,0 4 3 16,-3-2-4-16,3 2 3 0,-3 3 3 0,0 0 9 15,0 0-5-15,0 0 7 0,-3 0-2 0,0 14-5 16,-3-2-1-16,0-2 6 0,0 3-4 0,0-1-5 16,0 1 5-16,0-1-5 0,0 2 0 0,0-3-4 15,-12 4 0-15,12-5 7 0,-12 1 0 0,12 1-12 16,-9-3 5-16,3-1 3 0,0 1-3 0,0-4-2 15,0 1 0-15,0-2 3 0,3 0-2 0,0-1-4 16,0 0 3-16,3-1 3 0,0 2-4 16,0-4-2-16,0 0-4 0,0 3 3 0,0-1 4 15,0-2-1-15,0 0-1 0,0 0 4 0,12 0-4 16,-3 0 6-16,0 0-3 0,3 0 1 0,0-13-1 16,0 13 1-16,-3-12-1 0,3 3 0 0,-4 9-1 15,4-8 6-15,-3 8 1 0,3 0-7 0,-3 0 3 16,0 0 3-16,3 0-4 0,-3 0 1 0,0 16-3 15,6 0 8-15,-6 0-2 0,3 4-1 0,-4 0-5 16,1-3 6-16,0 7 1 0,-3-3 0 0,-3 0 7 16,-3-1-2-16,0-2 6 0,0 0 8 0,0-2 3 15,0 1-5-15,0-4-5 0,-12 0-4 0,0-2-4 16,1-3-5-16,-4-2 0 0,0-1 0 16,3-1-4-16,-3-4-4 0,0 0-9 0,-3 0-32 15,6 0-39-15,0 0-36 0,1 0-50 0,-4-9-103 16,3 9-179-16,3 0-149 0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37.05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7B5230-5B28-4717-BDA6-171136FC7228}" emma:medium="tactile" emma:mode="ink">
          <msink:context xmlns:msink="http://schemas.microsoft.com/ink/2010/main" type="writingRegion" rotatedBoundingBox="2993,18050 3272,18152 3180,18404 2901,18302"/>
        </emma:interpretation>
      </emma:emma>
    </inkml:annotationXML>
    <inkml:traceGroup>
      <inkml:annotationXML>
        <emma:emma xmlns:emma="http://www.w3.org/2003/04/emma" version="1.0">
          <emma:interpretation id="{86D243F9-EC4A-4241-AD58-4F5727CEF2CC}" emma:medium="tactile" emma:mode="ink">
            <msink:context xmlns:msink="http://schemas.microsoft.com/ink/2010/main" type="paragraph" rotatedBoundingBox="2993,18050 3272,18152 3180,18404 2901,18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62BB40-38D9-42E4-A68A-49FCBBC0963E}" emma:medium="tactile" emma:mode="ink">
              <msink:context xmlns:msink="http://schemas.microsoft.com/ink/2010/main" type="line" rotatedBoundingBox="2993,18050 3272,18152 3180,18404 2901,18302"/>
            </emma:interpretation>
          </emma:emma>
        </inkml:annotationXML>
        <inkml:traceGroup>
          <inkml:annotationXML>
            <emma:emma xmlns:emma="http://www.w3.org/2003/04/emma" version="1.0">
              <emma:interpretation id="{87C0172E-3C39-4D32-86BC-20A641E3D835}" emma:medium="tactile" emma:mode="ink">
                <msink:context xmlns:msink="http://schemas.microsoft.com/ink/2010/main" type="inkWord" rotatedBoundingBox="2993,18050 3272,18152 3180,18404 2901,18302"/>
              </emma:interpretation>
            </emma:emma>
          </inkml:annotationXML>
          <inkml:trace contextRef="#ctx0" brushRef="#br0">0 80 1198 0,'0'0'106'0,"0"0"8"0,0 0 7 0,0 0-4 15,0 0-18-15,0 0-15 0,0 0-17 0,0 0-18 16,0 0-15-16,0 0-11 0,0 0-7 0,0 0-7 16,0 0 0-16,0 0-7 0,0 0 4 15,0 0-8-15,0 0 6 0,0 0-4 0,0 0-5 16,0 0 52-16,9 0 17 0,-9 0-25 0,0 12-3 15,6-12-14-15,-6 11-7 0,3-1-1 0,3-10-15 16,0 11 3-16,-6-2 6 0,6-1-2 0,-6-1-13 16,5-2 4-16,-2 3 9 0,0-3-9 0,-3-1 6 15,3 3 0-15,0-5-3 0,3 0-2 0,-3 1 0 16,3-2-3-16,0-1 0 0,0 0 9 0,0 0-4 16,0 0-4-16,3 0 5 0,0 0-5 0,0 0 7 15,-3-12-2-15,3 12-3 0,-3-11 7 0,0 2-4 16,0-1 4-16,0 1 3 0,0 0-5 15,-4 1-3-15,-2 4 4 0,0-6 3 0,0 2-2 16,0 1-8-16,0-1 1 0,0 1 2 0,0 3 4 16,-11-4-3-16,11 1 1 0,-12 1 1 0,0 2 0 15,12-1-5-15,-9 1 2 0,0 0-8 0,0-1 8 16,3 4 8-16,-3-2-11 0,0 1 3 0,3 2 7 16,0 0-10-16,0 0 3 0,0 0 3 0,3 0 1 15,-3 0-7-15,3 0-4 0,0 0 9 0,0 11-7 16,1-11 10-16,2 10-3 0,0-10-7 0,0 9 2 15,0 0 7-15,0 1-9 0,0 1 6 0,0-3-2 16,0 1 4-16,11 1-11 0,-11-3 9 0,9 1-4 16,-9-2 3-16,12 2-5 0,-6-1 5 0,3-5 1 15,0 3-11-15,-3-2 14 0,3-1-7 16,-3 1 3-16,3-3-2 0,0 0 0 0,3 0 0 16,-6 0 6-16,3 0-5 0,-3 0 0 0,2-10 7 15,-2 10-1-15,0-11-9 0,0 2 12 0,0 9-1 16,-3-8-6-16,0 1 0 0,0-1 4 0,-3 1-1 15,0 1-3-15,0 0 2 0,0 0 1 0,0-1-6 16,0 3 5-16,0-3 3 0,-15 1-11 0,3 2 5 16,12-3 7-16,-12 4 20 0,1-2-1 0,2 3-8 15,0 0-9-15,0 0 1 0,3 0-3 0,0 2-2 16,0 0-3-16,0 0 0 0,3 0-7 0,-3 0 3 16,3 13 2-16,0-2 1 0,0-2-9 0,3 2 8 15,0 2-3-15,0-1 0 0,0 3 5 0,0-3-7 16,0-1 2-16,0 1 0 0,15-2 4 15,-15-2 0-15,12-4-2 0,0 3-5 0,0-5 4 16,-3-1 0-16,3-1 0 0,-4 0 4 0,1 0-1 16,0 0 0-16,0-11 1 0,-3 11 0 0,3-14 0 15,0 2-5-15,-3 2 9 0,0-1-3 0,0-2-6 16,-3 2 2-16,0 1 7 0,0-1-2 0,-3 3 2 16,0-3-8-16,0 3 8 0,0 0-3 0,0 1 1 15,0 0-6-15,0 1-2 0,-15 1 7 0,15 2 1 16,-12-2-3-16,0 2 3 0,0 0-3 15,3 1-5-15,0 2 4 0,0 0 0 0,1 0 4 16,-1 0-3-16,3 0 6 0,-3 0-3 0,3 0-2 16,0 0-5-16,0 0 1 0,0 11 2 0,3-3 0 15,3 3-2-15,0-1 4 0,0 1-3 0,0-1 2 16,0 5 3-16,0-3-8 0,0 1 1 0,9-1 5 16,-9-1-12-16,12 0 9 0,0-2-5 0,-3-1 1 15,0 0 7-15,-1-3-9 0,1-1 10 0,3-4-7 16,-3 0 2-16,0 0 0 0,3 0 10 0,-3 0-4 15,0-10 1-15,-3 10-2 0,3-16 2 0,-6 2-10 16,3 4 10-16,-3-3-2 0,-3 3 1 0,0-1-4 16,0 2 1-16,0-2-1 0,0 1 2 15,0 4 3-15,-15 0-2 0,3-1-6 0,3 3 6 16,-3 2-2-16,3 0-6 0,0 2 7 0,-3 0-6 16,3 0 7-16,0 0-2 0,1 0 0 0,-1 15-6 15,3-5-3-15,0 1 7 0,0 1 2 0,0-1-4 16,6 1 5-16,0 1-8 0,0-2 6 0,0 1-4 15,0 0 7-15,0-2-11 0,0 1 9 0,15-6-10 16,-3 2 12-16,0 0-4 0,-4-4 2 0,4 0-2 16,0-1-2-16,0-2 2 0,0 0 3 0,-3 0-1 15,0 0-3-15,0 0 7 0,0 0-1 0,-3 0-4 16,0 0-5-16,-3 0 4 0,3-11 7 0,-6 11-2 16,3-7-6-16,-3-1-1 0,0 2 10 0,0 0-5 15,0 0 2-15,0-3 0 0,0 0-4 0,0 3 0 16,-15 0 1-16,6 1-2 0,9 1-6 15,-12 0 8-15,0 4-9 0,3 0 7 0,3 0-4 16,-3 0 3-16,0 19 1 0,3-4 4 0,0 0-10 16,0 1 2-16,3 4-76 0,-3 1-72 0,6-1-123 15,-3 1-170-15,3 0-100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6:14.8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E74145-5F64-4A1A-8DA8-3BFAC6D41FC6}" emma:medium="tactile" emma:mode="ink">
          <msink:context xmlns:msink="http://schemas.microsoft.com/ink/2010/main" type="writingRegion" rotatedBoundingBox="4024,13096 4645,13209 4572,13612 3951,13499">
            <msink:destinationLink direction="with" ref="{788316B6-0194-42EC-B0AA-7241A988D8E4}"/>
            <msink:destinationLink direction="with" ref="{838C4C06-6B92-4A47-97C0-DBAFBD9C1765}"/>
            <msink:destinationLink direction="with" ref="{F0834157-EB92-4B1C-8081-4BEF4A16AD61}"/>
            <msink:destinationLink direction="with" ref="{A813102E-E1F7-4183-BD95-F13667103352}"/>
          </msink:context>
        </emma:interpretation>
      </emma:emma>
    </inkml:annotationXML>
    <inkml:traceGroup>
      <inkml:annotationXML>
        <emma:emma xmlns:emma="http://www.w3.org/2003/04/emma" version="1.0">
          <emma:interpretation id="{3E01D412-FBA9-416D-B4B3-6270D52BCFC8}" emma:medium="tactile" emma:mode="ink">
            <msink:context xmlns:msink="http://schemas.microsoft.com/ink/2010/main" type="paragraph" rotatedBoundingBox="4024,13096 4645,13209 4572,13612 3951,134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F3FCE9-FA8F-46DD-BE45-9438F9D08A4E}" emma:medium="tactile" emma:mode="ink">
              <msink:context xmlns:msink="http://schemas.microsoft.com/ink/2010/main" type="line" rotatedBoundingBox="4024,13096 4645,13209 4572,13612 3951,13499"/>
            </emma:interpretation>
          </emma:emma>
        </inkml:annotationXML>
        <inkml:traceGroup>
          <inkml:annotationXML>
            <emma:emma xmlns:emma="http://www.w3.org/2003/04/emma" version="1.0">
              <emma:interpretation id="{A97C75A4-3AE4-4A2D-ACD9-F251A105769F}" emma:medium="tactile" emma:mode="ink">
                <msink:context xmlns:msink="http://schemas.microsoft.com/ink/2010/main" type="inkWord" rotatedBoundingBox="4022,13106 4529,13198 4457,13591 3951,13499">
                  <msink:destinationLink direction="to" ref="{F25EB726-47D6-4D61-8EF7-9629E4419371}"/>
                  <msink:destinationLink direction="with" ref="{20834F3B-397E-4208-A112-38B2867FBA2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 7 717 0,'-9'0'18'15,"9"0"-3"-15,0 0-13 0,-9 0 14 0,9 0-16 16,-6 0-7-16,6 0 6 0,0 0 18 0,0 0-28 16,0 0 15-16,0 0-8 0,0 0 1 0,0 0 13 15,0 0-11-15,0 0 81 0,0 0-13 0,0 0-3 16,0 0 39-16,0 0-21 0,0 0 24 15,0 0-10-15,0 0-13 0,0 0 0 0,0 0 4 16,0 0 0-16,0 0-7 0,0 0-16 0,0 0 1 16,0 0-12-16,0 0-17 0,0 0-15 0,0 0-2 15,0 0 2-15,0 16-13 0,0-16 4 0,0 14-1 16,0 0-1-16,0-4-18 0,0 0 9 0,0-10-3 16,0 12 8-16,0 0-2 0,0-2-12 0,0 1 5 15,0-3 7-15,0 0-7 0,0-3-4 0,0 1 19 16,0-1-17-16,0-5 5 0,0 0-8 0,0 0 12 15,0 0 0-15,0 0-18 0,0 0 16 16,0 0-7-16,0 0 4 0,0 0 6 0,0 0-14 16,0 0 8-16,0 0 11 0,0 0-7 0,0 0-17 15,0 0 10-15,0 0 11 0,0 0-9 0,0-10 0 16,0 10 7-16,12-9-4 0,-12-4-9 0,12 5 8 16,-3 2 10-16,0-3-3 0,-3 3-5 0,-6-2-5 15,9 1-4-15,0 3 5 0,-3-1 8 0,0-1-6 16,-3 1 3-16,3 5-4 0,-6-4-8 0,0 2 15 15,0-2-1-15,3 3-1 0,-3-2-13 0,0 3 10 16,0 0-4-16,0 0 12 0,0 0-3 0,0 0 0 16,0 0-16-16,0 19 6 0,0-4-1 15,0 0 7-15,0-3 4 0,0 3 0 0,0-2-12 16,0-3-1-16,0 1 2 0,0-5 15 0,0 0-14 16,0-1 10-16,0-5-7 0,0 8 2 0,9-1-4 15,-9-3 8-15,12 2-10 0,-12-1 2 0,9 3 14 16,-4-4-13-16,1 2-8 0,0 2 16 0,0-2 3 15,0 1-12-15,0-2 6 0,-3 4-9 0,6-4 7 16,-3 2-3-16,-3 1-4 0,3-8 6 0,-3 0-1 16,0 0-2-16,0 0 6 0,3 0-3 0,-3 0 0 15,-3 0 3-15,3 0-3 0,-3 0-5 0,3 0 1 16,0 0 5-16,0-17 4 0,0 5-7 0,3-4 1 16,-3 2-2-16,3 0-2 0,0-1 2 15,0 0 3-15,-3 2 3 0,-1 1-6 0,1 1 5 16,0-2 0-16,-3 1-1 0,3 1-6 0,-3 1 6 15,0 5 8-15,0-2-16 0,0 1 3 0,0-2 7 16,0 3-8-16,0 4 2 0,0-2 6 0,0 3-8 16,0 0 2-16,0 0 4 0,0 0 5 0,0 0 3 15,0 0-8-15,0 0-6 0,0 15 7 0,0-15-2 16,0 15-2-16,0-2 11 0,0 0-2 0,0 3-7 16,0 1 1-16,0-2 2 0,0 2 2 0,0 2-11 15,0-2 12-15,0 2-10 0,0-2 9 0,0 2-4 16,0-3-4-16,0-2 3 0,0 0-2 15,0-1-1-15,0 1 6 0,0-2-15 0,0-2 6 16,0-3 6-16,0-1-6 0,0 0 11 0,0-2-6 16,0 1-6-16,0-2 4 0,0 0 4 0,12-3-7 15,-12 0 8-15,0 0 1 0,0 0-11 0,0 0 7 16,0 0 6-16,15 0-8 0,-15 0 4 0,0 0-3 16,12-14 4-16,-12 14-2 0,9-11-5 0,-9 0 11 15,12 0-13-15,-3-1 7 0,-3-1 1 0,3-2 0 16,-3-1-1-16,0-1-6 0,3-1 14 0,-3 4-13 15,0-1 1-15,-1 0-4 0,1 5 17 0,-3-5-4 16,0 6-1-16,0 3-6 0,-3-2 5 0,3 3-3 16,-3-2-12-16,0 5 10 0,3 2-7 15,-3 0 3-15,0 0 16 0,0 0-7 0,0 0-2 16,3 0-22-16,0 0 1 0,0 0 2 0,3 0 8 16,0-14-2-16,0 14 2 0,0-15 4 0,-3 15-3 15,0 0 10-15,0 0-12 0,0 0 11 0,0 0-7 16,-3 0 17-16,0 0-11 0,0 0-1 0,3 0 7 15,-3 0-13-15,0 0 12 0,0 15-11 0,0-15 13 16,0 0 2-16,0 0-10 0,0 0-5 0,0 12 4 16,0-12 5-16,0 13 4 0,0-13-7 0,0 0 6 15,0 11-8-15,0-11 1 0,0 0 3 0,0 0-4 16,0 0 1-16,0 0 2 0,0 0-5 0,0 0-1 16,12 0 0-16,-12 0 12 0,9 0-8 0,-3 0 5 15,-6 0-5-15,3 0 2 0,0 0 7 16,3-9-9-16,-3 1 10 0,0 0-5 0,0 1-11 15,0 3 2-15,-3-2 13 0,2-1-10 0,-2 0 2 16,0 0 5-16,0 0 5 0,0-1 0 0,0 0-4 16,0 5-13-16,0-5 17 0,0 5-11 0,-14 1-3 15,14-4 11-15,-12 6-1 0,6-5-5 0,6 5 3 16,-12 0-8-16,6 0 11 0,0 0-4 0,3 0-10 16,-3 0 6-16,0 0 1 0,3 0 13 0,0 0-2 15,-3 0-6-15,-3 0-2 0,0 0-13 0,0 0 15 16,0 0-11-16,0 0 6 0,1 0-7 0,-1 0 5 15,-3 0 6-15,3 0-9 0,0 0 13 16,0 0 3-16,-3 0-14 0,3 16 2 0,-3-16 6 0,3 11-5 16,-3-11 3-16,0 9-3 0,1-9 12 15,2 0-9-15,0 11-10 0,0-11 3 0,3 0 4 16,3 0 1-16,-3 0 6 0,3 0 0 0,-3 0-8 16,0 0 2-16,3 14-7 0,0-14 20 0,-3 16-16 15,-3-5 4-15,3-11-7 0,0 12 10 0,3-4-4 16,-3 3-2-16,6-2-4 0,-6 2-1 0,3-3 11 15,3 2 1-15,0-3-2 0,0 1-5 0,0 2-5 16,0-4 7-16,0 3-10 0,0-1 13 0,0 0-3 16,0-2 7-16,9 2-11 0,-9-2-5 15,12 1 9-15,0-1 1 0,0-1 9 0,0-2-6 16,-3 0-1-16,3 0-9 0,0 0 4 0,0-1 6 16,2-2-5-16,-2 0-6 0,0 0 1 0,0 0 1 15,3 0 6-15,-6 0-6 0,3 0 9 0,0-13-13 16,0 13 16-16,-3-10-3 0,0 0-3 0,2-1 6 15,-2-2-18-15,-3 4 20 0,0-1-11 0,0 1-3 16,0-3 12-16,0-3-12 0,0 5 16 0,-3 1-11 16,0 2-5-16,-3-1 2 0,0 2-1 0,0 1 7 15,0-1-1-15,0 1 14 0,0-3-13 0,0-1 5 16,0 0-20-16,-12-2 18 0,12 3-1 16,-15-3-3-16,6 2-10 0,9 1 2 0,-12 0 14 15,4 3-19-15,-4-1 19 0,6-3-15 0,-3-1 13 16,-3 4-1-16,3-3 1 0,-3 2-7 0,0 2-6 15,0 0 17-15,0 3-13 0,0-1 5 0,0 3-4 16,1 0 3-16,2 0-2 0,-3 0-7 0,3 15 1 16,-3-15 8-16,3 16-3 0,0-4 2 0,-3 1 3 15,0 2 6-15,3 0-1 0,0 0-11 0,3 2 13 16,-3 1-10-16,1-1-11 0,2 0 8 0,0 2 12 16,3-5-15-16,3 3 6 0,-6 1 4 0,6-4 5 15,0-2-10-15,0-1 1 0,0 1-5 0,18-4 14 16,-7 2-9-16,1-1-5 0,3-3 4 0,-3 1-5 15,3 1 10-15,-3-4-7 0,3 3 7 16,0-3 2-16,3-1 3 0,-4-1-15 0,1-1-7 16,0 2 25-16,3-2-20 0,0-1 0 0,-3 0 11 15,0 0-2-15,3 0 1 0,-7 0-10 0,4 0 0 16,-3-13 12-16,0 13 2 0,0-12 4 0,0-3-13 16,0-2 11-16,-3 1-10 0,-3 1-3 0,0-1 8 15,0-2-8-15,-3 2 9 0,0-2-13 0,-3 1 9 16,0 0 6-16,0-2 6 0,0 5-17 0,0-1-4 15,0-3 13-15,-15 1-2 0,3 3 2 0,12 1-7 16,-15 0 4-16,0 3-7 0,3-1 9 0,0 0-8 16,0 7 9-16,0-2-5 0,1 1 1 0,-1 4-2 15,0 1-1-15,3 0 18 0,-3 0-17 0,3 0 2 16,0 0-3-16,-3 12 6 0,0-1-3 16,3-2-1-16,-3 5 12 0,3 3-8 0,-2-2 1 15,-4 2-8-15,9 0 2 0,-3-2 5 0,3 2 7 16,-3 4-13-16,6-6-2 0,-3 0 11 0,6-1 1 15,0 1-9-15,0 0 1 0,0-3 10 0,0 1 2 16,0-2-16-16,0-1 9 0,15 0-7 0,-6-2 5 16,3-4 1-16,-3 4 7 0,0-2-3 0,2 3-2 15,1-7 2-15,0 2-10 0,0 0 6 0,3 3-4 16,-3-6 11-16,3-1-7 0,-3 0-1 0,0 0-5 16,0 0 1-16,2-9 6 0,-2-5-16 0,0 4 9 15,0-2 4-15,0-1 8 0,-3-2-3 16,3 0-1-16,-3 0 5 0,0-2-13 0,-3 1-5 15,-3 0 16-15,0 0-10 0,-3 1 7 0,0 7-3 16,0-1 2-16,0-1 3 0,0-1-9 0,-12 3 3 16,12-3 0-16,-15 4 0 0,3-1-9 0,0 2 0 15,3-3 21-15,0 9-10 0,-6 0-9 0,3 0 8 16,-2 0-5-16,-1 0 4 0,0 0-4 0,0 0-4 16,0 0 13-16,-3 0-8 0,3 0 9 0,3 15-12 15,-3-4 10-15,4 1 1 0,-4 1 26 0,3-2-7 16,0-3-15-16,3 3 5 0,0-5-3 0,3 5-3 15,0-3-4-15,6 3-8 0,0-1 2 16,0 1 9-16,0 4-9 0,0-3-1 0,0 2 9 16,12 2-1-16,-3-4-5 0,-9 4 6 0,15-5-3 15,-3-2-8-15,3 2 3 0,-6-1 5 0,2-4 3 16,4 0-6-16,0-3 0 0,3-3 3 0,-3 0-3 16,3 0-5-16,-3 0-1 0,3 0 11 0,-1-10-6 15,1-1-2-15,-3-1 8 0,0 3-14 0,-6-2 17 16,3 1-11-16,-3 0 0 0,-3-3 1 0,-3 2 3 15,-3 2-1-15,0-2-3 0,0-1 9 0,0 0-3 16,0 1-6-16,-15-1 2 0,0-1-8 0,3 4-6 16,0-2-18-16,-3 3-27 0,0 0-48 15,1 4-49-15,-4-3-67 0,0 7-82 0,3 0-69 0</inkml:trace>
        </inkml:traceGroup>
        <inkml:traceGroup>
          <inkml:annotationXML>
            <emma:emma xmlns:emma="http://www.w3.org/2003/04/emma" version="1.0">
              <emma:interpretation id="{77EFE998-C741-466F-B8D3-9E52A2A41B7F}" emma:medium="tactile" emma:mode="ink">
                <msink:context xmlns:msink="http://schemas.microsoft.com/ink/2010/main" type="inkWord" rotatedBoundingBox="4048,13100 4645,13209 4578,13579 3981,13470"/>
              </emma:interpretation>
              <emma:one-of disjunction-type="recognition" id="oneOf1">
                <emma:interpretation id="interp1" emma:lang="" emma:confidence="0">
                  <emma:literal>ahora</emma:literal>
                </emma:interpretation>
                <emma:interpretation id="interp2" emma:lang="" emma:confidence="0">
                  <emma:literal>ahoca</emma:literal>
                </emma:interpretation>
                <emma:interpretation id="interp3" emma:lang="" emma:confidence="0">
                  <emma:literal>anoa</emma:literal>
                </emma:interpretation>
                <emma:interpretation id="interp4" emma:lang="" emma:confidence="0">
                  <emma:literal>Mosa</emma:literal>
                </emma:interpretation>
                <emma:interpretation id="interp5" emma:lang="" emma:confidence="0">
                  <emma:literal>Moa</emma:literal>
                </emma:interpretation>
              </emma:one-of>
            </emma:emma>
          </inkml:annotationXML>
          <inkml:trace contextRef="#ctx0" brushRef="#br0" timeOffset="28299.73">122 83 370 0,'-9'0'16'0,"6"0"10"0,3 0-10 0,0 0-6 15,0 0-1-15,0 0-11 0,0 0 8 0,0 0-7 16,0 0 4-16,0 0-4 0,0 0-3 0,0 0 11 15,0-11-6-15,0 7 8 0,0 4 0 0,0-11 0 16,0 6-12-16,0 5 28 0,0 0 29 0,0-5 4 16,0 5-10-16,0 0-18 0,0-3 3 0,0 3-1 15,0 0-12-15,0 0-11 0,0 0-24 0,0 0 26 16,0 0-1-16,-9 0-18 0,9 0 15 0,-6 0-2 16,6 0 27-16,-6 0-11 0,3 0-12 0,0 0 0 15,3 0 9-15,-3 0-3 0,0 0 2 16,0 0-14-16,3 0 6 0,-3-8-6 0,0 8 35 15,3 0-18-15,-3-9 5 0,0 9-26 0,3 0 25 16,-6 0-29-16,6 0 14 0,-6 0-12 0,3 0 13 16,0 0-12-16,-3 0 10 0,3 0 10 0,0 0-20 15,-3 0 23-15,6 0-21 0,-3 14-21 0,0-3 24 16,0-2-5-16,3-2 1 0,-3 3 4 0,3-1 67 16,0-1-12-16,0 1-4 0,0 1-29 0,0-1-9 15,0-3-11-15,0 2 7 0,0-2-14 0,0 0 5 16,0 1-9-16,0-4-7 0,0-2 18 0,0 4 11 15,0-5-15-15,0 0 0 0,0 0 4 0,0 0-6 16,0-13 8-16,12 13-10 0,-12-14 9 16,12 0-19-16,-12 6 13 0,6 0 0 0,-6 8-9 15,0-9 21-15,0 1-9 0,0 1-9 0,0 1 15 16,0-1-4-16,0-1 7 0,0 2-5 0,0-4-28 16,0 4 12-16,0 1 8 0,0 1 4 0,0-1-1 15,0 1-5-15,12 2-3 0,-12 2 23 0,12-3-2 16,-12 1-23-16,12 1-9 0,-3-2 23 0,-3-1 6 15,-6 4-12-15,6 0 20 0,3 0-7 0,-3 0 7 16,0 0 12-16,-1 15 10 0,-2-2-30 0,0 3 3 16,3 3-9-16,0-2 4 0,-6 0-7 0,3 2 5 15,-3-2-2-15,3-1-10 0,-3-2 8 16,0-1-5-16,3-1 4 0,0 2-5 0,0 3 9 16,0-4-14-16,3 1 9 0,0-1-11 0,0-3 9 15,0-2 4-15,0 1-1 0,0-5-12 0,0-4 6 16,0 0 1-16,3 0 3 0,3-14 7 0,0 1-17 15,-1-1 10-15,4-3-15 0,0-3 12 0,3-2-3 16,0 0 12-16,-3-2-10 0,3-1 9 0,-3-1-6 16,-1 3-14-16,-2 2 5 0,-3 1 25 0,0 6-21 15,-3 3 17-15,-3 4-8 0,-3 2-6 0,0 5 8 16,0 0 1-16,0 0-2 0,0 0 1 0,0 16-16 16,0 0-3-16,-9-1-2 0,9 1 23 0,-9 3-13 15,9-2 15-15,-9 0-21 0,9-2 8 16,-9 3 26-16,9-2-23 0,0 3 0 0,-6-2-11 15,3 2 11-15,3-5 11 0,-5 1-10 0,2 3 13 16,0-1-10-16,0-6-14 0,0 0 4 0,0 0-8 16,0-3 5-16,0 3 31 0,0-2-37 0,0-3 16 15,3-1 3-15,0 0-5 0,0 0-10 0,0-5 18 16,0 2-9-16,0-2-4 0,12 0 13 0,-12-15-16 16,15 2 3-16,-4-3 19 0,1-1-15 0,0-2-6 15,-3-1 9-15,3 1-10 0,0 2 21 0,-3 5-1 16,0-3-8-16,0 5-4 0,-3 1 7 0,-6 2 8 15,6 7-14-15,-6 0-1 0,0-3-4 16,0-2-1-16,0 5 19 0,0 0-1 0,0 0-15 16,0 0-9-16,0 19 9 0,-12-5 4 0,12-2-1 15,-9 4-3-15,9 1 1 0,-9-1 17 0,9-2-19 16,0-3 8-16,0 2-11 0,0-3-8 0,0 1 22 16,0-3-9-16,0 0 4 0,0-3-11 0,0 1-4 15,0 0 5-15,0-6 23 0,0 0-8 0,12 0-17 16,-3 0 7-16,-9 0-5 0,9 0 9 0,3 0 3 15,-6-17 2-15,0 7-12 0,-1 0 6 0,1-3-8 16,0 0 21-16,0 0-22 0,-3 0 20 16,3 2-22-16,0 2 12 0,-3-4 9 0,0 2 3 0,0 7-21 15,0-3 6-15,0 1 1 0,0 4 8 16,-3 0 0-16,0 0-9 0,0 2 7 0,0 0-15 16,0 0 14-16,0 15 2 0,0 0-16 0,0-5 4 15,-12 3 2-15,12 0 8 0,-12-3-12 0,12 1 14 16,-12-1 5-16,12-10-8 0,-9 8-15 0,3-8 25 15,6 7-9-15,-3-7 3 0,1 5-20 0,-4-5 1 16,6 0 15-16,0 0 10 0,0 0-13 0,0 0 1 16,0 0-15-16,0 0 19 0,0 0-8 0,0 0 11 15,0 0-16-15,0 0 13 0,0 0 4 0,0 0-13 16,0 0 8-16,11-17-4 0,-11 1 0 0,9 2-1 16,3-1-13-16,-6 0 23 0,-6 1 0 0,6 3-17 15,0 2 6-15,-6 5 1 0,6-4 17 16,-6 4-19-16,0 0 15 0,0 4-2 0,0 0-23 15,0 0 11-15,0 0-6 0,0 0 3 0,0 0 15 16,0 11-16-16,-12-11-2 0,0 11 13 0,0-4-4 16,12 4 3-16,-12-4-6 0,1 2 9 0,2-3-14 15,3 2 4-15,0 0-6 0,0 0 2 0,0-2 10 16,0-1 0-16,3-1-2 0,-3 0 10 0,0 0-18 16,6 1-8-16,-6-3 12 0,6-2 5 0,0 0-15 15,0 0 1-15,0 0 18 0,0 0 1 0,0 0-1 16,0 0-3-16,15 0 1 0,-3 0-4 15,-12 0-17-15,12 0 5 0,0 0 12 0,-6 0-10 16,6-16 7-16,-4 0-3 0,1-1 17 0,0 2-15 16,-3-1 5-16,0 2-4 0,0 1 19 0,-3 4-2 15,0 2 5-15,-3 3-21 0,0 4-2 0,0 0 5 16,0 0 3-16,0 0 2 0,0 0-10 0,0 0-2 16,0 0 3-16,-12 11 11 0,12-11-3 0,-12 11-9 15,12-4-9-15,-9-7 5 0,9 11 10 0,-6-3 10 16,6-8-19-16,0 0 20 0,0 0-22 0,0 0-4 15,0 0 5-15,0 0 6 0,0 0 8 0,0 0-17 16,0 0 11-16,0 0-10 0,0 0 22 0,0 0-22 16,0 0 11-16,0 0 2 0,0 0-12 0,0-11-76 15,9 11-23-15,3-14 6 0,-3 5 16 0,0-1 18 16,0 1 21-16,0 1 4 0,0-1 5 16,0 0 13-16,-3 2-10 0,3 1 26 0,-6 3-3 15,0 3 1-15,0 0 3 0,-3 0 21 0,0 0-25 16,0 0 5-16,0 11 15 0,0-11-9 0,-15 17 13 15,3-3-10-15,0-5-5 0,3 4 22 0,9-2-6 16,-15-2 8-16,6 2-10 0,0-3 17 0,3-1-10 16,0 0-10-16,6-4 0 0,-6 1-3 0,3-1-13 15,3-3 11-15,0 0-1 0,0 0 10 0,0 0-19 16,0 0 10-16,0-16-9 0,18 3-2 16,-6 2-33-16,0 0-36 0,0 1-10 0,-3-5 0 15,3 4 15-15,-3 1 1 0,0-1 14 0,-3 1 24 16,3 1 22-16,-6-1 11 0,0 0 40 0,-3 5 22 15,0-2 4-15,0 3-17 0,0 4-24 0,0 0-4 16,0 0-11-16,0 0-10 0,0 0 13 0,-15 0-2 16,3 15-13-16,0 0 12 0,3-6-12 0,0 2 8 15,0 0 7-15,-3 0-2 0,6-5-4 0,0 2-10 16,0-3 4-16,0 1 3 0,3-1-13 0,0-1 22 16,3 1-21-16,0-5 0 0,0 0 20 0,0 0-18 15,0 0 12-15,0 0-3 0,12 0-3 16,0-16-1-16,-3 4-9 0,0-1 7 0,0 2-8 0,0-1 16 15,0-1 1-15,-3 0-17 0,0 3 17 16,0-1 7-16,-6 5-8 0,3-3 8 0,-3 3 9 16,0 2-7-16,0 1-3 0,0 3-3 0,0 0 2 15,0 0 0-15,0 0-5 0,0 0-5 0,-12 0-11 16,12 0 5-16,-12 0 33 0,12 11-7 0,-9-11-11 16,0 12 3-16,3-3-5 0,0-9-20 0,0 11 18 15,3-5 5-15,0-6-11 0,-3 9 11 0,3-5-15 16,0 0 12-16,-3 0-17 0,0 1 14 0,3-2-6 15,-3 2 11-15,1-1-7 0,-1 0-12 0,3-1 0 16,0-2 15-16,0 2-11 0,0-3 10 0,3 0 5 16,0 0-21-16,0 0 11 0,0 0 0 0,0-13-8 15,0 3 18-15,0-1-7 0,0 2 9 16,12 9-22-16,-12-12 21 0,0 6-14 0,0 6-3 16,0 0 13-16,0 0-6 0,0 0-18 0,0 0 17 15,0 0-4-15,0 12 5 0,-12 1 6 0,3 0-9 16,0-1-7-16,-3 1 21 0,3 2-8 0,-3 1 6 15,6-2-15-15,-6 0-4 0,6 1 10 0,-3-5-11 16,3 1 4-16,3-3 1 0,3-1-4 0,0-3 7 16,0-2 14-16,0-2-22 0,0 0 4 0,0 0-5 15,0 0 8-15,12 0-9 0,0-10 1 0,0 10 11 16,-3-15 9-16,0 2-13 0,0 2 2 16,0 0-3-16,0 0 2 0,-3 2 15 0,0 1-8 0,-3 1-9 15,0 1 6-15,3 2-4 0,-6-1 15 16,3 5-5-16,-3 0-13 0,0 0-8 0,0 0 13 15,0 0 7-15,0 0 4 0,0 0-20 0,-15 15 24 16,15-2-9-16,-12 1 1 0,0 4-8 0,12-1 14 16,-9-1-18-16,0-1 6 0,3 0 4 0,6-3-16 15,-6 0 5-15,3-2 13 0,3-2-12 0,0 1 22 16,0-3-16-16,0-3 10 0,0 0-10 0,0-3-7 16,0 0-4-16,0 0 11 0,0 0-11 0,12 0 3 15,-12-10-52-15,12 10-32 0,-3-15-12 0,-9 4-59 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5:52.03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D63C09-245E-46F6-A466-3AD63EEB85C5}" emma:medium="tactile" emma:mode="ink">
          <msink:context xmlns:msink="http://schemas.microsoft.com/ink/2010/main" type="writingRegion" rotatedBoundingBox="5532,14390 5913,14390 5913,14661 5532,14661">
            <msink:destinationLink direction="with" ref="{788316B6-0194-42EC-B0AA-7241A988D8E4}"/>
          </msink:context>
        </emma:interpretation>
      </emma:emma>
    </inkml:annotationXML>
    <inkml:traceGroup>
      <inkml:annotationXML>
        <emma:emma xmlns:emma="http://www.w3.org/2003/04/emma" version="1.0">
          <emma:interpretation id="{B753FA26-8F90-40C3-9B5E-9B7A545A1F9A}" emma:medium="tactile" emma:mode="ink">
            <msink:context xmlns:msink="http://schemas.microsoft.com/ink/2010/main" type="paragraph" rotatedBoundingBox="5532,14390 5913,14390 5913,14661 5532,14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7A3124-6F75-48F2-9185-DC8A07392529}" emma:medium="tactile" emma:mode="ink">
              <msink:context xmlns:msink="http://schemas.microsoft.com/ink/2010/main" type="line" rotatedBoundingBox="5532,14390 5913,14390 5913,14661 5532,14661"/>
            </emma:interpretation>
          </emma:emma>
        </inkml:annotationXML>
        <inkml:traceGroup>
          <inkml:annotationXML>
            <emma:emma xmlns:emma="http://www.w3.org/2003/04/emma" version="1.0">
              <emma:interpretation id="{FD0DE6F5-84E7-425E-8F63-C913143FD212}" emma:medium="tactile" emma:mode="ink">
                <msink:context xmlns:msink="http://schemas.microsoft.com/ink/2010/main" type="inkWord" rotatedBoundingBox="5532,14390 5913,14390 5913,14661 5532,14661"/>
              </emma:interpretation>
            </emma:emma>
          </inkml:annotationXML>
          <inkml:trace contextRef="#ctx0" brushRef="#br0">256 10 930 0,'0'0'66'0,"0"0"-20"15,0 0 14-15,0 0 28 0,0 0 12 0,0 0-17 16,0 0 13-16,0 0-10 0,0 0-9 0,0-10-1 16,0 10-10-16,0 0 12 0,0 0-14 0,0 0-8 15,0 0 10-15,0 0-19 0,0 0-5 0,0 0-6 16,0 0-25-16,0 0 6 0,0 0-13 0,0 0 0 15,0 0 0-15,0 0-1 0,0 0 7 0,0 0 28 16,0 0-6-16,0 0-9 0,-11 0 10 0,2 0-12 16,0 0-2-16,-3 0-2 0,0 0 3 0,0 0-5 15,0 0-1-15,0 0 13 0,0 0-8 16,0 10-1-16,-2-10-6 0,-1 13 3 0,3 0-11 16,0-3 0-16,-3 0-4 0,0 5 7 0,3-4-7 15,-3 2-1-15,3 0 2 0,3 1 8 0,0 0 1 16,7 0 5-16,2-4-5 0,0 2-7 0,0 0 6 15,0-4-2-15,0 3 2 0,17 0-3 0,1 0-2 16,-3-1 3-16,3-2-5 0,-3 1 5 0,0-1-8 16,3-1 5-16,2-3 0 0,1-4-2 0,0 0 0 15,-3 0 3-15,3 0-6 0,0 0-5 0,-4 0 7 16,1-11 14-16,-3 11 2 0,3-15-4 0,-6 15 2 16,-3-13-4-16,0 0 3 0,0 4-1 0,0 2-11 15,-6-6-3-15,0 2 2 0,3 1 3 16,0 1-6-16,-6-3 1 0,6 0 0 0,-6 3 0 15,0-2-1-15,3 2-2 0,-3-3-17 0,0 5-26 16,0 0-30-16,0 2-37 0,0 0-58 0,0 0-77 16,0 4-147-16,0 1-90 0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6:25.35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94 102 1092 0,'0'0'52'0,"0"0"6"0,-12 0-38 0,12 0 8 15,-9 0 40-15,3 0 0 0,0 0 2 0,0 0-13 16,0 0-27-16,0 0-8 0,0 0 1 0,3 0-8 15,-3 0 3-15,3 0-3 0,-3-9-17 0,3 9 9 16,0 0-15-16,-3-7 22 0,3 7 10 0,0 0 9 16,3-5-6-16,0 0-5 0,0 5-5 0,0-1 1 15,0-3 34-15,0 0-14 0,0 3-6 0,0 1 16 16,0 0-7-16,0 0 5 0,0 0 14 0,0 0-2 16,0 0-9-16,0 0 4 0,0 0-7 0,0 0 1 15,0 0-10-15,0 0-10 0,0 0 0 0,0 0-16 16,0 0 5-16,0 0 0 0,0 0-6 15,0 0 2-15,0 13-5 0,0 0-2 0,0-3-8 16,0 0 10-16,0 0-6 0,0 0 0 0,0 1-2 16,0-1-7-16,0-1 15 0,0 1-10 0,0 1 3 15,0-5-5-15,0 5 12 0,0-2-6 0,0 2-3 16,0 2 0-16,0 0 4 0,0-3-6 0,0 0 2 16,0 1 8-16,12 3-3 0,-12-5-2 0,12 3-3 15,-12 0 2-15,9 3-2 0,0 0 7 0,-9-3-5 16,6 2 1-16,-6-3 0 0,6 0-1 0,-6 0-3 15,6-5-3-15,0-3-1 0,-3 3 3 16,-3 1 1-16,3-6 1 0,0-1-6 0,3 0 12 16,-3 0-8-16,3 0 4 0,3 0 0 0,-1 0-5 15,4-10 8-15,0 0-2 0,0 10-2 0,0-11 2 16,3 2 3-16,3 9-6 0,3-8 1 0,0-3-3 16,-1 6 8-16,1 5-3 0,3-6-5 0,0 6 4 15,-3 0-2-15,2 0 0 0,-5 0 3 0,6 0-3 16,-3 0 2-16,3-12 1 0,-3 12 2 0,-1 0-3 15,1 0 4-15,0 0-2 0,0 0-1 0,0 0-4 16,0-15 7-16,-1 15-3 0,4 0 0 16,-3 0 0-16,3-11-1 0,0 11-1 0,0-10 1 15,2 10-3-15,-2-9 1 0,3-1-1 0,3 3 10 16,0 3-7-16,2-4 1 0,1 1-3 0,3 0 6 16,-1 0-1-16,4 3-4 0,-3-3 1 0,6 3 3 15,-4 0-3-15,1 1 2 0,0 2-2 0,-4 1 2 16,-2 0-5-16,-3 0 7 0,-3 0-6 0,-1 0 1 15,-5 0 4-15,0 0-2 0,0 0 0 0,0 0 0 16,0 0-2-16,-1 0-3 0,1 0 1 0,0 0 6 16,0 0 3-16,3 0-9 0,0 0 0 0,-1 0 2 15,4 0 1-15,-3 0 2 0,6 0 3 0,0 0-7 16,-1 0 0-16,1 0 5 0,3 0-2 16,-3 0 2-16,2-13 0 0,1 13-2 0,0-11-4 15,-3 2 3-15,-1 9-5 0,1-8 5 0,0 8 3 16,-3-8-2-16,-1 8-2 0,1 0 0 0,-3 0 9 15,0 0-7-15,0 0 3 0,-3 0-2 0,2 0-4 16,-5 11 1-16,-3-11 32 0,3 0 13 0,-6 8-20 16,3-8-3-16,-3 0 13 0,-3 6-3 0,2-6-10 15,1 0-5-15,0 0-6 0,-3 0-3 0,3 0-1 16,0 0-3-16,0 0 3 0,6 0-5 0,-3 0 3 16,3 0-4-16,2 0 5 0,1 0-7 0,0 0 0 15,3 11 2-15,-3-11-5 0,0 0 7 0,-1 13 1 16,1-5-2-16,0-8 0 0,0 8 2 0,-6-8-6 15,0 0 7-15,-3 0-4 0,-1 0-5 0,1 0 8 16,-6 0-3-16,-3 0 0 0,-3 0 3 16,3 0-3-16,-3 0-3 0,0 0 5 0,0 0-3 15,0 0 3-15,0 0 0 0,0 0-7 0,0 0 5 16,0-10 0-16,0 10 1 0,0 0-4 0,0 0 5 16,15 0-1-16,-3 0 3 0,-12 0-3 0,12 0-1 15,0 0 1-15,-6 0 0 0,0 0-4 0,6 0 4 16,-12 0-1-16,6 0 0 0,3 0-3 0,-6 0 7 15,-3 0-3-15,3 0-2 0,-3-13 5 0,0 1-4 16,5 1 7-16,-5 2-7 0,0-4 1 16,0 1-3-16,0-4 2 0,0 0 2 0,0 1-2 0,0 2 3 15,0-3-6-15,-11 1 3 0,11 0-1 16,-12 3-1-16,-3-2 1 0,3 4-2 0,3 0 2 16,0 3 2-16,9 1-10 0,-9 3-35 0,3 0-37 15,-3 2-55-15,9 1-87 0,0 0-145 0,0 0-201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6:26.98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71 36 762 0,'-12'-3'54'0,"6"0"-14"0,6-2-24 15,-12 4 17-15,6-2 6 0,0 1 36 16,0 1 8-16,0-1-27 0,0 1 1 0,3-3-9 15,0 1-4-15,0 1-2 0,3 0 8 0,-3-2-16 16,3 4-5-16,0-1-14 0,0 1 20 0,0 0-9 16,0 0 38-16,0 0 21 0,0 0 12 0,0 0 5 15,0 0-14-15,0 0-18 0,0 0-9 0,0 0-9 16,0 14-14-16,0-3-8 0,0 1-12 0,0-4-2 16,0 3-9-16,0 3-1 0,9-1-4 0,-9 0-2 15,9-1 0-15,-9 1 7 0,6-2-4 0,0 2-2 16,0-1-6-16,-3-3 6 0,0 2 3 0,0-1 0 15,0 0-6-15,3 6 3 0,-6-5-2 16,6-2 3-16,-3 1-2 0,0 0-3 0,3-2 5 16,0 2-4-16,0-1 3 0,0-1 2 0,0-5-1 15,0 1-8-15,3 2 6 0,-3-2 3 0,-1-4-6 16,7 0 9-16,-3 0-5 0,3 0 2 0,3-14-6 16,0 2 6-16,3 1 3 0,3-3-6 0,0 2 0 15,2 2 8-15,1 1-2 0,3-1 23 0,-3 2-5 16,3 8-1-16,-4 0-13 0,4 0-5 0,-3 0 0 15,0 0-4-15,3 0 5 0,-7 0 0 0,4 12 2 16,0-12-7-16,3 15-3 0,-3-5 5 16,-1-10-6-16,-2 0 5 0,3 0 0 0,0 0-4 0,0 0 6 15,-3 0-9-15,-1 0 5 0,4 0 5 16,3-14-2-16,-3 3 1 0,3-1-4 0,-1 3 0 16,-2 0-1-16,6 0-3 0,-3 5 12 0,0-2 10 15,-1 6 17-15,1 0-4 0,0 0 5 0,3 0-19 16,-4 0-1-16,1 0-3 0,3 0-9 0,-6 13 7 15,3-13 5-15,-1 12 2 0,-2-12-6 0,0 0-3 16,0 0-9-16,0 0 6 0,-3 0-5 0,-1 0-2 16,1 0 4-16,-3 0-1 0,0 0-1 0,0 0-1 15,0 0 1-15,-1 0-1 0,1-12-1 0,0-1-3 16,0 2 7-16,0 3-3 0,3-2 1 0,-3 4 2 16,-1 6-4-16,4 0 1 0,-3 0 4 0,3 0-6 15,3 0-4-15,-3 0 9 0,0 0-4 16,2 0 5-16,-2 0-6 0,0 0 4 0,3 0-2 15,-3 0-2-15,-1 0 4 0,4 0-5 0,-9 0 0 16,9 0 5-16,-9 0-5 0,3 0 2 0,-3 0 2 16,-3 0-2-16,-1 0 3 0,-2 0-3 0,0 0 1 15,-3 0 0-15,3 0 3 0,-3 0-3 0,0 0 1 16,3 0 1-16,0 0-1 0,-3 0 2 0,3 0-3 16,0 0 0-16,0 9 1 0,0-9-1 0,5 0-1 15,-5 0 0-15,3 0-1 0,3 11 6 0,-3-11-5 16,3 8 1-16,0-8 4 0,-3 7-4 0,0-1 1 15,0-2-1-15,2 0-2 0,-8-4-4 0,6 0 10 16,-9 0-7-16,3 0 5 0,-3 0-2 16,-3 0-7-16,0 0 11 0,0 0-3 0,0 0-4 15,0 0 2-15,0 0-2 0,0 0 6 0,15 0 3 16,-15 0-12-16,12 0 4 0,0 0 7 0,0 0 1 16,-3 0-2-16,-3 0-7 0,3 0 1 0,0 0 6 15,0 0-2-15,-1 0 1 0,4 0-3 0,-6 0 1 16,0 0-2-16,6 0 2 0,-3 0-4 0,-3 0 6 15,0 0-3-15,-6 0-2 0,0 0 6 0,0 0-3 16,0 0 1-16,0 0-3 0,0 0-1 16,0 0 1-16,0 0 5 0,0 0-7 0,0 0 6 0,0 0-2 15,0 0-5-15,0-11 2 0,0 11 0 16,0-14 5-16,0 2-1 0,0 2-5 0,0 0 1 16,0 4-2-16,0 0 4 0,0-1-2 0,0 1 6 15,0 2-2-15,0 0-3 0,0 1 4 0,0 2-7 16,0-4 8-16,0 1-3 0,-12 0-1 0,12-1 0 15,0 1 2-15,0 0-3 0,0 0 3 0,0-1-5 16,0 1 6-16,0 0-1 0,0 0-1 0,0 0-2 16,0 1-3-16,0 0 6 0,0 0 2 0,0 1-11 15,0 2 10-15,0 0 1 0,0 0-4 0,0 0 2 16,0 0-1-16,0 0-1 0,0 0-4 0,0 0 7 16,0 0-6-16,0 0-2 0,0 0-4 15,0 0-42-15,0 0-34 0,0 0-44 0,-15 0-84 16,15 0-173-16,0 0-165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6:28.92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0 138 1294 0,'0'0'7'16,"0"0"9"-16,0 0-13 0,0 0-9 0,0 0-2 16,0 0 3-16,0 0 13 0,0 0-10 0,0 0 12 15,0 0-15-15,0 0 9 0,0 0 13 0,0 0 1 16,9 0 53-16,-9 12-20 0,9-12-8 0,3 11-24 16,-6-11 41-16,-3 0 8 0,3 10-9 0,-3-3 21 15,-1-7-8-15,4 8-11 0,-3 0 1 16,0-1-7-16,3 0-11 0,-6 3-1 0,6-1-3 15,-3 1-12-15,0 0 5 0,0 0-8 0,0 1-3 16,3 0-5-16,-3 1 1 0,3 0-8 0,-6 1-3 16,6-2-8-16,0 1 2 0,-6 0 7 0,6-1-2 15,-3-2-4-15,0-3-9 0,0-2 8 0,3 2-1 16,-3 3-4-16,6-3 3 0,-6 3 6 0,3-2-10 16,0 2 2-16,3-4 6 0,-1 0 1 0,-2 1-7 15,3-2-2-15,-3-4 11 0,3 0-4 0,0 0-4 16,3 0-6-16,0 0 5 0,3 0 3 0,-3 0 3 15,3 0-3-15,3 0 0 0,-4 0 9 16,4 0-9-16,-3 0 7 0,3 0-4 0,-3 0-10 16,3 0 13-16,0 0 0 0,-1 0-3 0,4 0-3 15,-3-10-2-15,0 10 0 0,6 0 8 0,-6 0-3 16,3 0 0-16,2 0 5 0,-2 0-4 0,0 0-1 16,3 0 1-16,-3 0-1 0,2 0-9 0,-2-11 2 15,-3 2 10-15,6-1 4 0,0 10-11 0,3-11 3 16,-4 2 13-16,4 9 11 0,-3-7-3 0,0 1-9 15,6-2-7-15,-4 4 2 0,-2-3-1 0,3 3-3 16,0 0-4-16,0 0-4 0,2-4 7 0,4 1-12 16,-6 5 5-16,0-3 2 0,-1 3 5 15,-2-2-2-15,0 0 0 0,0 0-2 0,0 0-2 16,-3 0 2-16,2-4-3 0,-5 3 3 0,3-2 2 16,0 1-2-16,-3 1 1 0,3 1-1 0,-4 1 0 15,1 0 2-15,-3-1-2 0,0 4 1 0,3 0 1 16,-3 0-7-16,0 0 9 0,0 0-3 0,2 0 0 15,-2-15-4-15,3 15 6 0,3 0 2 0,-3-11-4 16,3 11 6-16,-6-8 41 0,8 8-15 0,-5 0-8 16,6 0-6-16,0 0-5 0,-3 0-5 0,3 0-4 15,-1 0-1-15,4 15 0 0,0-3-1 0,-9-2 2 16,3 0-6-16,-4-2 5 0,4 0-2 0,-6-1-4 16,3-1-4-16,-3 1 8 0,3-1 2 15,-6-1-1-15,3-1 2 0,2-3-4 0,-5-1-3 0,3 5 5 16,-3-5-9-16,0 0 5 0,3 0 4 15,-3 0-3-15,3 0 1 0,-3 0-9 0,0 0 11 16,-12 0-3-16,8 0 2 0,-2 0 1 0,0 0-8 16,6 0 8-16,-12 0-7 0,6 0 1 0,-3 0 2 15,3 0-1-15,0 0 2 0,6 0 1 0,-6 12 4 16,0-12 0-16,6 0-4 0,3 0-2 0,-3 0 3 16,3 0-9-16,-4 0 5 0,1 0 0 0,-3-10 5 15,3 10 0-15,0-10-3 0,-3 10 0 16,3-7-2-16,0-3 2 0,-6 10-1 0,3-5 2 15,3 5 0-15,-6-6 1 0,3 6-1 0,-4 0 0 16,1 0-2-16,0 0 2 0,0 0 0 0,0 0 2 16,0 0-3-16,-3 0-4 0,3 0-1 0,0 0 7 15,0 0-5-15,0 0-1 0,0 0 10 0,0 0-8 16,0 0 1-16,0 0 2 0,3 0-3 0,3-13 6 16,-6 13-5-16,0-11 3 0,8 11 2 0,-2-9-7 15,0 3 0-15,3 6-2 0,-3 0 5 0,3-6-1 16,-3 6 1-16,3 0 1 0,-3 0 2 0,0 0-2 15,-1 0-4-15,-2 0 3 0,3 0-5 0,-6 0 3 16,0 0 6-16,0 0-1 0,-6 0-2 0,0 0-1 16,0 0 1-16,0 0 4 0,0 0-2 0,0 0-2 15,0 0 0-15,0 11-1 0,0-11-1 16,0 0 2-16,0 0 2 0,0 0-6 0,0 0 8 16,0 0-11-16,0 0 5 0,0-15 1 0,0 4-2 15,0 1-1-15,-6 0-2 0,6 1-1 0,0-4 7 16,-12 2-8-16,12-1-2 0,0-3 2 0,-6 2 1 15,6-2-5-15,0 3-12 0,0-1-9 0,0 1-1 16,0-4-3-16,0 5-9 0,0 0-8 0,0 0-22 16,0 3-37-16,0-3-37 0,0 5-46 0,0 1-150 15,0 1-93-15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8:59.84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5B8EBE-5273-4A34-A1C5-03625F786652}" emma:medium="tactile" emma:mode="ink">
          <msink:context xmlns:msink="http://schemas.microsoft.com/ink/2010/main" type="inkDrawing" rotatedBoundingBox="17339,14318 22714,14222 22784,18125 17409,18221" hotPoints="22612,14296 22673,18012 17449,18098 17387,14383" semanticType="enclosure" shapeName="Rectangle">
            <msink:sourceLink direction="with" ref="{A7E53FB4-6939-4F96-AEC6-866FA263504F}"/>
          </msink:context>
        </emma:interpretation>
      </emma:emma>
    </inkml:annotationXML>
    <inkml:trace contextRef="#ctx0" brushRef="#br0">1 201 1906 0,'-3'39'44'16,"0"-3"-19"-16,3 4 8 0,-3 3 21 0,0 3 2 16,3 3 4-16,0 3 6 0,0 2 4 0,0-2-1 15,0 3-11-15,0 3-6 0,12-2-12 0,0 1-8 16,-12-3 7-16,14 3 12 0,-2 1-1 0,-6-1 1 16,-6 0-4-16,9 0 8 0,-3 2 3 15,-6-5-9-15,6-2-2 0,-6 5-1 0,0-2-7 16,0 1 0-16,0-1 3 0,0 2 5 0,0-2-6 15,0 6-3-15,0-1-10 0,0-1 2 0,0 4-8 16,0-1 5-16,0-1 1 0,0-2-9 0,0-2 2 16,0 0-6-16,0 1 3 0,0-4 7 0,0-2-1 15,0-1-14-15,0-2 9 0,12 0-5 0,-12-2 2 16,0-2-4-16,0 0 4 0,0-1-15 0,12 1 8 16,-12-2-1-16,0 1-8 0,0-5 7 0,0 2-2 15,0-1-2-15,0 3-1 0,0-3-3 0,0 4 1 16,0 0-3-16,0 0 7 0,0 0 0 15,0-5 1-15,0 0-4 0,12-2 0 0,-12-1-2 16,0-3 4-16,0-3-9 0,0-5 4 0,0-1-1 16,0-6 6-16,0 1-11 0,0-8 17 0,0-2-3 15,15-1-11-15,-15-1 8 0,0-3-3 0,15 2-6 16,-15 1 0-16,0-3 7 0,15 2 2 0,-15 0-5 16,11-2 5-16,4 1 2 0,-6 1-10 0,3-1 6 15,3-4 2-15,0 8-2 0,3-4 1 0,0 0-2 16,3 6-3-16,-4-6 0 0,4-1 13 0,3 3-9 15,3 1 2-15,0-4 2 0,5 2-5 0,-2-1 3 16,6 1 3-16,0 0 5 0,5 0-7 16,1-2 0-16,3 4-3 0,2 0-5 0,1-3 14 15,5 0-10-15,7 1 10 0,-1-2 13 0,7 1 8 16,-1 1 9-16,10 0 2 0,-1 1 7 0,4-3-3 16,8 3 3-16,0-3-4 0,4 4-7 0,2-2-9 15,0 1-1-15,0-3-5 0,7 0 2 0,-1 0-14 16,-3 1-13-16,-3-3 8 0,7 0 11 0,-4 0-9 15,0 1-11-15,0 0 12 0,1 0 6 0,2-1-26 16,0 1 15-16,3 0-1 0,3-1-10 0,4 1 14 16,-7 0-8-16,3 0-5 0,0-1-3 0,0-2 0 15,-5 0 14-15,-1 0-15 0,-6 0 9 0,-3 0 13 16,-2 0-2-16,-1 0-17 0,-9 0-1 0,1 0 7 16,-13 0-6-16,4 0 18 0,-4 0-7 15,1 0-11-15,-7 0 17 0,-2 0 3 0,-1 0-13 16,-2 11-17-16,-3-11 20 0,-4 0-3 0,-2 0-5 15,-6 0 14-15,-1 0-14 0,1 0 10 0,-6 0 1 16,-1 0-20-16,-5 0 17 0,0 0 3 0,-3 0-12 16,0 0 3-16,-3 0 13 0,-7 0-6 0,4-9-3 15,-9 9-3-15,3-8 7 0,0 8 2 0,-6-7-16 16,0 3 12-16,-6-3 1 0,0 3-4 0,3-2-8 16,-3 1 1-16,0-2 14 0,3 0-13 0,-3-4 1 15,0 3 13-15,0 0 1 0,0-1-22 0,0 1 5 16,0-3 18-16,0 2 0 0,0-3-5 0,0 0-14 15,0-1 2-15,0-2 17 0,12-1-13 0,-12-4-8 16,9 1 6-16,-9-3 20 0,6 0-10 16,0-6-17-16,-6 0 18 0,6-2 1 0,0-8-9 15,-1-4 4-15,-2-5-10 0,3-1-10 0,-6-5 15 16,0-7-24-16,6-3-13 0,-6-1 12 0,0-4 8 16,0 0 14-16,0-4 2 0,0 5-10 0,0-8-1 15,0 1 4-15,-15 2 2 0,1 0-2 0,14 1 9 16,-9-1-7-16,-3-1-2 0,3-1 2 0,0 5 1 15,9-3 0-15,-9 0-4 0,3 0-1 0,0 0-3 16,0-1-7-16,-3 6-9 0,3-1-4 0,0 1 4 16,-3 5-11-16,3 2 12 0,-3 4-8 15,6 1 15-15,-2 10-1 0,-1-4 5 0,-3 7 6 16,6-1-4-16,0 5-3 0,3 2 17 0,0 0-8 16,0 0 5-16,0-1 3 0,0 0 4 0,0 1 0 15,0 2-6-15,0-3 6 0,0 1 5 0,-12 0-4 16,12 3-4-16,-12 0 0 0,12-2 6 0,0 2-4 15,-9-3-1-15,3 3 2 0,-3 2 0 0,6 1 5 16,-3 0-1-16,0 3 1 0,0 1-7 0,3 1 4 16,-3 3-5-16,3 2 1 0,3 2 0 0,0-2 0 15,0 4 9-15,0-1-9 0,0 3 4 0,0-1 5 16,0 0-8-16,0 5-2 0,0-1 7 0,-15 1 2 16,15 4-3-16,0-1 6 0,-11 3-2 0,11 0-2 15,0-1-7-15,0 0 2 0,0 4-1 16,0-3 2-16,0-2 3 0,0 1 3 0,-18-1-11 15,18 3 10-15,0-2-7 0,-18 0-5 0,18 1 2 16,-12-3 2-16,0 4 5 0,-3-2 0 0,-3-1-7 16,6 3 12-16,-3 0-12 0,-2-2 4 0,-1 1-2 15,-3-4 1-15,0 0-3 0,3 1 11 0,-6 3-4 16,-2-1 1-16,5-3-2 0,-9 4-6 0,6 0 2 16,0 0 2-16,-8 4-4 0,2 0 3 0,-3 0 0 15,0 0-4-15,-2 0-1 0,2-11 1 0,0 11 0 16,-3 0-19-16,4-11-6 0,-1 11-1 0,-3 0-1 15,1 0 0-15,-1 0-2 0,0 0 7 16,0 0 6-16,-2 0 7 0,-1 0 6 0,0 0 0 16,1 0 6-16,-4 0-2 0,3 0 0 0,-5 0 2 15,2 0 0-15,-3 0 3 0,4 11 0 0,-4-11 6 16,3 0-6-16,-2 11-1 0,-1-11-2 0,3 0-1 16,4 0 7-16,-7 0-5 0,3 0 10 0,1 0-9 15,2 0-5-15,-6 0 5 0,7 0 4 0,-4-11-9 16,-3 11 2-16,4-11 1 0,-1 3 3 0,3 8-3 15,-3-7 8-15,4 7-9 0,-4-6 3 0,3 6-4 16,1 0 3-16,-4 0 3 0,3-4-3 16,1 4 0-16,-4 0 1 0,3 0 0 0,-2 0 0 0,-1 0 0 15,3 0 0-15,-2 0 0 0,-1 0 0 16,3 0-4-16,-5 0 4 0,5 0 1 0,-6 0 0 16,1 0-4-16,2 0 1 0,0 0 3 0,1 0 0 15,-4 0-3-15,3 10 5 0,4-10-1 0,-7 10-3 16,3-10 1-16,1 13 2 0,-4-4-6 0,0 1 4 15,4-3 0-15,-1 1 2 0,3-1-3 0,0-3 3 16,4 1 1-16,-1 0-4 0,6-4 1 0,-2-1 0 16,2 0-5-16,3 0 5 0,-3 0 4 0,3 0-4 15,1 0 0-15,-4-9 2 0,6 9-1 0,-6-13-2 16,4 2 0-16,-4 2-2 0,-3 1 0 0,3 0 5 16,-3 2-5-16,1 1 1 0,-1 5 3 0,0 0 1 15,3 0-2-15,-8 0-2 0,5 0-4 16,-3 0 7-16,4 0-1 0,-4 16 1 0,0-5-5 15,3-11 6-15,-2 11 1 0,2 3-3 0,0-3-5 16,0-2 7-16,1 1-3 0,-4 0 0 0,6 0-5 16,3-4 2-16,-2 4 7 0,5-2-5 0,-3 1 1 15,3-1-10-15,0-7-23 0,4 6-18 0,-4 0-10 16,0 0-13-16,-3 0-19 0,3 1-10 0,7-3-10 16,-10 1-21-16,3 3-14 0,6-2-48 0,0-2-78 15,-3-1-141-15,3 1-84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9:01.18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9F5C91-AF23-4C8F-9916-526C53E7FAD3}" emma:medium="tactile" emma:mode="ink">
          <msink:context xmlns:msink="http://schemas.microsoft.com/ink/2010/main" type="inkDrawing" rotatedBoundingBox="19464,14198 22522,15888 21119,18426 18061,16735" hotPoints="21793,16454 20188,18059 18583,16454 20188,14848" semanticType="enclosure" shapeName="Circle">
            <msink:sourceLink direction="with" ref="{16A00921-7134-4394-9B85-3ADC17D897B0}"/>
            <msink:sourceLink direction="with" ref="{2FE8FA62-287D-48ED-9D63-242FEFB0469C}"/>
          </msink:context>
        </emma:interpretation>
      </emma:emma>
    </inkml:annotationXML>
    <inkml:trace contextRef="#ctx0" brushRef="#br0">2421 184 2132 0,'-33'-15'3'0,"0"-2"-7"0,0 5 21 0,-5-1 19 16,-4-1 20-16,-3-1 16 0,-2 0 1 0,2 4-9 15,-2 0-18-15,-1 2-6 0,0 0 4 16,1 0-19-16,2 2 1 0,0 1 4 0,1 3-12 16,-4-3-5-16,3 2 2 0,4 2-2 0,-4-2-1 15,3 4 1-15,-2 0-4 0,-1 14-1 0,3-14-1 16,-5 20 8-16,-1-1-5 0,-2-1-5 0,-1 4 11 16,0-3 8-16,1 1-6 0,-7 1 3 0,1 0 12 15,-1 2-2-15,1 0 6 0,-1 5-10 0,0-3-1 16,1 4-4-16,-1-1-6 0,1 7 1 0,2-2-7 15,1 0-2-15,2 3 1 0,0 0-5 0,7 5-1 16,2-1 2-16,3-2-7 0,4 4 1 0,2 2 5 16,3 0-7-16,3 1 7 0,1 2-8 15,2-2 4-15,3 5 0 0,3 0 0 0,3 2 2 16,0 1-1-16,0 3-5 0,7-3 4 0,-1 2 2 16,6 0-2-16,0-2 2 0,3 0-1 0,0-4-1 15,0 0 2-15,0 1-2 0,0-1-2 0,18 0 4 16,-4 2-1-16,1-3 3 0,-3 3-5 0,3 0 1 15,3-1-3-15,3 0 5 0,3-1-2 0,2-1 0 16,7-2-2-16,3 1 1 0,0-7 0 0,5 3 6 16,4 1-3-16,2-4 2 0,1-1 5 0,3 0 5 15,2-1 4-15,1-1-5 0,5-2-5 0,-2 1-1 16,0-2-6-16,-1 1 1 0,4 1 2 16,-4-7-3-16,1 3 3 0,-4-1-1 0,-2 0-2 15,0-2-1-15,-1-4 2 0,-2-3 2 0,-1 3 2 16,4-4 6-16,-3-2 4 0,-1 0 3 0,4-2 0 15,-1 2 1-15,1-4 4 0,3 0 1 0,2-4-2 16,7-3-5-16,-4-4 4 0,10 0-10 0,5-4 1 16,1 0-7-16,2 0-2 0,0-12 2 0,1 12-5 15,-4-13 1-15,-2 1-1 0,-7 0-3 0,-2 4 2 16,-7-4-3-16,-2-2 1 0,-7 4 4 0,-2-1 2 16,-6-1-7-16,-4 1-3 0,1-3 3 0,-3 3 3 15,-3-4 4-15,-10 2-5 0,4-3 1 0,3-5-2 16,-9-5 1-16,3 1 1 0,0-3-2 15,-1-6 8-15,1-2-5 0,3 0 1 0,0-6 1 16,-3 2 1-16,6-1 5 0,-7-1-6 0,4 0-5 16,-6-1 3-16,0 3 1 0,3-3-4 0,-6 6 0 15,-1 1 7-15,1-5-4 0,-3 5-2 0,-3-4 1 16,9 4 4-16,-12-5-5 0,0 0 7 0,0-3-14 16,-3-1 7-16,3 0 1 0,-6-3-6 0,0 1 7 15,0-2-3-15,0 0 5 0,0-1 6 0,0-1-9 16,-15 4 1-16,3 1-1 0,-6 1 2 0,6 0 6 15,-3 2 3-15,-5 4 4 0,2-4 1 0,-6 4-13 16,3-2 6-16,-3 2-12 0,-3 2 8 16,1-3-2-16,-1 1-9 0,0 2 7 0,-3 2-1 0,-2-1-4 15,2 2-3-15,-6 0 3 0,3 1 0 16,-5 3-1-16,-1-3-1 0,0 7 2 0,-2-1 4 16,-1 2 6-16,-3 1-11 0,4 2 4 0,-4 2 3 15,0 0-2-15,1 1-3 0,2 0-5 0,3 0 5 16,1 0-3-16,-4 1-11 0,0 0-18 0,7-2-9 15,2 3-1-15,6-2 0 0,0 1 3 0,-3 2 7 16,7 0-13-16,-1-3-9 0,0 6-16 0,3-2-9 16,-3 4-15-16,-2 3-4 0,2 8-6 0,0 0-38 15,-3 0-43-15,0 0-52 0,-2 19-125 0,5-2-134 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5T23:36:45.1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96 6 2929 0,'0'-4'62'0,"0"1"37"0,0 3 45 16,-15 0 23-16,-3 0 20 0,9 0-25 0,-3 0-48 16,12 0-12-16,-12 14-20 0,0-4 6 0,12-10-10 15,0 10 3-15,0-1-20 0,0 6-6 0,0 0 31 16,0-1-31-16,0-1 10 0,0 3-7 0,0 2-26 16,0 7 2-16,0 1 7 0,0-1-2 0,0-1 0 15,-14 3 12-15,14 3-16 0,0-3 1 0,0 3 19 16,0-5-19-16,0 3-5 0,17 0-19 0,-2-3 28 15,0 1-31-15,-3-4 6 0,6 2-26 0,0-3 30 16,-3 0-23-16,9-4-2 0,-10-2-5 0,7-5 37 16,9 0-34-16,-9-3 19 0,3-5-33 15,-4-2-13-15,7 0 9 0,-9 0-4 0,-3 0-9 16,6-11 0-16,-9-1 3 0,0-1-17 0,6-2 21 16,-4 2 8-16,-2-3 23 0,3-1-14 0,-3 0 3 15,0 3 24-15,-3-1-21 0,-3 0 19 0,0 4-5 16,-6-3-13-16,0 3-8 0,0 2 25 0,0-2-2 15,0 1-18-15,0 2 7 0,0-1 7 0,-15 1-12 16,3 1 13-16,0 1-15 0,6 4 28 0,-9-5-11 16,3 4 7-16,-2 2 8 0,-4 1-3 0,6 0-22 15,-9 0 6-15,6 12 32 0,-3 0-28 0,-6 3 32 16,4 0-40-16,-4 1 32 0,3 0-24 0,3 6-1 16,-3-1 2-16,6 0-2 0,-3 1-1 15,12-1-21-15,1 0 25 0,5-1-30 0,0 1 23 16,0-4 2-16,0 2-32 0,0-5-2 0,0 0 1 15,0 2-20-15,11-6-21 0,7 1-16 0,-9 1-42 16,-9-1-75-16,18-2-74 0,0-3-45 0,-9 0-18 16,3-2-12-16,3 1-46 0,-3-3-266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9:01.9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E53FB4-6939-4F96-AEC6-866FA263504F}" emma:medium="tactile" emma:mode="ink">
          <msink:context xmlns:msink="http://schemas.microsoft.com/ink/2010/main" type="writingRegion" rotatedBoundingBox="22219,15309 20386,17215 19631,16488 21463,14583">
            <msink:destinationLink direction="with" ref="{F15B8EBE-5273-4A34-A1C5-03625F786652}"/>
          </msink:context>
        </emma:interpretation>
      </emma:emma>
    </inkml:annotationXML>
    <inkml:traceGroup>
      <inkml:annotationXML>
        <emma:emma xmlns:emma="http://www.w3.org/2003/04/emma" version="1.0">
          <emma:interpretation id="{51BD6066-FCCF-4E6D-86A4-CC6F1A13DA30}" emma:medium="tactile" emma:mode="ink">
            <msink:context xmlns:msink="http://schemas.microsoft.com/ink/2010/main" type="paragraph" rotatedBoundingBox="22219,15309 20386,17215 19631,16488 21463,14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9B023B-5013-4E73-8DCF-F98BF0F7E853}" emma:medium="tactile" emma:mode="ink">
              <msink:context xmlns:msink="http://schemas.microsoft.com/ink/2010/main" type="line" rotatedBoundingBox="22219,15309 20386,17215 19631,16488 21463,14583"/>
            </emma:interpretation>
          </emma:emma>
        </inkml:annotationXML>
        <inkml:traceGroup>
          <inkml:annotationXML>
            <emma:emma xmlns:emma="http://www.w3.org/2003/04/emma" version="1.0">
              <emma:interpretation id="{0025E5CF-0525-4BAD-870E-49AC2E0618D6}" emma:medium="tactile" emma:mode="ink">
                <msink:context xmlns:msink="http://schemas.microsoft.com/ink/2010/main" type="inkWord" rotatedBoundingBox="21934,15035 21614,15368 21311,15077 21631,147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6 134 2556 0,'3'0'24'0,"-3"0"-3"16,0 0 20-16,0 0 17 0,0 15 9 0,0-4-8 15,0 0-4-15,0 4-15 0,-9 5-9 0,9-1-16 16,0 2 2-16,0 0-11 0,0 3-7 0,0-1 7 15,0 3-5-15,0-4 3 0,0 0-7 0,0-1 1 16,0 0 3-16,0-4-3 0,0-4 7 16,0-3-4-16,0-2-9 0,0-1-1 0,0-4-7 15,0-3-5-15,0 0-20 0,0 0-1 0,0 0 8 16,0-13 5-16,0 0-5 0,0 0 7 0,0-3 2 16,0 0-8-16,0-3 0 0,0 1 6 0,0-4 4 15,6-2 5-15,-6-1 6 0,0 2 2 0,6-4 4 16,-3-1-1-16,0 5 5 0,3-5 10 0,0 7-2 15,3-2 18-15,-3 0 12 0,3 5-1 0,0 2 4 16,-3 4 2-16,3 0-1 0,-3 3-7 0,3 0-8 16,-3 2 2-16,3-2-7 0,-1 5 1 0,-2-3-5 15,3 2-6-15,0 5 0 0,0 0-7 16,-3 0 4-16,3 0-9 0,0 14 6 0,-3-2-2 0,-3 3-1 16,3 1 2-16,0-2 1 0,-6 1 0 0,3 2-3 15,-3-2-3-15,0 0 6 0,0 0-3 16,0 0-2-16,0 3 2 0,-15-3-2 0,15 0-4 15,-15-5-3-15,3 0-8 0,12 4-3 0,-12-7-5 16,12-3-10-16,0-4 2 0,0 0 0 0,0 0 5 16,0 0 9-16,0 0 4 0,0 0-4 0,0 0 13 15,0-15 2-15,12 15 4 0,-12-15-3 0,12 5 5 16,0-1 0-16,3 0-1 0,-9 2-1 0,3 9 3 16,0-11 0-16,6 1 26 0,-7 2-1 0,4 8 6 15,0 0-11-15,0 0-4 0,0 0-3 0,3 0-2 16,-3 14-4-16,0 4 1 0,-3 0 2 0,3 2 3 15,-6 1 9-15,-6 0 4 0,0 1 11 16,0-1 4-16,0-3 2 0,0 3 13 0,-12-3 7 16,-6 3-3-16,3-4-10 0,3 0-16 0,-3-1-6 15,-3-3-4-15,3 0-10 0,1-2-12 0,-7-4 1 16,3 1-31-16,0-5-58 0,0 1-43 0,0-3-43 16,0-1-43-16,1 0-54 0,-4 0-155 0,0 0-272 15</inkml:trace>
        </inkml:traceGroup>
        <inkml:traceGroup>
          <inkml:annotationXML>
            <emma:emma xmlns:emma="http://www.w3.org/2003/04/emma" version="1.0">
              <emma:interpretation id="{16A00921-7134-4394-9B85-3ADC17D897B0}" emma:medium="tactile" emma:mode="ink">
                <msink:context xmlns:msink="http://schemas.microsoft.com/ink/2010/main" type="inkWord" rotatedBoundingBox="21114,16459 20386,17215 19631,16488 20358,15732">
                  <msink:destinationLink direction="with" ref="{8E9F5C91-AF23-4C8F-9916-526C53E7FAD3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67.02">-1399 1497 2080 0,'-9'-14'45'0,"0"-3"-8"16,-2 7-4-16,2-5 31 0,0 4 27 0,-3 2 4 15,3 1-4-15,-3 4-21 0,3-3-15 0,0 5-8 16,0-3 4-16,3 0-8 0,3 5-8 16,-3 0-2-16,3 0 0 0,0 0 8 0,3 0 12 15,-9 0 4-15,6 16 13 0,-3 1 9 0,-2 0-3 16,2 3 2-16,0-1-15 0,-3 6 0 0,0 3-1 16,0 4-16-16,3 1 3 0,0 3-4 0,0-4 2 15,0 4 11-15,6-1-16 0,-3 0-5 0,3 2 1 16,0-2-2-16,0-1-10 0,15-5 8 0,-3 3-3 15,0-6 0-15,6 3-3 0,-1-6-18 0,1 3 12 16,3-5-3-16,6-1-19 0,-3-2 8 0,3-1-12 16,5-3 22-16,-2-1-5 0,6-2-12 15,2-1 18-15,4 0-13 0,0-6-1 0,2 0-15 16,1-1 21-16,-6-3-17 0,5 0 9 0,-2 0 7 16,-6 0 0-16,0-11-14 0,-1 11 7 0,-2-17-3 15,-9 3 12-15,0 0-6 0,-1-1-2 0,-2-4-10 16,-3 1 16-16,-3-4-12 0,0-5 4 0,0-3-10 15,-3-2 0-15,0-2 12 0,-3-2 6 0,-6-4-19 16,-3-2 16-16,0-3-1 0,0-1-10 0,0-2-11 16,0 2 15-16,-18-4-9 0,3 1 15 0,0 4-19 15,3 5 11-15,0-1 14 0,-3 8-20 0,0 5 27 16,0-1-25-16,-2 7 1 0,2 5 10 16,3 3 11-16,-6 2-4 0,0 2-18 0,0 4 4 15,-3 1 6-15,-2 4 0 0,-1-2 0 0,-3-1 11 16,-3 4-8-16,-6 0-10 0,7 0 9 0,-4 0-15 15,-3 0 16-15,4 0-9 0,-1 18 2 0,-3-7-18 16,6 1 15-16,-2-1-7 0,-1 7-2 0,0 0-25 16,3 2-37-16,-2-2-35 0,2 3-40 0,-3 4-15 15,0 1-10-15,4 5 2 0,-1-6-4 0,3 1-3 16,0 0-9-16,3-1-46 0,1-2-73 0,8 1-163 16,3-7-141-16</inkml:trace>
        </inkml:traceGroup>
        <inkml:traceGroup>
          <inkml:annotationXML>
            <emma:emma xmlns:emma="http://www.w3.org/2003/04/emma" version="1.0">
              <emma:interpretation id="{2FE8FA62-287D-48ED-9D63-242FEFB0469C}" emma:medium="tactile" emma:mode="ink">
                <msink:context xmlns:msink="http://schemas.microsoft.com/ink/2010/main" type="inkWord" rotatedBoundingBox="20605,16477 20334,16759 20046,16483 20318,16201">
                  <msink:destinationLink direction="with" ref="{8E9F5C91-AF23-4C8F-9916-526C53E7FAD3}"/>
                </msink:context>
              </emma:interpretation>
              <emma:one-of disjunction-type="recognition" id="oneOf2"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5</emma:literal>
                </emma:interpretation>
                <emma:interpretation id="interp4" emma:lang="" emma:confidence="0">
                  <emma:literal>;</emma:literal>
                </emma:interpretation>
                <emma:interpretation id="interp5" emma:lang="" emma:confidence="0">
                  <emma:literal>á</emma:literal>
                </emma:interpretation>
                <emma:interpretation id="interp6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1488.57">-1244 1569 2543 0,'6'-8'64'0,"-6"2"26"16,0 1 25-16,0 1 13 0,0 4 20 0,0 0-9 15,0-2-26-15,0 2-32 0,0 0-24 0,0 0-21 16,0 0-12-16,0 0-2 0,-12 0 1 0,12 0 9 15,-9 17 8-15,9 0-7 0,-9 3-2 0,3 0 10 16,0 1-21-16,6 2 4 0,-6 2-8 0,3-3 4 16,-2-1-12-16,5-1-1 0,0-1-6 0,0 0 3 15,0-6-1-15,0 2-5 0,0-3 2 0,0-2 3 16,0 1-13-16,0-7 7 0,0 1-20 0,0-1-12 16,0-4-1-16,0 0-4 0,0 0 2 15,0 0-13-15,0 0-7 0,0 0 16 0,0-15-7 16,0 0 1-16,0 0 10 0,0-1 10 0,0-4 13 15,0-3 3-15,14-2 3 0,-2-3 5 0,-12 3 6 16,9-3-3-16,0 1 4 0,0 2 1 0,3-1 12 16,-9 5 21-16,3 0 15 0,0 6 9 0,0 0 1 15,-3 3 5-15,3 3-5 0,-3 2-17 0,-3 1-9 16,6 3-11-16,-6-1-7 0,0 3 34 0,0-2 14 16,0 3-9-16,3 0 7 0,3 0-22 0,0 19-23 15,2-5 6 1,1-2-13-16,3 3 8 0,3-4-23 0,3-1 17 0,0-2-23 0,0 2 20 0,0 1-17 15,0-2 10-15,2 4-6 0,-2-1 14 16,-6-1-12-16,3 2-8 0,0 1 2 0,-3-1 7 16,-3 0-38-16,3 2-21 0,-12-5-22 0,0 1-44 15,0 1-14-15,0-3-32 0,0-2-22 0,0 0-14 16,0-2-19-16,0 1-34 0,0-1-73 0,0-2-130 16,0 2-138-16</inkml:trace>
          <inkml:trace contextRef="#ctx0" brushRef="#br0" timeOffset="1725.4">-1357 1752 2571 0,'-3'0'39'0,"0"0"16"15,0 0 9-15,3 0 19 0,0 0 25 0,0 0 11 16,0-8-21-16,0 0-24 0,15 1-20 0,-3 0-12 15,0 1-9-15,3-1-11 0,3 6-6 0,-7-6-3 16,7 4-7-16,0-3-4 0,0 2 0 0,-3-1-1 16,3 2-10-16,0-4-41 0,-4 4-41 0,1-2-47 15,-3 1-47-15,0-1-40 0,0 1-64 0,-3 0-175 16,0 1-125-16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29:04.94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87C7F7-C2E5-439F-A028-55299BF23762}" emma:medium="tactile" emma:mode="ink">
          <msink:context xmlns:msink="http://schemas.microsoft.com/ink/2010/main" type="writingRegion" rotatedBoundingBox="23979,15274 29034,14231 29262,15337 24207,16379"/>
        </emma:interpretation>
      </emma:emma>
    </inkml:annotationXML>
    <inkml:traceGroup>
      <inkml:annotationXML>
        <emma:emma xmlns:emma="http://www.w3.org/2003/04/emma" version="1.0">
          <emma:interpretation id="{C1652BFB-30AD-467A-AEDD-F255F016C3D2}" emma:medium="tactile" emma:mode="ink">
            <msink:context xmlns:msink="http://schemas.microsoft.com/ink/2010/main" type="paragraph" rotatedBoundingBox="23979,15274 29034,14231 29262,15337 24207,16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E9CBC-1D4D-4D72-8FAD-4453C8577E1F}" emma:medium="tactile" emma:mode="ink">
              <msink:context xmlns:msink="http://schemas.microsoft.com/ink/2010/main" type="line" rotatedBoundingBox="23979,15274 29034,14231 29262,15337 24207,16379"/>
            </emma:interpretation>
          </emma:emma>
        </inkml:annotationXML>
        <inkml:traceGroup>
          <inkml:annotationXML>
            <emma:emma xmlns:emma="http://www.w3.org/2003/04/emma" version="1.0">
              <emma:interpretation id="{E4B66F87-8661-4137-B8D1-A84FF9DD7545}" emma:medium="tactile" emma:mode="ink">
                <msink:context xmlns:msink="http://schemas.microsoft.com/ink/2010/main" type="inkWord" rotatedBoundingBox="23994,15345 26541,14820 26713,15654 24166,161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628-96 2701 0,'0'-2'40'0,"0"2"9"0,-12 0 12 0,-8 0 31 16,8 13 18-16,-3-1 7 0,3 4 4 0,-6 0-16 15,3 7-27-15,-3 3-23 0,6 4-9 0,4 3-22 16,2 1-3-16,6 6-6 0,-6 2 0 0,6 0-14 15,0 4-1-15,0-2 7 0,0-1-6 0,0 1-10 16,0-3 10-16,0 0-14 0,12 0-53 16,-4-3-29-16,4-4-27 0,0-3-18 0,3-5-15 15,3-3-14-15,-3-4-10 0,3-4-10 0,0-8-34 16,2-1-81-16,-2-6-111 0,3 0-55 0</inkml:trace>
          <inkml:trace contextRef="#ctx0" brushRef="#br0" timeOffset="637.68">804 256 2311 0,'0'-3'29'0,"0"1"13"0,0-2 7 16,0 0 18-16,0 1 14 0,0-2-2 0,0-1-16 16,18-2-12-16,-9 2-13 0,9-4-20 0,-6 3-1 15,8-4-9-15,1 1-5 0,3 2-8 0,3-2-30 16,-6-1-52-16,8 0-58 0,-8 1-104 16,3-1-215-16,-3-3-142 0</inkml:trace>
          <inkml:trace contextRef="#ctx0" brushRef="#br0" timeOffset="427.9">887 31 2448 0,'0'-26'40'0,"0"6"26"15,0 0 16-15,0 3 24 0,0 5 3 0,0 1-4 16,0 4-20-16,0 4-10 0,0 0 36 0,0 3 15 16,0 0-5-16,0 0 23 0,0 17-20 0,0 2-15 15,0 4-33-15,0 2-10 0,0 8-16 0,0 3-7 16,12 1-13-16,-12 6-8 0,0-1-19 0,0 0 16 15,0-3-17-15,0 2-4 0,0-8 6 0,0-2-21 16,0-4 24-16,0-7-21 0,0-3 12 0,0-2-45 16,0-4 8-16,0-2-22 0,0-5-11 0,0-4-13 15,0 0-15-15,0 0 14 0,0-14-6 0,15-4 9 16,-15-4 11-16,18 1 12 0,-9-7 7 0,3-3 6 16,0 0 12-16,-12-2 14 0,6-3 9 0,-6 1 6 15,6 1 8-15,-6 1 13 0,0 2 14 16,0 4 24-16,0 5 5 0,0 0 6 0,0 8-8 15,0 2-1-15,0 5 2 0,0 2 22 0,0 5 11 16,0 0 1-16,0 0-12 0,15 0-34 0,-15 16 1 16,17-1-23-16,-17 0 6 0,15 0-19 0,-3 4 5 15,3 3 0-15,3 0-20 0,-6 2 5 0,3-3-8 16,3 2 15-16,2-2-20 0,-2 1-9 0,3-1-41 16,-3 0-41-16,3-3-40 0,-3 1-31 0,-3-4 2 15,2 1-3-15,-5-2 0 0,-3-1-4 0,-3-1-23 16,-6-3-55-16,0-1-81 0,0 6-122 15,0-7-51-15</inkml:trace>
          <inkml:trace contextRef="#ctx0" brushRef="#br0" timeOffset="952.11">1423-289 2336 0,'0'-4'22'0,"0"2"17"0,0 0 36 0,0 0 16 16,0 2 11-16,0 0 15 0,15 0-6 0,-9 0 1 15,6 0 2-15,3 16 14 0,-3-2-6 0,3-2-8 16,8 1-10-16,-2 0-25 0,3 3 3 0,-3 1-4 16,-3 5-13-16,3 1 9 0,-1-1 6 0,-2 6-11 15,0 4-7-15,-9 3-24 0,3 1-1 0,0 2-10 16,-6 1 8-16,-3 4-13 0,-3 1 2 0,6-5-1 16,-6-2-15-16,0-2 4 0,0-1-15 0,0-3 14 15,0-1-22-15,0-5 6 0,0-5 15 0,-15 1-34 16,15-6-23-16,0-3-30 0,0-3-48 0,-6-9-75 15,6 0-61-15,-12 0-21 0,3 0-8 0,3 0-34 16,0-19-134-16,-6 3-246 0</inkml:trace>
          <inkml:trace contextRef="#ctx0" brushRef="#br0" timeOffset="-259.88">0 242 1720 0,'0'-29'83'0,"0"0"14"16,0 4 12-16,12 0 3 0,3 4-2 0,-6 3 0 0,3 0 2 16,6 2-12-16,-3 1-25 0,3 4-24 15,-4 0-16-15,10 2-14 0,-9 2-5 0,3 3-4 16,0 0-9-16,3 4-1 0,-9 0 8 0,2 0-10 16,-2 0 3-16,0 16 0 0,0-3 1 0,-3-1 1 15,3 2-1-15,-6-2-2 0,-6 3 6 0,0 0-4 16,0 1 1-16,0 2 7 0,0-1-5 0,0-1 4 15,-18 4-1-15,0-1-4 0,3 2 0 0,-2-5-5 16,2 1 0-16,-3 3 3 0,3-4-2 0,-3 0-6 16,3-5-1-16,-3 0-28 0,6-2-30 0,-3 0-41 15,4-3-40-15,2-1-90 0,3-5-148 0,0 0-167 16</inkml:trace>
          <inkml:trace contextRef="#ctx0" brushRef="#br0" timeOffset="-520.64">93 131 2953 0,'-6'-4'40'0,"0"4"-1"0,6 0 1 0,-6 0 23 15,6 0 23-15,-3 0 8 0,-3 14-2 0,0 1-31 16,6 2-14-16,0 3-20 0,-6 5-11 0,6 0 0 16,0 4-1-16,0 3-11 0,21 0 2 0,-3 2-10 15,-1-3 6-15,-5 5-4 0,3-5 5 0,-3 2 1 16,-6 1-9-16,9-2 7 0,-9 0-8 0,0-3-38 15,-6-4-29-15,6-1-20 0,0-4-16 0,3-2-11 16,-9-5-13-16,0-1-2 0,0-5-5 16,0-1-15-16,6-3-60 0,-6-2-60 0,0 3-103 15,0-4-57-15,0 0 7 0</inkml:trace>
          <inkml:trace contextRef="#ctx0" brushRef="#br0" timeOffset="1667.67">2051-257 2706 0,'-12'0'28'0,"-6"0"22"16,4 0 39-16,-4 0 47 0,3 0 35 0,-3 0 2 15,3 0-14-15,-3 0-31 0,3 0-48 0,9 0-35 16,-6 0-11-16,7 0-20 0,5 0-11 0,0 0 11 16,0 0-16-16,0 0 18 0,0 0 1 0,11 0 18 15,1 0 5-15,9 0 0 0,-9 0 8 0,9 15 5 16,0-6-20-16,3-9 6 0,8 11 2 0,-5-4-5 16,3 0-4-16,3 1-30 0,-1-1 4 0,7-1 18 15,0-2-12-15,-6 4-24 0,5-3 19 0,1 1-7 16,-6-1-3-16,5 1-5 0,-11-2 20 0,0 1-24 15,-3-1 2-15,-3-1 14 0,-4 0-9 16,-2 0 15-16,3 2 4 0,-12-3-1 0,0 2-26 16,-6-4 20-16,0 0-21 0,0 0 21 0,0 0-17 15,0 0 22-15,0 0-20 0,0 0 14 0,0 0-4 16,0 0-4-16,0 0 18 0,0 0-15 0,0 0-6 16,0 12 22-16,0-12-20 0,-12 0 19 0,12 15-6 15,0-6-11-15,-18-2 27 0,9 3 2 0,-3-3-13 16,1 2 17-16,-4 2-14 0,3 3 0 0,0 1 22 15,-3 0-28-15,-3 1 6 0,-3 0 15 0,3 4-28 16,4 4-1-16,-4-2 33 0,-3 4-24 0,-3-2 9 16,3 4-14-16,3-1 7 0,-2-3-14 0,8 1 4 15,-3-3-1-15,3 0-4 0,0-3-27 16,0-4 19-16,9-2 4 0,-3-3-28 0,0-2-24 16,6-3-36-16,0-3-5 0,0-2-47 0,0 0-50 15,0 0-44-15,0 0-31 0,0 0-25 0,0 0-20 16,0 0-81-16,0 0-256 0</inkml:trace>
        </inkml:traceGroup>
        <inkml:traceGroup>
          <inkml:annotationXML>
            <emma:emma xmlns:emma="http://www.w3.org/2003/04/emma" version="1.0">
              <emma:interpretation id="{C76AD7F1-FCA6-4325-9259-7F987054943D}" emma:medium="tactile" emma:mode="ink">
                <msink:context xmlns:msink="http://schemas.microsoft.com/ink/2010/main" type="inkWord" rotatedBoundingBox="27091,14676 27385,14616 27554,15433 27260,1549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81.16">3108-571 2501 0,'0'-8'47'0,"0"1"39"0,-3-3 20 0,-3 6 24 16,0 4-5-16,6-7-19 0,-6 7-13 0,6 0 9 16,-6 0 39-16,6 0 10 0,0 25 0 0,0-4-6 15,0 1-15-15,0 8-16 0,12 2-26 16,3 2 11-16,-3 8-29 0,0-1-18 0,3-3-31 15,-3 1 0-15,-1 0-7 0,4-3-16 0,-3 0 14 16,0 2-12-16,3-4-11 0,-3-1 10 0,-6-2-39 16,6-5-40-16,-3 4-59 0,3-9-73 0,0 1-49 15,-4-5-21-15,4-5-8 0,-6-1 1 0,0-1-33 16,-6 0-71-16,6-6-164 0,-6 0-27 0</inkml:trace>
          <inkml:trace contextRef="#ctx0" brushRef="#br0" timeOffset="2647.54">3153-490 1994 0,'0'-25'25'0,"0"1"12"16,11 2 28-16,1 1 15 0,-3 3 15 0,3-4-12 16,0 1-10-16,3 3-13 0,3 2-14 0,-6 4-10 15,3 1-5-15,-3 3-4 0,2 1-11 0,-2 7 2 16,0 0 4-16,3 0 13 0,-9 16-9 0,0-1 4 15,0 3-1-15,0-3-10 0,-6 11-1 0,0-1 1 16,0-1 1-16,0 2-6 0,0-2-5 0,0 3-8 16,-18-1 3-16,3 2-1 0,3-5-4 0,-6-7 5 15,4 2-8-15,2-1 3 0,-3-5-2 16,3 0-30-16,0-2-19 0,6-4-29 0,-9 1-32 16,9-3-35-16,-6 0-66 0,6-4-107 0,3 0-127 15,-3 0-61-15</inkml:trace>
        </inkml:traceGroup>
        <inkml:traceGroup>
          <inkml:annotationXML>
            <emma:emma xmlns:emma="http://www.w3.org/2003/04/emma" version="1.0">
              <emma:interpretation id="{CC66D77B-9440-432A-B538-D3E001137D66}" emma:medium="tactile" emma:mode="ink">
                <msink:context xmlns:msink="http://schemas.microsoft.com/ink/2010/main" type="inkWord" rotatedBoundingBox="27477,14553 29034,14231 29262,15337 27705,15658"/>
              </emma:interpretation>
              <emma:one-of disjunction-type="recognition" id="oneOf2">
                <emma:interpretation id="interp2" emma:lang="" emma:confidence="0">
                  <emma:literal>(B)</emma:literal>
                </emma:interpretation>
                <emma:interpretation id="interp3" emma:lang="" emma:confidence="0">
                  <emma:literal>( B \</emma:literal>
                </emma:interpretation>
                <emma:interpretation id="interp4" emma:lang="" emma:confidence="0">
                  <emma:literal>( B)</emma:literal>
                </emma:interpretation>
                <emma:interpretation id="interp5" emma:lang="" emma:confidence="0">
                  <emma:literal>( B |</emma:literal>
                </emma:interpretation>
                <emma:interpretation id="interp6" emma:lang="" emma:confidence="0">
                  <emma:literal>( B )</emma:literal>
                </emma:interpretation>
              </emma:one-of>
            </emma:emma>
          </inkml:annotationXML>
          <inkml:trace contextRef="#ctx0" brushRef="#br0" timeOffset="2933.74">3638-807 2774 0,'0'-5'59'0,"0"2"35"16,0-2 24-16,0 2 26 0,-15 3 27 0,15 0 9 15,-18 0 0-15,6 15-42 0,-3 5-6 0,3 1-38 16,6 5-2-16,-3 9-31 0,4 1-8 0,5 4-14 16,0 4-34-16,0 3 4 0,0 0 17 0,0 2-25 15,0-1 14-15,0 1-6 0,0 0-26 0,0 0-2 16,14-5-50-16,-2-2-14 0,6-4-31 0,-3-6-15 16,3 0-27-16,-3-3-21 0,3-9 3 0,2-1-6 15,-2-3-4-15,3-5 3 0,6-2 2 0,-9-4-19 16,3-5-33-16,2 0-47 0,-2 0-96 15,3-14-27-15,-9-1 0 0</inkml:trace>
          <inkml:trace contextRef="#ctx0" brushRef="#br0" timeOffset="3579.66">4025-546 2180 0,'0'-26'72'0,"6"2"34"0,3 5 14 0,-6 5 19 15,0 3 17-15,3 5 2 0,-6-1-4 0,0 1-12 16,0 6-22-16,0 0-21 0,0 0 15 0,0 0 22 15,0 0-13-15,0 0 2 0,0 18-33 0,0-1-14 16,0 0-15-16,0 4-19 0,0 1-15 0,0 2 5 16,0 1-28-16,0 2 7 0,0 1-14 15,0-3 18-15,0-2-31 0,0 1 15 0,0-3 20 16,0-4-21-16,0-2-23 0,0 0-19 0,0-6-29 16,0 1-12-16,11-6 9 0,-11-4-13 0,0 0-25 15,0 0-4-15,0 0-1 0,0-17 22 0,0 2 24 16,15-6 8-16,-3-2 9 0,6-6 13 0,-18-2 6 15,15-4 9-15,3-1 11 0,-6 1 6 0,-3 2 3 16,9-3-2-16,-7 4 7 0,-2 6-1 0,3 1 10 16,3 1-6-16,-3 6 15 0,-6 3 20 0,6 1 9 15,-3 4 4-15,-3 4-3 0,0 6 4 0,0 0-2 16,0 0 6-16,6 0-10 0,-9 0-5 0,3 0-2 16,-1 0-24-16,1 0 10 0,6 0-6 15,-6 19-5-15,-3 3 2 0,3-1-6 0,-6 0-1 16,0-2-1-16,0 6-8 0,0 2 16 0,0 1-25 15,-21-4 6-15,9-2 5 0,12-2-12 0,-11-3-28 16,11 0-11-16,-15-2-10 0,15-6 3 0,-12-3 10 16,12 0-2-16,0-6 7 0,0 0 2 0,0 0 2 15,0 0-5-15,0 0 10 0,0 0 10 0,0-9 10 16,0-3 3-16,0 1 5 0,0 0 6 0,0-1-1 16,0-1 2-16,0 1 1 0,18-4 2 0,-9 3 13 15,-9 1 12-15,6 4 12 0,5 1 1 0,-5 1 6 16,0 1-10-16,3 2-3 0,-9 3-11 15,6 0-1-15,6 0-15 0,0 0 5 0,-3 0-6 16,3 0 6-16,-6 14-13 0,9 3 4 0,-3-4 0 16,0 2-4-16,-7 0 6 0,1 2-1 0,-3 5 0 15,-3 0 5-15,6-1 26 0,-6 1 18 0,0-3 16 16,0 2 3-16,-20-2-10 0,2-1 3 0,3 0 7 16,-9-1-14-16,3-3-5 0,-3-1-15 0,-2-3 2 15,5-1-17-15,0-3 4 0,3-2-17 0,6-4-5 16,0 0-55-16,-3 0-29 0,9 0-47 0,-6-11-55 15,6 11-46-15,-8-18-31 0,2 3-13 0,3 1-9 16,-3-3-38-16,6 0-141 0,0 0-148 0</inkml:trace>
          <inkml:trace contextRef="#ctx0" brushRef="#br0" timeOffset="3892.34">4677-1007 2945 0,'9'-10'26'0,"-3"-1"31"0,-1 5 44 16,1 0 32-16,3-1 36 0,-3 5 7 0,6 1-25 16,0 0-24-16,9 1-11 0,-3 0-28 0,3 15-16 15,2 1 20-15,-2 6-41 0,6 5 16 16,3 3-11-16,-9 6-25 0,5 5-24 0,1 5 4 15,-3 5 14-15,-3 1-19 0,3 4-1 0,-3-1-12 16,-1 2 11-16,-2 0-9 0,-3-5 14 0,-3-2 3 16,6-4-11-16,-9-3 8 0,-3 1-3 0,0-4-5 15,0-4-20-15,-6-5 6 0,0-2 21 0,0-2-61 16,0-2-78-16,0-1-79 0,-15-7-71 0,15-2-51 16,-18-4-29-16,6-3-53 0,3 0-315 0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0:22.07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C9A29B1-23F8-4A3D-816A-EE2D5A1480A6}" emma:medium="tactile" emma:mode="ink">
          <msink:context xmlns:msink="http://schemas.microsoft.com/ink/2010/main" type="inkDrawing" rotatedBoundingBox="21111,7227 21875,7428 21868,7451 21105,7250" shapeName="Other"/>
        </emma:interpretation>
      </emma:emma>
    </inkml:annotationXML>
    <inkml:trace contextRef="#ctx0" brushRef="#br0">20-1 1269 0,'-6'0'113'0,"0"0"-9"15,3 0-1-15,0 0-3 0,3 0-6 0,-6 0-10 16,6 0-13-16,-3 0-1 0,3 0-37 16,-3 0 8-16,0 0-3 0,3 0-22 0,0 0 17 0,0 0 1 15,0 0-5-15,0 0 5 0,0 0 6 16,0 0 0-16,0 0 10 0,0 0-8 0,0 0 6 16,0 0-2-16,0 0-6 0,0 0-8 0,0 0-1 15,0 0-3-15,0 0 5 0,0 0 1 0,0 0 11 16,0 0-3-16,0 0-10 0,15 0-4 0,0 0 0 15,-3 0 8-15,3 0 4 0,0 0-5 0,6 0-7 16,-6 15-4-16,2-15-7 0,4 8 1 0,3-8-12 16,3 11 1-16,-3 0-4 0,2-2-3 0,1-4 3 15,3 2 4-15,0 1 3 0,0-1-12 0,-1 2 8 16,1-1-7-16,-3 0 7 0,0-1-4 16,2 1 1-16,-2 1 3 0,-6-3-2 0,3 0-1 15,-6-2 3-15,3 1-5 0,-7-1-3 0,4 3 2 16,-3-4 1-16,3 2 4 0,-3-1-4 0,0 2 6 15,0-1 2-15,-3-2 4 0,-4 0 9 0,4 2 5 16,-6-3-8-16,-6-2-4 0,0 0-8 0,0 0 5 16,0 0-8-16,0 0-1 0,0 0-9 0,0 0-20 15,0 0-33-15,0 0-40 0,0 0-35 0,0 0-37 16,0 0-54-16,0 0-74 0,0 0-185 0,0 0-139 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0:23.40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55B96F-0DEE-4250-A7E3-E4D41E4FCED6}" emma:medium="tactile" emma:mode="ink">
          <msink:context xmlns:msink="http://schemas.microsoft.com/ink/2010/main" type="inkDrawing" rotatedBoundingBox="27901,7273 28605,7397 28601,7418 27897,7295" semanticType="callout" shapeName="Other">
            <msink:sourceLink direction="with" ref="{2638B0AC-719D-4FCA-B622-A704E9AD1407}"/>
            <msink:sourceLink direction="with" ref="{7F99456B-20CD-44BF-8FBE-6C885F16C44D}"/>
          </msink:context>
        </emma:interpretation>
      </emma:emma>
    </inkml:annotationXML>
    <inkml:trace contextRef="#ctx0" brushRef="#br0">8-2 992 0,'-6'0'46'0,"6"0"-17"0,0 0 21 16,-6 0 0-16,6 0 24 0,0 0-27 0,0 0 42 16,0 0-22-16,-6 0 4 0,6 0-20 0,0 0-9 15,0 0 2-15,0 0 11 0,0 0-29 0,0 0 11 16,0 0-8-16,0 0 3 0,0 0-1 0,0 0-10 15,0 0 6-15,0 0-9 0,0 0 12 16,0 0 3-16,0 0-15 0,0 0 2 0,0 0 7 16,0 0 17-16,0 0-21 0,0 0-1 0,0 0 16 15,0 0-9-15,0 0 13 0,0 0-8 0,0 0 6 16,18 0-11-16,-18 11 5 0,12-11-10 0,3 9 12 16,-3-9-7-16,2 0-11 0,4 10-1 0,-6-3 8 15,9-7-7-15,-3 0-8 0,3 6 7 0,3-1 0 16,-4-1-4-16,13 0-1 0,-6 3-2 0,3-4 3 15,-3 0-5-15,-1 1 8 0,7 2-6 0,-3-1-3 16,-9-3-4-16,5 2 10 0,-8-2-10 0,3 2 1 16,0-1 2-16,-3 0 4 0,0-2 0 15,-3 4-5-15,2-2 2 0,-2 0-2 0,-3 0-2 16,6-1-2-16,-3-1 10 0,-9 3-11 0,6-3 5 16,-3-1-3-16,-3 1 4 0,0-1-6 0,0 0-4 15,0 0 4-15,-6 0 5 0,0 0-5 0,6 0 1 16,-6 0 0-16,0 0 2 0,0 0-2 0,0 0-4 15,0 0-3-15,0 0-13 0,0 0-28 0,0 0-28 16,0 0-38-16,0 0-76 0,0 0-87 0,0 0-216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1:29.01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B9D3E0-8D12-4628-B43A-94796BC37565}" emma:medium="tactile" emma:mode="ink">
          <msink:context xmlns:msink="http://schemas.microsoft.com/ink/2010/main" type="writingRegion" rotatedBoundingBox="24747,10155 30331,10134 30335,11095 24750,11117"/>
        </emma:interpretation>
      </emma:emma>
    </inkml:annotationXML>
    <inkml:traceGroup>
      <inkml:annotationXML>
        <emma:emma xmlns:emma="http://www.w3.org/2003/04/emma" version="1.0">
          <emma:interpretation id="{D3943C11-54F6-4250-B88B-E4DAB1B67C77}" emma:medium="tactile" emma:mode="ink">
            <msink:context xmlns:msink="http://schemas.microsoft.com/ink/2010/main" type="paragraph" rotatedBoundingBox="24747,10155 30331,10134 30335,11095 24750,11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CE2D2E-8885-48E3-993F-30E8FD0C6F05}" emma:medium="tactile" emma:mode="ink">
              <msink:context xmlns:msink="http://schemas.microsoft.com/ink/2010/main" type="line" rotatedBoundingBox="24747,10155 30331,10134 30335,11095 24750,11117"/>
            </emma:interpretation>
          </emma:emma>
        </inkml:annotationXML>
        <inkml:traceGroup>
          <inkml:annotationXML>
            <emma:emma xmlns:emma="http://www.w3.org/2003/04/emma" version="1.0">
              <emma:interpretation id="{BFEB570B-9C44-4CF9-BF7B-BC9CE36BCB6A}" emma:medium="tactile" emma:mode="ink">
                <msink:context xmlns:msink="http://schemas.microsoft.com/ink/2010/main" type="inkWord" rotatedBoundingBox="24747,10155 26159,10149 26162,11111 24750,111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22126-756 2277 0,'6'-3'11'15,"-6"2"29"-15,0 1 11 0,0 0 19 0,0 0 23 16,-15 0 6-16,-3 0-2 0,18 0-10 0,-15 15-8 16,-3 1 1-16,0 0 0 0,3 4-16 0,3 1 11 15,-2 4-7-15,-4 1 5 0,3 9-10 0,3 2-1 16,-6 4 10-16,3 0-13 0,9 2 3 0,-6-1-16 15,12 0 7-15,0 1 8 0,0-2-19 0,0-3-11 16,0 0 5-16,0-2-11 0,0-4-1 0,0 2-11 16,0-2 5-16,0-2-3 0,0-3-15 0,0-2 15 15,18-2-6-15,-18-1-7 0,0-1-1 0,15-3 6 16,-3 0-3-16,0-5-13 0,-6 2 0 0,-6-7 13 16,15 0-7-16,-3-3-5 0,-6 0 20 0,-6 0-8 15,3-3-9-15,-3 1 2 0,6-3-10 16,-6 0-31-16,0 0-52 0,0 0-60 0,0 0-51 15,0 0-29-15,0 0-27 0,0 0-28 0,0 0-94 16,0-11-214-16,0 1-56 0</inkml:trace>
          <inkml:trace contextRef="#ctx0" brushRef="#br0" timeOffset="1127.94">22197 20 1517 0,'-3'0'79'0,"3"3"24"0,0-3 5 0,0 5-16 16,0-5 11-16,0 0-10 0,0 0 5 0,0 0-4 15,0 0 2-15,0 0-11 0,0 0-13 0,0 0-10 16,0 0-5-16,0 0 8 0,0 10-4 0,15-10 4 16,-15 9-4-16,18-9-7 0,-9 0 6 0,3 0 6 15,0 6-10-15,2-6-9 0,4 0-8 0,-3 0-15 16,3 0-7-16,3 0-6 0,3 0 0 0,-3 0-4 16,-4 0-7-16,-2 0 2 0,3 0-7 0,-6 0 8 15,3 0-3-15,-3 0 0 0,0 0 2 16,-3 0-5-16,-3 0-2 0,0 0-18 0,0 0-31 15,0 0-35-15,-1 0-33 0,-5 0-30 0,0 0-40 16,0 0-73-16,0 0-199 0,0-15-162 0</inkml:trace>
          <inkml:trace contextRef="#ctx0" brushRef="#br0" timeOffset="1560.15">22402-537 2179 0,'0'0'29'16,"0"0"19"-16,0 0 12 0,0 0 15 0,12 0-6 15,-12 0 10-15,6 0-16 0,-6 0-14 0,0 0-9 16,0 0 3-16,9 0-3 0,-9 0-7 0,0 0-4 16,6 0 4-16,-6-13-6 0,6 13 2 15,0 0 5-15,-6 0-1 0,0 0-1 0,6 0-5 16,-6 0-3-16,6 0-3 0,-3 0-10 0,3 0 8 15,0 0-6-15,0 0 4 0,6 0-3 0,-9 0-6 16,9 0-1-16,-6 0-2 0,6 0-2 0,-4 0 3 16,4 0-11-16,0 0 3 0,0 0-2 0,-3 0-29 15,3 0-39-15,-6 0-23 0,0 0-9 0,0 0-20 16,3 0-16-16,-9 0-37 16,6 0-70-16,0 0-140 0,-6 12-133 0</inkml:trace>
          <inkml:trace contextRef="#ctx0" brushRef="#br0" timeOffset="811.5">22462-549 2090 0,'0'0'54'0,"0"0"32"0,0 0 12 15,0 0 7-15,0 0-8 0,0-8-5 0,0 8-4 16,0 0-13-16,0 0-7 0,0 0-7 0,0 0-9 16,0 0 0-16,0 0 1 0,0 0 0 0,0 0-2 15,0 0-5-15,0 0 8 0,0 0-3 0,0 0 18 16,0 0 5-16,0 0 1 0,0 0-11 0,0 0-3 15,0 13-7-15,0-13-2 0,-9 18 10 0,9-1-5 16,-6-1-14-16,6-1 0 0,-6-1-22 16,6 5 5-16,0 0-8 0,0-2-7 0,-6 0 11 15,6-2 1-15,0 0-15 0,0 2-3 0,-6 1 4 16,6-3 7-16,0 1 7 0,0 4 10 0,0 0-6 16,0-4-5-16,0 4 13 0,0-1-20 0,0-2 1 15,0 2 18-15,0 0-24 0,0 2 7 0,0-2-6 16,0 2-16-16,0 0-5 0,0-3 10 0,0 0-5 15,0 0 5-15,0-5-6 0,0 1 15 0,0 0-12 16,0-2 13-16,0-4-13 0,0-1-2 0,0-1-38 16,0-1-55-16,0 0-26 0,0-5-38 0,0 0-29 15,0 0-20-15,0 0-22 0,0 0 1 16,0 0-4-16,0 0-14 0,0 0-49 0,0 0-71 16,0 0-79-16,-9 0-6 0</inkml:trace>
          <inkml:trace contextRef="#ctx0" brushRef="#br0" timeOffset="-815.31">21289-642 1759 0,'0'0'44'0,"0"-8"24"0,0 8 4 0,0 0 9 0,0 0-9 16,0 0-3-16,0 0-9 0,-12 0-5 0,12 0-10 15,0 0 8-15,0 0-6 0,-6 0 0 0,6 0-8 16,0 0-8-16,0 0 2 0,0 0 9 0,0 0 2 16,-6 0-1-16,6 0 4 0,0 0 3 0,0 0 3 15,0 0 2-15,0 0-1 0,0 0-1 0,0 0 1 16,0 0 0-16,0 0-6 0,0 0 1 15,0 0-10-15,0 0 7 0,0 0 17 0,0 0 19 16,0 0-9-16,0 0-11 0,0 13 0 0,-9-13 4 16,9 17-1-16,0 2 2 0,-11-4 3 0,11 4-12 15,-12-2-1-15,12 4-22 0,0 4-17 0,-9-2 16 16,3 2-12-16,6 2-5 0,0 1-3 0,0 4 14 16,0-3-24-16,0 1 11 0,0-1 9 0,0 3-8 15,15 2-18-15,-3-4-3 0,-1-3 18 0,-8 2-13 16,6-1 14-16,-9-3 3 0,9-2-13 15,3-2-5-15,-6-2 4 0,-3 0 2 0,3-2-1 16,0-2-21-16,0-2 24 0,0 2-18 0,0-2 6 16,0-3-46-16,-3-4-37 0,0 1-43 0,0-4-17 15,3-2-22-15,-6-1-19 0,0 0-26 0,6 0-27 16,-6 0-11-16,0 0-58 0,0 0-97 0,0 0-130 16,0-11-20-16</inkml:trace>
          <inkml:trace contextRef="#ctx0" brushRef="#br0" timeOffset="-411.6">21465-631 1643 0,'12'-11'35'0,"-3"1"7"0,3 0 27 0,-1 0-1 15,1 4 8-15,3-2 0 0,-9 2-4 0,6 0-10 16,-3 1-19-16,-3 2 0 0,6 1-8 0,0 1-6 16,-6 1 2-16,0 0-13 0,3 0 0 0,3 0-1 15,-6 0-9-15,-6 0 5 0,8 0-9 0,4 10 2 16,-6-10 1-16,0 12-6 0,0-2 4 0,0 0 7 16,3 0-7-16,-9 0 8 0,0 0 12 0,0 0 8 15,0 3-10-15,0 0 6 0,0 1-2 16,-15 1 3-16,3 0 0 0,-6-3 3 0,-2 2-2 15,-4-2-6-15,3 1-2 0,-6-3 1 0,0 1-6 16,4 0-3-16,-4-4-2 0,9 1-10 0,3-2-3 16,-3 0 1-16,3 3 6 0,3-6-7 0,6-2-3 15,-8 2 9-15,8-3-5 0,-6 0-2 0,6 0-6 16,0 0-7-16,-3 0-17 0,3 0-14 0,0 0-23 16,0 13-10-16,0-13-9 0,0 0-32 0,0 12-18 15,3-12-71-15,3 0-113 0,-6 0-104 0,6 14-55 16</inkml:trace>
        </inkml:traceGroup>
        <inkml:traceGroup>
          <inkml:annotationXML>
            <emma:emma xmlns:emma="http://www.w3.org/2003/04/emma" version="1.0">
              <emma:interpretation id="{2638B0AC-719D-4FCA-B622-A704E9AD1407}" emma:medium="tactile" emma:mode="ink">
                <msink:context xmlns:msink="http://schemas.microsoft.com/ink/2010/main" type="inkWord" rotatedBoundingBox="26544,10163 27889,10158 27893,11077 26547,11083">
                  <msink:destinationLink direction="with" ref="{8F55B96F-0DEE-4250-A7E3-E4D41E4FCED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16.99">23659-549 1674 0,'0'11'45'0,"0"-11"15"0,0 0 18 0,0 9 18 16,0-9 8-16,0 0-6 0,0 0-17 0,0 0-13 15,0 0-2-15,0 0-27 0,0 0-6 0,0 0 7 16,0 0 1-16,0 0-9 0,0 0 7 16,12 0-7-16,-12 0-5 0,17 0-2 0,-8 0-10 15,3 0 0-15,6 0-11 0,-9 0-1 0,9-11 2 16,-6 11-3-16,3-9-8 0,3 9 1 0,2-8 10 15,-8 8-21-15,9-7-29 0,-9 1-24 0,6 2-29 16,-3-1-31-16,-3 2-17 0,-6-1-41 0,3 0-70 16,2 3-96-16,1-1-42 0</inkml:trace>
          <inkml:trace contextRef="#ctx0" brushRef="#br0" timeOffset="4101.31">23659-153 2075 0,'0'-5'26'16,"12"-2"24"-16,-12 3 4 0,5-1 8 0,7-3 2 15,-3 1-9-15,-3-3-19 0,0 4-11 0,0-1-4 16,6-1-2-16,3 3-16 0,-3 0 2 0,0 3 1 16,-3 1-6-16,9-1-5 0,-4-3-11 0,-2 4-30 15,0 1-19-15,3 0-37 0,-3 0-45 0,0 0-78 16,0 0-101-16,-3 0-85 0</inkml:trace>
          <inkml:trace contextRef="#ctx0" brushRef="#br0" timeOffset="3860.86">23727-538 2056 0,'9'0'51'0,"-9"0"25"15,0 0-2-15,0 0 0 0,0 0 1 0,0 0-29 16,0 0-6-16,0 0 43 0,0 0 0 0,0 0-10 15,0 12-8-15,0 5-10 0,0 3-3 0,0 4 1 16,-9 3 3-16,9 2-12 0,-12 6-12 16,6 2-3-16,6 3-8 0,-6-5 1 0,6-2 0 15,0 3 1-15,0-1-10 0,0-4-1 0,0-1-4 16,0-5-6-16,0 1 1 0,0-1 6 0,0-2-8 16,0-5-4-16,0-2 3 0,0-1 0 0,6-2-9 15,-6-3-41-15,12-5-27 0,-12 0-28 0,0-5-10 16,6 0-22-16,-6 0-34 0,0 0-62 0,3 0-109 15,-3 0-138-15,0 0-32 0</inkml:trace>
          <inkml:trace contextRef="#ctx0" brushRef="#br0" timeOffset="4652.3">24278-747 1996 0,'0'-2'45'0,"0"-1"33"15,0 2-10-15,0 1-14 0,0 0 6 0,0 0-18 16,0 0 31-16,0 0 14 0,0 0-3 16,0 0-6-16,0 14-2 0,0-6-3 0,0 4-3 0,0-1-9 15,0 3-4-15,0 2-2 0,0 1 1 16,0 2 1-16,0 3 6 0,0 7 2 0,0-2-13 15,12 4-5-15,-12 2 5 0,9 0 13 0,3 2-13 16,-1 1-12-16,-5-4-9 0,3-1-10 0,-3-2-10 16,0 1 9-16,-6-1 2 0,6-2-9 0,-6 0 6 15,6-4-11-15,-6 5 2 0,0-5 0 0,0 5-12 16,0-4 9-16,0-1 2 0,0 2-14 0,0-5 8 16,0 2-11-16,0 0 6 0,0-5 5 0,0-2-1 15,0-2-3-15,-12 0 10 0,12-3-15 0,0-3 6 16,0 1 0-16,0-3 2 0,0 0-25 0,0 0-18 15,0 0-12-15,0-3-23 0,0 2-20 16,0-1-11-16,0 1-15 0,0-1-15 0,-18-3-4 16,18 0-20-16,0 0-26 0,0 0-80 0,0 0-123 15,0 0-158-15</inkml:trace>
          <inkml:trace contextRef="#ctx0" brushRef="#br0" timeOffset="2940.01">23054 27 1698 0,'0'1'79'0,"0"1"17"0,0-1-5 0,0 0-14 16,0 1 5-16,0 0-6 0,0-2-10 0,0 2-21 16,0-1-2-16,0 0-13 0,-12-1-4 0,12 0-3 15,0 0 9-15,0 0-7 0,0 0 3 16,0 0 1-16,0 0-11 0,0 0-4 0,0 0-7 15,-11 0 7-15,11 0-5 0,0 0-2 0,0 0 8 16,-15-10-2-16,15-1 3 0,0 11 0 0,0-15-7 16,0 5-2-16,0-1 4 0,0-4-3 0,0 5-11 15,0-5 0-15,0 0 6 0,0-4 0 0,0 0-3 16,0 0 6-16,0 2-11 0,0-5 6 0,0 1 3 16,0 1-6-16,0 0 0 0,0 4 5 0,0 0-3 15,0-4-8-15,0 0 6 0,0 0 0 0,0 3 5 16,0-1 1-16,21 1-1 0,-10 0-1 0,-2-2-1 15,3 4-7-15,-12-2 7 0,6 2-5 16,0 1 3-16,6 1 2 0,-9-2-1 0,9 3-5 16,-6-1 11-16,0 2-7 0,6 0-2 0,-3 1 2 15,-3 0 4-15,0-1-2 0,0 2-1 0,5-1-5 16,-8 0 0-16,9 4 2 0,0 1 9 0,-6-1 1 16,3 3-4-16,-3-1-6 0,0 2 0 0,0 0-1 15,0 2 2-15,0 0 11 0,-6 0-6 0,0 0 4 16,0 0 4-16,0 0 14 0,0 0 11 0,0 0 3 15,0 0 1-15,0 0-1 0,0 0 7 0,0 0-9 16,0 16-6-16,0-4-1 0,15 0 2 16,-15 1 1-16,0 2-8 0,12 0 6 0,-12 2 0 15,0 2 1-15,0 2 13 0,0-2-6 0,0 6 2 16,0-2-3-16,15-1-1 0,-15 3 2 0,0 2 1 16,11 1-8-16,-11-1-14 0,0 1 2 0,0 1 3 15,0-3-3-15,0 3 5 0,0-2-16 0,0-2 3 16,0-2-7-16,-14 1 15 0,14-4-14 0,0-4 1 15,-12-4-15-15,12-1 5 0,-12-1 15 0,12-3-12 16,0-2-4-16,0 0 2 0,0-5 0 0,0 0 11 16,0 0-7-16,0 0-5 0,0 0-5 0,0 0-9 15,0 0-32-15,0 11-20 0,0-11-24 0,0 0-23 16,0 0-27-16,0 9-29 0,0-9-34 0,0 0-88 16,0 0-198-16,0 0-192 0</inkml:trace>
        </inkml:traceGroup>
        <inkml:traceGroup>
          <inkml:annotationXML>
            <emma:emma xmlns:emma="http://www.w3.org/2003/04/emma" version="1.0">
              <emma:interpretation id="{7F99456B-20CD-44BF-8FBE-6C885F16C44D}" emma:medium="tactile" emma:mode="ink">
                <msink:context xmlns:msink="http://schemas.microsoft.com/ink/2010/main" type="inkWord" rotatedBoundingBox="28306,10579 28656,10577 28657,10742 28306,10743">
                  <msink:destinationLink direction="with" ref="{8F55B96F-0DEE-4250-A7E3-E4D41E4FCED6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076.65">24796-312 2209 0,'-6'-8'30'0,"6"8"20"15,-6-4 20-15,6 0 8 0,-3 4-3 16,0 0-10-16,3-2-11 0,-3-1-11 0,3 3-25 15,0 0-1-15,0 0-2 0,0 0 12 0,0 0 4 16,0 0 7-16,0 0 5 0,9 0-10 0,9 0-6 16,-6 0-8-16,2 0-8 0,4 0 0 0,-3 0-1 15,3 0-12-15,3 0 1 0,3 0-5 0,-3 0-22 16,-1 0-21-16,-8 0-29 0,6 0-29 0,-3 0-13 16,-3 0-32-16,3 0-51 0,-9 0-51 0,6 0-131 15,-6 0-59-15</inkml:trace>
          <inkml:trace contextRef="#ctx0" brushRef="#br0" timeOffset="5327.96">24781-182 1887 0,'0'2'54'0,"0"-1"16"0,0 0 42 15,0 3 11-15,0-3 7 0,0 3-23 0,0-4 3 16,9 0-8-16,9 0-19 0,-9 0-22 0,8 0-12 16,-2 0-24-16,3 0-6 0,0-15-6 0,3 15 1 15,3 0-11-15,-3-10 1 0,-1 10-5 0,-2 0-44 16,9 0-23-16,-6 0-38 0,-3 0-31 16,0 0-43-16,-4 0-92 0,-2-11-123 0,6 11-82 15,-9-13-1-15</inkml:trace>
        </inkml:traceGroup>
        <inkml:traceGroup>
          <inkml:annotationXML>
            <emma:emma xmlns:emma="http://www.w3.org/2003/04/emma" version="1.0">
              <emma:interpretation id="{E0FF0243-5EA5-4B94-8E25-3A8F3C06F579}" emma:medium="tactile" emma:mode="ink">
                <msink:context xmlns:msink="http://schemas.microsoft.com/ink/2010/main" type="inkWord" rotatedBoundingBox="29095,10229 30331,10225 30334,10832 29098,1083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72.09">25611-193 1703 0,'0'0'62'15,"0"0"35"-15,0 0 3 0,-6 0-4 0,6 0 11 16,-6 0-12-16,6 0-13 0,0 0-2 0,0 0-17 16,-3 0-8-16,3 0-4 0,0 0-2 0,0 0-5 15,0 0 4-15,0 0 4 0,0 0 12 0,-6 0-6 16,6 0-9-16,0 0-9 0,-5 0-7 0,5 0-3 15,0 0-4-15,-6 13 1 0,6-13-11 0,0 11-5 16,0-3 1-16,-6-8-2 0,6 7-12 0,0-1 5 16,0-1 0-16,0 0-3 0,-6 1-1 0,6-6 2 15,0 3-1-15,0 1 0 0,0-1 0 0,0 2 1 16,0-2 2-16,0-1 1 0,0-2-4 0,18 0 1 16,-13 0 0-16,-5 0-1 0,12 0-1 15,-3 0 2-15,-3 0-1 0,0-12 1 0,6 12 0 16,-6-8 0-16,-3 8 0 0,-3-10 0 0,6 2 1 15,-6 0-4-15,0 8 3 0,0-5 0 0,0 5-3 16,0-6 1-16,0 2-4 0,0 3 1 0,0 1 1 16,-9 0-2-16,9 0 2 0,-18 0-3 0,18 0-8 15,-12 0-16-15,6 0-7 0,0 0-13 0,6 0-19 16,-9 0-24-16,9 0-31 0,-5 0-24 0,5 0-40 16,0 0-60-16,0 11-87 0,0-11-85 0,0 0-22 15</inkml:trace>
          <inkml:trace contextRef="#ctx0" brushRef="#br0" timeOffset="7140.43">26129-557 2225 0,'-9'0'47'0,"9"0"17"0,-12 0 20 16,6 0 16-16,-5 0 9 0,8 0 1 0,-3 0-13 16,0 0-15-16,0 0-16 0,-6 0-9 0,6 0-1 15,0 0 4-15,-3 0-12 0,-3 0-7 0,0 8-8 16,-3 4-5-16,3 0-4 0,3-1 5 0,1 5 0 15,-1-1 12-15,-3 1-6 0,3 2 11 0,0-1 5 16,0 3-5-16,9 0-3 0,-6 1-3 0,0-1-7 16,0 1 1-16,6 2-19 0,0-1 3 0,0 2-5 15,0-3-12-15,0-2 11 0,0-2-11 16,18-1-4-16,-6-1 4 0,3 0-8 0,3-1 21 16,-4-2-11-16,-2 2-3 0,9-4-3 0,-3-3 2 15,3 3 7-15,3-4-6 0,-9 2 12 0,11-8-8 16,-8 0-2-16,3 0-7 0,-3 0-2 0,3-14 10 15,-3 1-8-15,2 3 3 0,-8-5 2 0,0 4-5 16,3-2 1-16,-3-2-9 0,0 1-2 16,-3 2 9-16,-3-3 1 0,0-2 11 0,0-2-10 0,-6-1-3 15,0 0-1-15,0 0 13 0,0-1 1 0,0-1-4 16,0 4 0-16,-15-4-3 0,3 4-4 0,12 3 2 16,-18-1-11-16,9 4 4 0,-3-3-10 0,0 5-1 15,0-1-5-15,4 4 6 0,-4 1-4 0,0 0-23 16,6 6-2-16,-9 0-20 0,9 0-11 15,-6 0-10-15,3 0-11 0,-9 0-13 0,9 0-14 16,-3 0-4-16,0 0-24 0,-2 0-36 0,2 0-78 16,6 0-129-16,0 0-143 0</inkml:trace>
          <inkml:trace contextRef="#ctx0" brushRef="#br0" timeOffset="7946.12">26439-620 1915 0,'-12'6'46'0,"3"2"36"0,-3-2 18 0,0 3 1 16,6 0-13-16,-3 1-6 0,-3-2-9 0,6 2-21 16,-2 1-1-16,2 3-6 0,0-4-11 0,6 5-10 15,-6 0-7-15,6 0-7 0,0-1-1 16,0 1 1-16,0 1 9 0,0-2-2 0,18-1-1 15,-18-5 0-15,14-2-6 0,1 1 7 0,-9-3-4 16,12-4-12-16,-6 0 3 0,-3 0-7 0,9 0 4 16,0 0 2-16,-3 0 0 0,2 0 3 0,4 0-7 15,3 0 4-15,-3 0-6 0,0-13 6 0,0 13-8 16,-4-12 8-16,10 12-4 0,-9 0 20 0,6 0 8 16,-3 0 4-16,-6 0 1 0,2 0-5 0,-5 0-1 15,-3 0-4-15,3 0 15 0,-6 0 5 0,0 0-3 16,0 0 0-16,-3 14-8 0,0-3-5 0,0 0-3 15,-3-1-11-15,0 3 0 0,0 0-9 16,0-3 4-16,0 5-1 0,0-2 1 0,0 2-3 0,-9-3 1 16,9 3 5-16,-18-5-6 0,6 5 6 15,3-4 23-15,-9 2 9 0,7-1 17 0,-10-1 5 16,3-1 11-16,-9 3-16 0,0-1 10 0,4-4-2 16,-10 0-16-16,6 1 0 0,0-4-30 0,-3 3-1 15,4-2-13-15,5-3 7 0,3-3-17 0,6 0 15 16,-3 0-7-16,9 0-13 0,-3 0 15 0,6 0-19 15,0 0 6-15,-3 0-34 0,0 0-13 0,0 0-37 16,0 0-27-16,4-11-34 0,-4 11-24 0,0 0-27 16,6-11-37-16,0 11-25 0,0 0-113 0,0 0-242 15</inkml:trace>
          <inkml:trace contextRef="#ctx0" brushRef="#br0" timeOffset="7413.58">26424-673 2101 0,'0'0'37'0,"0"0"29"0,0 0 5 0,0 0 7 15,9 0-5-15,-9 0-1 0,12 0-5 0,3 0-23 16,-3 0-17-16,-1 0-10 0,7 0-3 0,3 0-5 15,-3-13-2-15,-3 13-8 0,6 0-1 0,-9 0-2 16,9 0-25-16,-10 0-15 0,1 0-20 0,3 0-17 16,-3 0-24-16,-6 0-20 0,0 0-34 0,-6 0-71 15,6 0-63-15,-3 0-56 0,-3 0-44 0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1:52.3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EE408C-69B8-46A0-99F1-61A260AA00D9}" emma:medium="tactile" emma:mode="ink">
          <msink:context xmlns:msink="http://schemas.microsoft.com/ink/2010/main" type="inkDrawing" rotatedBoundingBox="14130,9391 21812,9202 21828,9881 14147,10069" shapeName="Other"/>
        </emma:interpretation>
      </emma:emma>
    </inkml:annotationXML>
    <inkml:trace contextRef="#ctx0" brushRef="#br0">179-1 1472 0,'0'0'-5'0,"0"0"21"16,0 0-11-16,0 0-6 0,0 0 19 0,0 0-5 15,0 0 45-15,0 0-19 0,0 0-20 0,0 0 11 16,0 0-24-16,0 0 19 0,0 0-21 0,0 0 43 15,0 0 3-15,0 0-8 0,0 0 11 0,0 0 12 16,0 0-4-16,0 0-18 0,0 0 11 0,0 0-6 16,0 0-3-16,0 0 13 0,0 0-8 0,0 0-8 15,0 0 6-15,0 0-5 0,0 0-5 0,0 0-10 16,0 0-1-16,0 0-7 0,0 0-12 16,0 0 7-16,0 0-15 0,0 0 9 0,-15 0-9 0,15 0 4 15,0 0 3-15,0 0 25 0,0 0-5 0,0 0-5 16,-15 15-1-16,15-5-7 0,-15 6-2 15,15-1 11-15,-15 0-10 0,15 5-5 0,-12 0-5 16,0-3 8-16,3 4-5 0,3-2 1 0,6-1 2 16,0 0-8-16,0-1 4 0,-6 0-2 0,6-1 0 15,0 1 0-15,0-2 8 0,0 0-5 0,0 0 3 16,0-2 0-16,0-1-4 0,0 1 5 0,0-2-1 16,-12-1-2-16,12 0-7 0,0-3 4 0,-11 2-1 15,11-4-6-15,0 2 7 0,-9-3-5 0,9 0 2 16,-6 3-2-16,6-5-1 0,-6 0 1 15,6 3 4-15,-6-5-4 0,0 5-4 0,6 0 9 16,-6-1-6-16,6 1-3 0,0-1 0 0,-3 0 11 16,3 0 0-16,-3 1-11 0,3-1 6 0,0-2 4 15,-3 1-6-15,0-1 2 0,3 1-9 0,0-1 9 16,0 1-2-16,0-2 2 0,0-1 4 0,0 3-5 16,12-3 5-16,0 0-7 0,0 0 2 0,-3 0 2 15,-9 0-1-15,12 0 2 0,-1 0-5 0,4 0-1 16,0 0 5-16,-6 0-5 0,3 0 1 0,0 0 7 15,0 0 4-15,3 0-14 0,-3 0 5 0,0 0-5 16,2 0 8-16,1 0-5 0,0 0 4 0,3 0-2 16,0 0 0-16,0 0 1 0,3 0-1 15,-1 0 4-15,1 0-7 0,3 0 4 0,-6 0-1 16,6 0 9-16,3 0-14 0,-4 0 4 0,1 0 5 16,3 0-7-16,3 6 8 0,-3-6-6 0,-1 6 1 15,1-6 3-15,0 5-1 0,0 0-10 0,-1-2 8 16,-2 2-2-16,0-2 2 0,3 2-2 0,0-1 5 15,-1 1-7-15,1-4 7 0,0 3-5 0,0-2-3 16,3 2 9-16,-1-2-8 0,-2 1 8 0,3 0-6 16,3-1 1-16,-4 1 3 0,1 0 2 0,3 0-2 15,0-2 2-15,-1 3-11 0,-2-3 10 0,3 0-2 16,0 2-3-16,-4-1 3 0,4 2-3 16,-3-3 1-16,0 1 3 0,-3 1-2 0,2-1-2 15,-2 1 6-15,0 0-7 0,-6-2 8 0,3 3-7 16,-1-2 3-16,-2 0-4 0,3 0 3 0,-6-1 6 15,9 0-2-15,-1 2-6 0,1-3 2 0,6 0-5 16,-3 0 7-16,-1 0-4 0,1 0 6 0,0 0 1 16,0 0-10-16,0 0 4 0,-1 0 6 0,-5 0-13 15,3 0 6-15,3 0 8 0,-4 0-9 0,-2 0 9 16,3 0-6-16,-6 0 2 0,0 0-5 0,0 0 6 16,-1 0-6-16,-2 0 6 0,0 0-2 0,3 0-4 15,-3 0 7-15,3 0-3 0,0 0-5 0,-1 0 4 16,4 0-5-16,3 0 6 0,-3 0 0 0,3 0-3 15,-1 0 1-15,1 0 2 0,0 0-5 16,0 0 6-16,-3 0-2 0,2-7-3 0,-5 7 2 16,0-4 1-16,-3 4 1 0,0 0-1 0,0-7 0 15,-4 3-2-15,1 2 3 0,0-1 0 0,3 1-1 16,-3 1 4-16,0-3-7 0,6 3 7 0,-3-3-5 16,5 2-4-16,-2-2 5 0,0 3-2 0,6-2-1 15,-3-2 0-15,2 2 2 0,1 0-9 0,0 0 4 16,3 0 4-16,-3-1 0 0,2 2 5 0,-2-1-11 15,0-1-1-15,-3 2 5 0,0 0-1 0,2-2-3 16,-5 1 6-16,3 0-8 0,-3-2 3 0,3 3-6 16,-1-3 4-16,1 3 1 0,-6-2 1 15,3-2 2-15,-3 2 5 0,-3-1-4 0,3-1 2 16,-1-2 3-16,4 0 0 0,3-1-4 0,0-1 9 16,3 1-8-16,2 3 0 0,-2-3-3 0,0 2 5 15,0-1 2-15,-6 2-2 0,-1 2 3 0,4-3 0 16,-3 3-7-16,-3-1 5 0,3-1-10 0,-3 5 15 15,-3-4-2-15,-1 3-3 0,-2-2-5 0,0 4-5 16,0-4-12-16,0-1 4 0,3 3 7 0,0-2-5 16,0-1 9-16,3 1 7 0,-1-1-7 0,4 0 3 15,-6-1-1-15,3 1 1 0,3 1-1 0,-6 0 8 16,3 0-6-16,-1 1 10 0,1-1-9 0,0 2 0 16,-3-2-6-16,3 1 8 0,-6 2 0 0,3-1-2 15,-3 0 5-15,0 1 2 0,-1-1-9 16,1 1 0-16,-3 1 9 0,3 0-3 0,-3-1-11 15,0 1 5-15,3 0 5 0,-6 0 1 0,6 0-7 16,-3 0 11-16,3 0-11 0,0 0 7 0,-1 0-4 16,4 0 4-16,-3 0-8 0,3 0 5 0,0 0-2 15,6 0 5-15,-6 0-5 0,3 0 5 0,2 0-2 16,1 0-1-16,0 0 5 0,3 0-8 0,-3 0-1 16,3 0-3-16,2 0 14 0,-2 0-12 0,-6 0 5 15,6 0 9-15,0 0-15 0,-4 0 6 16,-2 0 3-16,0 0-7 0,0 0 9 0,0 0-7 0,0 0 3 15,-3 0-3-15,-6 0 3 0,5 0-1 16,-2 0 0-16,0 0-3 0,3 0 10 0,-6 0-11 16,3 0 5-16,-3 0 6 0,3 0-6 0,-3 0-6 15,3 0-1-15,0 9 6 0,0-9 2 0,-1 0-3 16,4 6 1-16,-3-6-3 0,6 4 4 0,0 1 4 16,0-5-6-16,0 3 2 0,0 0-3 0,-1 1 0 15,1-4-2-15,0 1 6 0,0 1 0 0,0-1-1 16,0-1 3-16,0 3-6 0,-4-1 11 0,4-2-8 15,-3 2-1-15,6 0-2 0,-3-2 6 0,-3 1-1 16,3 0-11-16,-1 1 5 0,-2 0 4 0,3-1-2 16,0 0-7-16,0 2 8 0,-3-2 1 0,6-1 1 15,-6 0-3-15,5 0 3 0,-2 0 0 0,-3 0 2 16,3 0-6-16,-3 0 2 0,0 0-3 16,0 0 11-16,-3 0-14 0,-1 0 5 0,1 0 5 15,0 0-9-15,-3 0 2 0,0 0 10 0,0 0-10 16,-3 0 4-16,0 0 6 0,0 0-9 0,3 0 2 15,0 0 0-15,-3 0 4 0,6 0-6 0,-3 0 3 16,2 0 1-16,4 0-2 0,-6 0-3 0,3 0 1 16,3 0-4-16,-3 0 4 0,3 0-1 0,-3 0 3 15,0 0 2-15,3 0-2 0,-4 0-1 0,-2 0-1 16,0 0 8-16,-3 0-6 0,0 0-2 16,0 0 0-16,0 0 8 0,0 0-4 0,-3 0-3 0,3 0 2 15,0 0-4-15,-3 0-2 0,0 0 3 16,0 11 6-16,0-11-9 0,0 0 6 0,0 0 4 15,0 0-8-15,0 0 0 0,0 0 1 0,-3 0 0 16,3 0 4-16,0 0-3 0,0 0 8 0,0 0-16 16,3 0 15-16,-3 0-9 0,0 0 9 0,3 0-13 15,-1 0 11-15,1 0-7 0,0 0 10 0,3 0-7 16,-3 0-3-16,3 13 3 0,0-13 0 0,6 0 1 16,-9 0-1-16,6 8-2 0,0-8-4 0,0 0 12 15,0 0-7-15,-1 0-4 0,1 0 5 16,-3 0 6-16,3 0-8 0,0 0 7 0,0 0-6 0,3 0-2 15,-3 0 3-15,0 0 0 0,-3 0 3 0,9 0-1 16,-4 0-4-16,1 0-4 0,0 0 3 16,0 0 10-16,3 0-8 0,-6 0 4 0,3 0-9 15,0 0 7-15,-4 0 1 0,7 0-2 0,-6 0 1 16,0 0-6-16,3 0 7 0,-3 0-1 0,9 0-2 16,-3 0 5-16,2 0-4 0,-5 0 8 0,9 0-14 15,3 0 5-15,-3 0 4 0,3 0 1 0,-10 0-9 16,7 0 5-16,0 0-5 0,-3 0 4 0,3 0 7 15,-12 0-4-15,8 0-4 0,-2 0 3 0,-3 0-1 16,0 0 4-16,0 0-7 0,0 0 4 16,-6 0-2-16,0 0 1 0,3 0-1 0,-3 0-1 0,-4 0 5 15,1 0-5-15,3 0-1 0,0 0 11 16,0 0-11-16,-3 0 3 0,0 0 5 0,0 0-3 16,3 0-4-16,3 0 0 0,-9 0 3 0,6 0-3 15,3 0-1-15,-3 0 4 0,3 0-4 0,2 0 3 16,-2 0-1-16,3 0 4 0,0 0-1 0,0 0-10 15,0 0 8-15,3 0 4 0,-9 0-7 0,3 0 7 16,0 0-1-16,-1-12-6 0,1 12 2 0,-3 0-1 16,3 0 3-16,-6 0 2 0,0 0-6 0,3 0 1 15,3 0 7-15,-9 0-11 0,9 0 6 0,-3 0 6 16,6-11-1-16,-6 11-6 0,2 0-2 16,1 0 9-16,0 0-11 0,-3 0 9 0,3 0-4 15,0 0-8-15,3 0 5 0,-6 0 7 0,0 0-6 16,0 0 7-16,0 0 1 0,-3 0-6 0,2 0-2 15,1 0 2-15,-3-13 0 0,0 13-2 0,0 0 5 16,0-8 1-16,6 8-5 0,-9 0-6 0,6-9 8 16,-3 3-4-16,3 6 4 0,3-8 3 0,-9 8-4 15,6-5 3-15,-3 1-1 0,-3-1-7 0,3 4 7 16,0-3 2-16,0 3-10 0,-6-1 10 0,0 0-3 16,3 0-1-16,2 0 1 0,-5 0-3 0,3 1-1 15,0-2 6-15,-3 0-6 0,3 1 0 0,0-1 2 16,-3 0 1-16,0 3 1 0,0-4 0 0,0 0 3 15,0 1-3-15,0-1-7 0,15 0 4 16,-15-1 0-16,12 2 4 0,-12-2-1 0,12 2 3 16,-12-3-2-16,0 3 1 0,6-2 2 0,-6-1 5 15,6 1 0-15,-6 4 3 0,6-4 0 0,0 2-1 16,-3-2-8-16,-3 0-4 0,0 1-2 0,0 0 5 16,0-2 1-16,0 3-5 0,0-3 5 0,0 1-9 15,0 0 3-15,0 4 2 0,0-4-2 0,0 0 0 16,12 1-3-16,-12 4 12 0,0-2-4 0,0 1-6 15,0-1 8-15,0 1-5 0,0 1-5 0,0 0 3 16,0 0-1-16,0 0 2 0,0 0-24 16,0 0-13-16,0 0-12 0,0 0-33 0,0 0-39 15,0 0-40-15,0 0-100 0,0 0-177 0,0 0-119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0:59.82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0A89B4-797D-4646-A14C-2935DF643E8A}" emma:medium="tactile" emma:mode="ink">
          <msink:context xmlns:msink="http://schemas.microsoft.com/ink/2010/main" type="writingRegion" rotatedBoundingBox="18305,10035 21751,9971 21766,10786 18320,10851"/>
        </emma:interpretation>
      </emma:emma>
    </inkml:annotationXML>
    <inkml:traceGroup>
      <inkml:annotationXML>
        <emma:emma xmlns:emma="http://www.w3.org/2003/04/emma" version="1.0">
          <emma:interpretation id="{3FC8F42F-CCA3-456B-98A6-3E17D6AAB96D}" emma:medium="tactile" emma:mode="ink">
            <msink:context xmlns:msink="http://schemas.microsoft.com/ink/2010/main" type="paragraph" rotatedBoundingBox="18305,10035 21751,9971 21766,10786 18320,10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090CE4-BED0-418F-B367-79AAC44807B7}" emma:medium="tactile" emma:mode="ink">
              <msink:context xmlns:msink="http://schemas.microsoft.com/ink/2010/main" type="line" rotatedBoundingBox="18305,10035 21751,9971 21766,10786 18320,10851"/>
            </emma:interpretation>
          </emma:emma>
        </inkml:annotationXML>
        <inkml:traceGroup>
          <inkml:annotationXML>
            <emma:emma xmlns:emma="http://www.w3.org/2003/04/emma" version="1.0">
              <emma:interpretation id="{9864B31A-CAE7-414E-BEF0-07942B7D25E0}" emma:medium="tactile" emma:mode="ink">
                <msink:context xmlns:msink="http://schemas.microsoft.com/ink/2010/main" type="inkWord" rotatedBoundingBox="18305,10035 19566,10011 19581,10827 18320,108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14898-719 1942 0,'0'-20'35'0,"0"1"1"0,0 2 2 0,0 0 26 16,0 0 17-16,0 1 17 0,0 2 0 0,0 3-14 16,0 1-12-16,0 4-14 0,0 0-4 0,0 1-3 15,0 3 0-15,0 2 34 0,0 0 30 0,0 0 24 16,0 0 12-16,0 13-20 0,-9 0 2 0,9 2-11 16,-11 3-6-16,2 2-1 0,-3 5-20 0,3 2-10 15,-3 5-13-15,6 3-9 0,-6 0-32 0,6 0 14 16,-3 1-13-16,3 3 16 0,3 1-15 0,0-1-32 15,0-5 6-15,3-1-9 0,0 0 5 0,0 2-2 16,0-5-4-16,0 0-3 0,0-8-7 16,0 3 17-16,0-1-6 0,0-2-83 0,0-6-53 15,0-1-75-15,9-2-34 0,-9-5-11 0,9 2 1 16,-9-4-9-16,0-6-66 0,0 0-177 0,0 0-159 16</inkml:trace>
          <inkml:trace contextRef="#ctx0" brushRef="#br0" timeOffset="335.12">14907-724 2248 0,'3'-12'21'0,"0"1"9"0,-3 4 7 0,3-3 13 16,0 2-7-16,0 0 23 0,0 0-5 0,3 2-6 15,6 2 3-15,0-1-18 0,0 1-13 0,3 0-6 16,3 1-7-16,2 3-3 0,1 0-7 15,0 0 6-15,0 0-1 0,0 0-5 0,-6 11-1 16,2 0 10-16,-2 1-6 0,-6-1-1 0,0 4 1 16,-6 2-2-16,0 1 1 0,-3-2 4 0,0 1 14 15,0 2 6-15,-15-2 13 0,0-3 0 0,4 1 9 16,-4-2-4-16,-3-5 3 0,3 1-1 0,-6 2-5 16,3-6-10-16,0-2-14 0,-3 2-5 0,1-5-4 15,2 0-2-15,0 0-9 0,3 0 0 0,-3 0 2 16,3 0-10-16,0 0-26 0,4 0-28 15,2 0-20-15,0 0-21 0,3 0-15 0,3 0-26 0,-3 0-1 16,3 0-17-16,3 0-44 0,0 0-61 16,0 0-117-16,0 0-103 0</inkml:trace>
          <inkml:trace contextRef="#ctx0" brushRef="#br0" timeOffset="651.88">15425-775 2302 0,'6'-8'49'0,"0"3"14"0,-6 3 14 0,0-2 10 0,0 3 16 16,0 0-2-16,0 1 2 0,0 0 3 16,0 0 13-16,0 0 15 0,0 0 2 0,-18 0-6 15,3 16 4-15,0-1-10 0,1 2 6 0,2 2-17 16,-6 1 10-16,3 6-42 0,-3 4-7 0,0 1-14 15,3 5-4-15,0 1-6 0,1 2-27 0,-1-1 24 16,3 2-6-16,0-4-30 0,0-3-14 0,3 3 31 16,3-3-23-16,3 0 4 0,3-2-2 0,0-5-28 15,0-1 5-15,0-1 20 0,15-2-14 0,3-3-49 16,-3-4-35-16,0-4-61 0,2-4-76 0,1-2-51 16,6-1-14-16,-3-4 2 0,0 0-5 0,0 0-51 15,0 0-152-15,2-17-174 0</inkml:trace>
          <inkml:trace contextRef="#ctx0" brushRef="#br0" timeOffset="1515.84">15643-189 2231 0,'-6'0'63'0,"3"0"18"0,0 0 4 16,3 0 0-16,-3 0-20 0,3 0-4 0,0 0 1 15,0 0 13-15,0 0-7 0,0-12 17 0,0 12-8 16,17-8-14-16,4 2-12 0,0 6-10 0,0-7 2 15,0 0-1-15,0 1-1 0,2 1-10 0,1 0-12 16,0 2-5-16,0 1-7 0,-3-3 2 0,0 4-9 16,-1-1 3-16,-2 2-1 0,-3 0-7 0,-3 0 5 15,3 0 3-15,-6 0-12 0,0 0-53 16,-3 0-42-16,0 0-30 0,0-15-34 0,6 15-15 16,-6 0-39-16,-1-12-71 0,7 12-82 0,-3 0-128 15</inkml:trace>
          <inkml:trace contextRef="#ctx0" brushRef="#br0" timeOffset="953.28">15797-680 2359 0,'-9'-6'42'0,"3"2"27"0,-3-4 8 0,1 3 16 15,-1 0 2-15,3 0-12 0,3 1-21 0,0 1-23 16,0-1-15-16,0 4-7 0,0 0-3 0,3 0-2 16,0 0 0-16,0 0-2 0,18 0 0 0,-3 0-7 15,2 0 3-15,1 0-10 0,3 0 2 0,3 0 4 16,-3 0-5-16,-3 0-2 0,2 0-28 0,4 0-32 15,-6 0-19-15,-3 0-29 0,3 0-25 0,-3 0-68 16,-3 0-76-16,0 0-122 0,-1 0-77 16</inkml:trace>
          <inkml:trace contextRef="#ctx0" brushRef="#br0" timeOffset="1227.95">15878-728 2168 0,'-9'8'63'0,"3"-4"10"0,6-4 32 16,0 4 15-16,0 0-2 0,0-2-1 0,0 1-2 15,0 1 0-15,0 1-2 0,0 1-16 0,0 2-22 16,0 5 1-16,0 2-9 0,0 1-17 0,0 3-2 16,0 1-15-16,0 5-17 0,0 2 7 15,0-1-10-15,0 0 0 0,9 2 2 0,-9-1-15 16,0-2 5-16,0 3 1 0,0-5 5 0,0-1-11 15,0 1-5-15,0-2 2 0,0-1 1 0,0-2 4 16,0-4-31-16,0 0-55 0,0-2-38 0,18-2-30 16,-18-3-37-16,11-2-24 0,-11 0-33 0,0 1-73 15,0-1-155-15,12-3-135 0</inkml:trace>
        </inkml:traceGroup>
        <inkml:traceGroup>
          <inkml:annotationXML>
            <emma:emma xmlns:emma="http://www.w3.org/2003/04/emma" version="1.0">
              <emma:interpretation id="{9EF015A8-4D2D-4BE2-9315-58A73671DAE5}" emma:medium="tactile" emma:mode="ink">
                <msink:context xmlns:msink="http://schemas.microsoft.com/ink/2010/main" type="inkWord" rotatedBoundingBox="19978,10007 20653,9995 20666,10700 19992,1071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39.59">16491-891 2348 0,'0'-5'64'15,"0"1"4"-15,0 0 7 0,0 3-5 0,0 1 0 16,0 0-1-16,0 0 0 0,0 0-2 0,0 0 4 16,0 0-2-16,0 0-4 0,0 0-2 0,0 13-6 15,0-2-5-15,0 1-2 0,0 2-1 0,0 0-9 16,0 2 6-16,0 2-13 0,0 1 7 0,0 0-1 15,0 3 11-15,9-1-19 0,0 0-6 16,-3 2 12-16,-6 1-22 0,9-3-6 0,-3 2 9 16,0 1-11-16,-1 2 3 0,-2 0-10 0,3-2 11 15,-6 0-8-15,3-1 4 0,0-1 0 0,-3 2-9 16,0-4 5-16,0-1-1 0,0-3-1 0,0 2 0 16,0-3-25-16,0-3-31 0,-12 2-16 0,12-4-9 15,-8 1-12-15,-4 1-18 0,12 1-14 0,-9-6-5 16,0 2-9-16,3 1-9 0,-3-1-14 0,3-2-20 15,0 0-29-15,0-3-96 0,0 0-147 0,0 1-67 16</inkml:trace>
          <inkml:trace contextRef="#ctx0" brushRef="#br0" timeOffset="2217.87">16818-574 2630 0,'-9'-5'22'0,"9"4"23"0,0-3 16 0,0 3 5 0,0 0-12 0,0 0-11 15,0-2 13-15,0 3-5 0,0 0-10 16,0 0-9-16,18 0-4 0,3 0-14 0,-3 0-2 15,6 0-8-15,3 0 2 0,-4 0-12 0,1 0-60 16,0 0-44-16,-3 0-31 0,0 0-39 0,-4 0-36 16,1 0-82-16,-9 0-142 0,0 0-64 0</inkml:trace>
          <inkml:trace contextRef="#ctx0" brushRef="#br0" timeOffset="2424.11">16830-453 2195 0,'0'0'42'0,"0"0"46"0,0 0 13 15,0 0 20-15,12 0 2 0,-12 0 1 0,15 0-16 16,-3 0-14-16,0 0-18 0,3 0-19 0,0 0-19 16,5 0-10-16,-5 0-13 0,6 0-6 0,-3 0-3 15,3 0-1-15,0-12-50 0,-1 12-57 0,-2 0-44 16,0-12-49-16,3 12-75 0,-9 0-180 0,3 0-174 15</inkml:trace>
        </inkml:traceGroup>
        <inkml:traceGroup>
          <inkml:annotationXML>
            <emma:emma xmlns:emma="http://www.w3.org/2003/04/emma" version="1.0">
              <emma:interpretation id="{153CACED-F9F4-4E89-90CF-C7F03504CB04}" emma:medium="tactile" emma:mode="ink">
                <msink:context xmlns:msink="http://schemas.microsoft.com/ink/2010/main" type="inkWord" rotatedBoundingBox="21118,10030 21751,10018 21761,10527 21127,1053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12.31">17667-459 2416 0,'0'-5'45'0,"0"2"29"0,0-1 18 15,0 1 21-15,0 3 17 0,0-5-10 0,0 1-16 16,0-2-22-16,0 5-18 0,0-2-27 0,-12 0-6 16,12 2-15-16,0 1-1 0,-12 0 9 0,12 0 0 15,-9 0 5-15,9 0-5 0,0 14 2 0,-6-14-15 16,0 13 1-16,-3-13-8 0,6 10 0 0,3-10 3 16,-3 11-7-16,0-11-2 0,0 8 4 0,3-2 1 15,0-1-2-15,0 2-2 0,0-2 0 16,0 0 5-16,0-1-4 0,0 3-1 0,0-3 2 15,12 0-1-15,-12-4 7 0,9 0-14 0,0 0 10 16,-9 0 4-16,9-13-10 0,0 13-6 0,-3-11-2 16,0 1-2-16,0 10 5 0,-3-7 1 0,-3-3 3 15,0 6 5-15,0-3-3 0,0-1-3 0,0 2-3 16,0-1 5-16,0 7 6 0,-15 0-11 0,15 0 6 16,-15 0-3-16,6 0 10 0,9 0-12 0,-9 0-4 15,-3 0-23-15,3 0-31 0,9 10-23 0,-6-10-26 16,6 0-29-16,0 0-18 0,0 0-31 15,0 0-35-15,0 0-100 0,0 0-160 0,0 0-41 16</inkml:trace>
          <inkml:trace contextRef="#ctx0" brushRef="#br0" timeOffset="4150">17848-844 2164 0,'0'8'57'0,"-9"-8"4"0,6 0-11 0,3 0 4 15,-3 0 5-15,0 0-16 0,0 0-15 0,3 0-11 16,0 0 2-16,0 0 2 0,0 0-5 0,0 0-4 15,0 0 13-15,15 0-8 0,-3 0 4 0,6 0-6 16,-3 0-5-16,0 0-8 0,3 0 2 0,0 0-1 16,2 0 0-16,-5 0 2 0,0 0-3 0,0-9-3 15,0 1 4-15,-3 8-5 0,0-8-13 0,0 8-22 16,0-7-14-16,-4 2-24 0,-2 5-41 16,-3-6-28-16,0 4-17 0,0-2-72 0,0 1-56 15,-3 2-45-15,0-1-22 0</inkml:trace>
          <inkml:trace contextRef="#ctx0" brushRef="#br0" timeOffset="4680.12">17946-828 1823 0,'-3'0'90'0,"0"3"3"16,3 0 1-16,0-2-5 0,-5 0-13 0,5 2-12 15,-6-2-7-15,3 2 1 0,3 1-7 0,-6 0-10 16,-3 3-3-16,3-1-14 0,3 2 0 0,-3 1-13 15,0-3 5-15,3 4-12 0,3 0-1 16,-6 0-2-16,6 0 9 0,0 1-9 0,0-1 3 16,0 0 0-16,0 0-6 0,0 1 4 0,0-1-2 15,0-1-4-15,0-3 5 0,12 2-3 0,-12-1-1 16,9-1 7-16,0-2-8 0,0-2 3 0,-9 2-1 16,6-3-3-16,0 2 7 0,2-3-13 0,-2 0 4 15,6 0-8-15,-3 0-1 0,0 0 4 0,6 0 0 16,-3 0 9-16,0-12 3 0,0 12-5 0,3 0 0 15,0-8 0-15,2 8 6 0,-2 0-1 0,3 0 4 16,-6-9-1-16,6 9 1 0,-3 0 2 16,-6 0-8-16,3 0 5 0,0 0 7 0,-3 0-4 0,-1 0 3 15,1 0 7-15,-3 0 1 0,0 13 8 16,-3-3 8-16,-3-3 2 0,0 3 1 0,0-4-1 16,0 8-3-16,0-2-8 0,0 1-7 0,0-2 1 15,0 1 11-15,-12 3 4 0,12-1 10 0,0-1 13 16,-12 0 13-16,12 0-3 0,-11 0 17 0,5-3 2 15,-9 2 4-15,6-1-8 0,0 0 10 0,-6-5-23 16,3-3-4-16,0 5-11 0,0-2-10 0,0 0 13 16,-3-4-13-16,1-2-18 0,2 0-2 0,0 0-14 15,0 0 9-15,0 0-14 0,3 0-7 16,-3 0 14-16,3 0 2 0,0 0-22 0,0 0 1 0,3 0 6 16,0 0-1-16,0 0 0 0,0 0-23 0,4 0-30 15,-1 0-33-15,-3 0-41 0,6-14-28 16,-3 14-22-16,3 0-17 0,-6 0-29 0,0 0-37 15,3 0-117-15,0 0-259 0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0:25.66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926FCC-FA5A-403B-BEC4-C15CB128D555}" emma:medium="tactile" emma:mode="ink">
          <msink:context xmlns:msink="http://schemas.microsoft.com/ink/2010/main" type="inkDrawing" rotatedBoundingBox="7069,8523 8206,8880 8137,9100 7000,8743" semanticType="callout" shapeName="Other">
            <msink:sourceLink direction="with" ref="{D68795CE-954F-4D13-9068-6CA10C6F4FCF}"/>
          </msink:context>
        </emma:interpretation>
      </emma:emma>
    </inkml:annotationXML>
    <inkml:trace contextRef="#ctx0" brushRef="#br0">3539-2389 1850 0,'0'0'39'0,"0"0"11"0,0 0 5 0,0 0 5 16,0 0 3-16,0 0 1 0,0 0 5 0,0 0-14 16,0 0-2-16,0 0 5 0,0 0 2 0,0 0-5 15,0 0-2-15,0 0-7 0,0 0-7 16,0 13 6-16,0-2-10 0,0-1-4 0,0 1 9 16,0-3-9-16,0 2-9 0,0-1 3 0,0 1-2 15,0-1 3-15,0 0-13 0,0-1 8 0,0 1-12 16,0-1 3-16,0 0-11 0,-17 1 0 0,17 1-1 15,-15-3 0-15,15 2 0 0,-12-3 0 0,12 0 0 16,0 0-3-16,0-1 11 0,0-1-7 0,0 0 1 16,0 1 4-16,0-1-8 0,0 0 4 0,0 0 2 15,0 1-10-15,0-1 9 0,9 2-2 16,6-2-3-16,2 1 4 0,4-2 1 0,3 3-3 16,9-1 2-16,6 1-2 0,2-1 2 0,7-1-7 15,2 3 6-15,1 1-7 0,0-2 6 0,2 2 3 0,-2 3 0 16,-1 0 0-16,1-2 3 0,0 3 9 15,-1 3 1-15,-5-2 1 0,0 3-2 0,-1-3 1 16,-2 0 0-16,-3-3-3 0,-4 6-5 0,1-2-1 16,-6-3-1-16,-3-2-5 0,-4-2 0 0,-5-1 0 15,0 2 4-15,-6-4-5 0,-3-4 1 0,-3 0 3 16,-3 0-5-16,-3 0 5 0,0 0 2 0,0 0-6 16,0 0 13-16,0 0-13 0,0 0 3 0,0 0 3 15,0 0-4-15,0 0-7 0,0 0 3 0,0 0-1 16,0 0 1-16,0 0 4 0,0 0-6 0,0 0-28 15,0 0-12-15,0 0-24 0,0 0-20 16,0 0-13-16,0 0-33 0,0 0-21 0,0 0-54 16,0 0-79-16,0 0-175 0,0 0-98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0:28.80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978A7E-3478-4CE4-B8D1-BB5585CB3F17}" emma:medium="tactile" emma:mode="ink">
          <msink:context xmlns:msink="http://schemas.microsoft.com/ink/2010/main" type="writingRegion" rotatedBoundingBox="2585,10347 28210,9973 28285,15118 2660,15492"/>
        </emma:interpretation>
      </emma:emma>
    </inkml:annotationXML>
    <inkml:traceGroup>
      <inkml:annotationXML>
        <emma:emma xmlns:emma="http://www.w3.org/2003/04/emma" version="1.0">
          <emma:interpretation id="{EF76DDEB-1264-4BA0-AFF1-6EAF98D32E08}" emma:medium="tactile" emma:mode="ink">
            <msink:context xmlns:msink="http://schemas.microsoft.com/ink/2010/main" type="paragraph" rotatedBoundingBox="2588,10346 16097,10187 16111,11341 2601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B79771-438A-4F85-A9EE-B83D8F2BEB6A}" emma:medium="tactile" emma:mode="ink">
              <msink:context xmlns:msink="http://schemas.microsoft.com/ink/2010/main" type="line" rotatedBoundingBox="2588,10346 16097,10187 16111,11341 2601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1456206B-B82C-4564-B536-13162AEFDCAD}" emma:medium="tactile" emma:mode="ink">
                <msink:context xmlns:msink="http://schemas.microsoft.com/ink/2010/main" type="inkWord" rotatedBoundingBox="2588,10346 4720,10321 4732,11364 2600,113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 0 2220 0,'0'3'61'0,"-12"0"8"0,12 0 0 0,0-1 16 16,0-1-5-16,-9-1-8 0,9 0-5 0,0 0-18 15,0 0-22-15,0 0-5 0,0 0-11 0,0 0-7 16,0 0-2-16,0 0-14 0,0 0-25 0,0 0-36 16,0 0-31-16,0 0-58 0,0 0-81 0,0 0-176 15,0 0-120-15</inkml:trace>
          <inkml:trace contextRef="#ctx0" brushRef="#br0" timeOffset="173.71">0 142 2777 0,'0'5'32'15,"0"-1"17"-15,0-4 15 0,0 1 5 0,0-1-9 16,0 0-9-16,0 3-16 0,0-2-20 0,0-1-14 16,0 0-58-16,0 0-67 0,0 0-61 15,0 0-94-15,0 0-231 0,12 0-212 0</inkml:trace>
          <inkml:trace contextRef="#ctx0" brushRef="#br0" timeOffset="1696.48">295-297 2041 0,'0'-13'38'0,"0"2"32"0,0-1 27 0,0 4 10 0,0-4 5 16,0-1 2-16,0 2-8 0,0-1-3 0,0 0-9 15,0 0-1-15,0 4 10 0,15 0 2 16,-15 0 11-16,0 4 3 0,15 0 8 0,-15 1-8 16,0 3-4-16,0 0 3 0,0 0-6 0,0 0-14 15,0 0-7-15,0 16 4 0,0-4 0 0,0 4-17 16,0-1-36-16,0 6 0 0,0 6-6 0,18 1-25 15,-18 3 32-15,11-3-46 0,-11 6 24 0,12 2-18 16,0-4 9-16,-12-1-16 0,15 1 23 0,-6-4-18 16,0 1-3-16,0 3 9 0,3-5-7 0,-3-1-18 15,0 1 9-15,0-1 4 0,3-2 23 0,-4-4-22 16,4-3 10-16,0 2 10 0,-9-2-31 16,3-2 24-16,-3-5-27 0,6 1-5 0,-9-2-45 15,0 1-53-15,0-4-28 0,0-3-52 0,0-1-58 16,0 0-39-16,15-2-31 0,-15 0-55 0,0 0-161 15,0 0-221-15</inkml:trace>
          <inkml:trace contextRef="#ctx0" brushRef="#br0" timeOffset="2112.62">798-71 2599 0,'0'-7'52'0,"-12"-3"24"0,12 1 26 16,-12 0 13-16,0 2 6 0,12-2 4 0,-9 2-20 15,0 3-27-15,3 0-26 0,-3 4-20 0,1 0 2 16,-1 0-15-16,0 0-4 0,-3 20-11 0,3-2 3 16,-3 0 1-16,3-2-2 0,3 2 1 0,-3 1-3 15,3-1-9-15,3-2 10 0,0 1-9 0,3 3 16 16,0-5-14-16,0-1 0 0,0 1-3 0,0-3 9 15,0 0-3-15,12 2 8 0,3-4-6 0,0-5-1 16,-3 2-7-16,3-2 10 0,-3-1 1 16,5-4-8-16,-2 0-7 0,3 0-7 0,0 0-13 15,0 0-12-15,-3-10 10 0,6-1-5 0,-6 1 4 16,-1 0 6-16,1-3 10 0,-3 2 8 0,0-4 1 16,-6 3 9-16,0-4-1 0,0 4 9 0,-6-2 6 15,0 0 1-15,0 0-4 0,0-1-3 0,0 4-9 16,0-2 8-16,-18 1-6 0,3 1-1 0,0 2-1 15,0 0-7-15,-2-2 3 0,2 3-2 0,0-1-35 16,0 1-59-16,3 1-47 0,0 3-35 0,0-1-35 16,3 3-84-16,0 2-192 0,3 0-132 0</inkml:trace>
          <inkml:trace contextRef="#ctx0" brushRef="#br0" timeOffset="2544.58">1152-112 2622 0,'-12'-5'36'0,"-3"0"40"0,3 0 20 0,-2 0 4 16,-1-1-7-16,0 1-5 0,0 0-21 0,0 3-27 15,0 0-13-15,3 2-9 0,0 0-10 0,3 0-7 16,3 0 0-16,1 0-1 0,-1 0-6 15,6 0-1-15,-6 12-7 0,6-12-8 0,0 13-11 0,0-3-5 16,0 1 6-16,0-1 6 0,0 0 6 16,14-1 5-16,-5 2 7 0,3-2 6 0,-3 3 2 15,3 0-4-15,3 0 5 0,0 0-1 0,0-2 0 16,3 1 1-16,-3 0-3 0,-1-3 5 0,1 1-2 16,0 1 0-16,0-2-1 0,-6-2 0 0,0-1 1 15,0 1 6-15,-3-3 2 0,-3 0 9 0,-3 0 15 16,0-3 9-16,0 3 3 0,0 1-6 0,0-3-2 15,0 1-7-15,-15-1 9 0,3 3 6 0,-3-4 8 16,0 3 6-16,0-3-11 0,0 0-5 0,-2 2-15 16,-1-1 5-16,3-1-17 0,0 0-2 15,-3 0-13-15,3 0 1 0,3 0 4 0,0 0-6 16,1-13-3-16,2 13-27 0,0 0-50 0,3 0-49 16,3-8-44-16,-3 8-43 0,6 0-34 0,-3 0-37 15,3 0-166-15,0 0-177 0</inkml:trace>
          <inkml:trace contextRef="#ctx0" brushRef="#br0" timeOffset="-1404.25">-536-449 2031 0,'0'-4'24'15,"0"4"29"-15,0-3 13 0,0 3 20 0,0 0 4 16,0-1-1-16,0-1-17 0,0 1-14 0,0 1-2 16,0 0-23-16,0 0-2 0,0 0-8 0,0 0-5 15,0 0 4-15,0 0 0 0,0 0 14 0,0 0-3 16,0 0 8-16,0 0 12 0,0 0 1 0,0 0 7 16,0 0-7-16,0 0 3 0,0 0-5 0,0 0-1 15,0 0-2-15,0 0-6 0,0 0-7 0,0 0-9 16,0 0 12-16,0 0 9 0,0 0 12 0,0 0 1 15,0 0 0-15,0 0-14 0,0 0-3 0,0 0-8 16,0 0-7-16,0 0-4 0,0 18 9 16,0-18 21-16,0 16-25 0,0-1 4 0,0 2-11 15,0-4 1-15,0 2-9 0,0-5 16 0,0 5 17 16,0 2-21-16,0 0 14 0,0 4 1 0,0 0-24 16,0 4 4-16,0 0 14 0,0-1-20 0,0-2 14 15,0 1-5-15,0-2-9 0,-12 0 0 0,12 0 6 16,0 1 9-16,-8-3-1 0,8 2-9 0,0 3-2 15,-6 1 13-15,6 0-19 0,-6-3-9 0,6-2 11 16,-6 5 6-16,0 0-12 0,0-3-14 0,3 3 14 16,-3 0-21-16,3-4 14 0,0 0 0 15,-3-2 14-15,3-3-10 0,0 0-27 0,3-4 6 16,0 1 5-16,0-2 17 0,0 1 14 0,0-2-14 16,0 1-13-16,0-4 9 0,0 1 5 0,0 1-22 15,0-1 8-15,0 0 16 0,0 0-20 0,0 0 14 16,0 0-54-16,0-4-34 0,0 1-31 0,0-2-80 15,0 2-49-15,0-2-34 0,0-2-16 0,0-1-23 16,0 2-40-16,0-2-179 0,0 0-149 0</inkml:trace>
          <inkml:trace contextRef="#ctx0" brushRef="#br0" timeOffset="-978.54">-911 433 1682 0,'0'0'77'0,"0"0"8"16,0 0 24-16,0 0 6 0,0 0-1 0,0 0-9 15,0 0-4-15,0 0-7 0,0 0-15 0,0 0-2 16,0 0-13-16,-12 0-2 0,12 0 2 15,0 0-18-15,-8 0-3 0,8 0 2 0,0 0-17 16,0 0-5-16,0 0-6 0,0 0-3 0,0 0 2 16,0 0 9-16,0 0 24 0,0 0 16 0,14 0 0 15,1 0-14-15,-3 0-11 0,0 0-2 0,0 0 8 16,3 0 13-16,3 11-10 0,3-11-8 0,-1 8 7 16,1-8-11-16,3 8-4 0,0-8 3 0,0 6-20 15,-1-1 0-15,4-5-16 0,-3 0 7 0,3 0-6 16,-3 0 9-16,0 0-16 0,-4 0 15 0,1 0-14 15,-3 0 11-15,-3 0-4 0,-3 0-2 0,0 0-5 16,-3 0 9-16,3 0 1 0,-6 0-10 0,-1 0 6 16,-2 0-7-16,3 0-14 0,-3 0-28 0,0 0-32 15,0 0-32-15,-3 0-44 0,3 0-43 16,0 0-39-16,-3 0-41 0,0-8-117 0,0 8-226 16</inkml:trace>
          <inkml:trace contextRef="#ctx0" brushRef="#br0" timeOffset="-283.46">-616-569 1904 0,'-9'0'47'0,"0"0"24"0,0 12-14 0,0-12 19 16,0 8 0-16,0-8 11 0,3 0-18 0,-2 9-9 15,-1-9-16-15,3 6-12 0,-3-6-5 0,6 0-4 16,0 0-1-16,0 0 8 0,0 0 5 16,3 0 0-16,0 0 7 0,0 0 4 0,0 0-9 0,0 0 4 15,0 0 16-15,0 0 9 0,0 0 19 16,0 0 2-16,0 0 21 0,0 15 0 0,0-15-2 16,0 0 5-16,0 0-15 0,0 0 7 0,0 0-16 15,0 0 12-15,12 0-2 0,-12 0-34 0,0 0 20 16,15 0-38-16,-3 0 23 0,-4 0-40 0,4 15 10 15,0-15-23-15,6 0-3 0,0 0 4 0,0 0-23 16,3 12 7-16,-3-12 10 0,2 0 3 0,4 0-6 16,-6 0-7-16,6 0 14 0,-3 0-35 0,0 0 1 15,-1 0 27-15,-2 0 7 0,0 0-7 0,-3 0-19 16,0 0 19-16,-3 0-5 0,-3 0-5 0,-3 0 2 16,3 0 14-16,-3 0-36 0,0 0 35 15,-1 0-26-15,-2 15-60 0,3-15-11 0,-3 0-61 16,0 0-31-16,-3 0-31 0,3 0-14 0,-3 0-18 15,0 0 6-15,0 0-9 0,0 0-18 0,0 13-71 16,0-13-193-16,0 16-92 0</inkml:trace>
        </inkml:traceGroup>
        <inkml:traceGroup>
          <inkml:annotationXML>
            <emma:emma xmlns:emma="http://www.w3.org/2003/04/emma" version="1.0">
              <emma:interpretation id="{D68795CE-954F-4D13-9068-6CA10C6F4FCF}" emma:medium="tactile" emma:mode="ink">
                <msink:context xmlns:msink="http://schemas.microsoft.com/ink/2010/main" type="inkWord" rotatedBoundingBox="5405,10443 8079,10411 8085,11005 5412,11037">
                  <msink:destinationLink direction="with" ref="{90926FCC-FA5A-403B-BEC4-C15CB128D555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84.58">2131-133 2384 0,'0'-4'46'0,"0"1"30"0,0-1 19 15,0-2 13-15,0 3-1 0,0-2-14 0,-11 2-11 16,-4-1-7-16,3 4-12 0,3 0-6 0,9 0-4 16,-18 0-7-16,3 0-4 0,-3 0-4 0,6 0 0 15,-3 0-2-15,1 13-12 0,-4-1 6 0,0-4-11 16,3 2-7-16,0 2 3 0,3-1-13 0,-6 2-1 15,9 1-2-15,3 1 2 0,6 0-3 16,0 3-1-16,0 0 2 0,0-3-4 0,0 1 1 0,0-1-1 16,0 0-4-16,0-4-32 0,12-1-13 15,3-2-15-15,3 0-17 0,0-1-11 0,3-1-11 16,3-1 7-16,-1-5 7 0,4 0 14 0,-9 0 12 16,9 0 9-16,-9 0 15 0,3-15 16 0,-4 0 8 15,1 1 4-15,-9 1 13 0,3-1 20 0,-3-3 23 16,-3-2 11-16,-3 2 7 0,0-1 22 0,-3 0 15 15,0 0 14-15,0 0 4 0,0 3 6 0,0 2-7 16,-15 3-1-16,15 2-33 0,-15 2-8 0,15 1-29 16,-9 2-7-16,9 3-18 0,0 0-8 0,0 0-2 15,0 0-4-15,0 0-4 0,0 0 7 0,0 0-5 16,0 0-2-16,15 14 1 0,-6 0-1 16,-9 0 2-16,12 4 4 0,-3-1-3 0,-3 2 0 15,3-5 4-15,-3 1-3 0,0 3-61 0,-6-3-34 16,6 1-27-16,-3-4-26 0,-3 1-19 0,0-3-25 15,0-1-7-15,0-2-40 0,0-2-124 0,0-5-231 16</inkml:trace>
          <inkml:trace contextRef="#ctx0" brushRef="#br0" timeOffset="3299.8">2298-418 2606 0,'0'-16'50'0,"0"2"9"0,6 3 8 15,-3 5-3-15,-3 1-12 0,0 1-6 0,0 4 16 16,0 0 25-16,0 0-6 0,0 0-24 0,0 18-21 16,0 4-6-16,0 3 3 0,15 5 19 0,-3 4-10 15,-12 4-13-15,9 0-7 0,-9 6-9 0,0-1-10 16,6-1-1-16,0-3 4 0,-6-4-5 0,0-1-7 16,6-1-70-16,0-6-54 0,0-4-45 0,0 0-54 15,-3-6-45-15,-1-3-116 0,4-2-209 0</inkml:trace>
          <inkml:trace contextRef="#ctx0" brushRef="#br0" timeOffset="3740.93">2518-176 2847 0,'0'0'52'15,"0"0"11"-15,0 0 13 0,0 0 17 0,-11 0 8 16,11 0-1-16,-15 15-18 0,6-6-20 0,9 3-26 15,-9-1-12-15,9 4-8 0,0 2-10 0,-9-1 2 16,9 4-7-16,0-4 0 0,0 4 2 16,0-1-4-16,0-1-1 0,12-2 3 0,-12 0-6 15,15-1-13-15,-6 0 1 0,0-2 6 0,-1-5-16 16,1 2-1-16,0-4 0 0,-3 0 2 0,3-6 1 16,0 0-12-16,3 0-5 0,-3 0-2 0,3 0-6 15,-3-15 9-15,3 0 0 0,0 2 9 0,-3-2 5 16,-4 0 8-16,1-1 10 0,0-1 0 0,0-3 2 15,-3-3 4-15,-3-2 3 0,3 4 4 0,-3-2 14 16,0 2 25-16,0 1 12 0,0 4 20 0,0-2 6 16,0 6 4-16,0 6-10 0,0-5-18 0,0 4-12 15,0 1-13-15,0 6-23 0,0 0 0 0,0 0-3 16,0 0 7-16,0 0 27 0,0 0 2 0,0 19-2 16,0-4-16-16,0 0-7 0,0 0-9 15,12 1-2-15,-12 4-9 0,12-3 14 0,0-1-7 0,-3 1 2 16,-3-2-5-16,0 3-6 0,0 0 5 15,0-3-8-15,-6-1 4 0,6-1-81 0,-6 0-42 16,0-3-39-16,0-3-28 0,0-3-19 0,0 1-17 16,0-3-50-16,0-2-92 0,0 0-127 0,0 0-15 15</inkml:trace>
          <inkml:trace contextRef="#ctx0" brushRef="#br0" timeOffset="4344.54">2783-112 1997 0,'6'-10'95'0,"-6"0"25"0,6 2 19 0,-6 2 7 0,0 2-17 15,0 0-6-15,0 0-6 0,0 4-22 16,0 0-20-16,0 0-17 0,0 0-14 0,0 0 24 16,0 0 14-16,0 0 10 0,0 0 2 0,0 14-29 15,0-2-9-15,0-2-11 0,0 6 0 0,12-1-14 16,-12 4-1-16,0 0 1 0,6 1-10 0,-6-1-7 16,6-2-5-16,0 0 4 0,-6 1-10 0,0-5 3 15,0 2-2-15,0-5 0 0,0 1-10 0,0-4 20 16,0-2-13-16,0 0 3 0,0-4-6 0,0-1-10 15,0 0-45-15,0 0-17 0,0 0-2 0,0-14 19 16,0 1 12-16,12-2 6 0,-12-5 10 0,15-1 4 16,-3-3 12-16,0-2 6 0,3 1 5 0,-4 1-6 15,1 0 8-15,3 3 4 0,0 0 12 0,-3 6 15 16,0-3 7-16,0 5 13 0,-3 3 3 16,0-1-7-16,-3 1-4 0,0 4-12 0,0 6 8 15,-3 0 0-15,2 0-5 0,-2 0 4 0,0 12-1 16,0 3-19-16,0 0-11 0,0 4 5 0,0 2-12 15,0-4 4-15,0 4-6 0,0 2 13 0,-3-1-5 16,0-6-5-16,0 1 6 0,0-2-11 0,0 0 5 16,0-3 2-16,0-3-26 0,0-2-23 0,0-1-4 15,0-2-1-15,0-1-11 0,0-3-14 0,0 0-10 16,0 0 14-16,0 0 15 0,0 0-9 0,0-13 20 16,0-2 13-16,0 2 16 0,0-2 7 15,0 1 1-15,0 1 4 0,0-4-2 0,0 6 2 16,0-2 6-16,0 1 13 0,12 0 11 0,-12 0 5 15,12 0-3-15,0-2 1 0,-3 4 5 0,0-2 3 16,0-1-7-16,0 6 2 0,3-2-9 0,0 2-1 16,2-1 8-16,-2 3-1 0,0-1-7 0,0 6-3 15,6 0-2-15,-3 0-13 0,-3 0 10 0,3 0-5 16,-6 0-3-16,2 0-1 0,1 0 5 0,-3 16 2 16,0-1-15-16,0 1 18 0,0 2-16 0,-3 0 11 15,0-2-12-15,0 4 7 0,-6-2-13 0,0-1 14 16,0-1-28-16,0-2-64 0,0-2-39 0,0-2-35 15,0-1-29-15,0-2-17 0,0-1-24 0,0-2-72 16,0-4-115-16,0 0-152 0</inkml:trace>
          <inkml:trace contextRef="#ctx0" brushRef="#br0" timeOffset="4777.81">3456-232 2467 0,'3'-8'74'0,"-3"3"31"16,0 0 31-16,0 0 11 0,0 4 0 0,0-3-7 15,0 2-21-15,0-2-29 0,0 1-26 0,0-1 31 16,0 4 29-16,0 0-2 0,0 0-33 0,0 0-29 16,0 18 6-16,0 0-22 0,12 4-16 0,-12-1 25 15,9-3-1-15,-9 3-12 0,6 1-19 16,3-1-7-16,3-2 2 0,0 2-25 0,-6-2 24 16,0 2-27-16,2-5 14 0,-2-2-6 0,0-1 7 15,-6-1 0-15,0-3 8 0,0-2-18 0,0-3-1 16,0 0-11-16,0-3-55 0,0-1-18 0,0 0-11 15,12 0-22-15,-12 0 0 0,0 0 15 0,0-14-4 16,0-3 8-16,0 0 13 0,0-4 31 0,0 3 15 16,0-3 25-16,0-2 6 0,0 0 6 0,0-3 1 15,0 3 9-15,0 2 15 0,18 3 13 0,-18-2 26 16,15 4 11-16,-3 2 10 0,0 2 12 16,0 2 3-16,0 0 3 0,-3 5 14 0,2 0-26 15,1 4-15-15,0 0-15 0,0 1-20 0,-3 0-7 0,6 0 9 16,-3 0-17-16,-3 12-6 0,0 3 0 15,0 0 5-15,0-1-12 0,-3 4-10 0,0 0 11 16,-1 5 1-16,1 0-5 0,-3 3-4 0,3 1-4 16,0-2-5-16,0-2-71 0,0-1-54 0,0-1-38 15,-6-3-18-15,0-2-4 0,0-1-21 0,0-7 4 16,0-1-22-16,0-1-49 0,0-2-117 0,0-4-101 16,0 0 15-16</inkml:trace>
          <inkml:trace contextRef="#ctx0" brushRef="#br0" timeOffset="5108.54">3971-184 2081 0,'0'-10'91'0,"0"0"28"0,0 5 10 15,0 0 7-15,0 1-8 0,0 4 20 0,0 0 24 16,-12 0 9-16,-3 0 13 0,3 0-1 0,0 0-13 16,4 14-15-16,-7 1-27 0,0 1-19 0,0-1-57 15,0 3-11-15,3-2-13 0,-3 2-4 0,3 0-40 16,3-2 18-16,3-2-11 0,6-1 3 0,0 0-10 15,0 2 12-15,0-4-9 0,15-2 1 0,0 2-13 16,3-2-12-16,0 2-9 0,3-5-22 0,-3 2 16 16,2-1-26-16,1-3-15 0,3 0-6 15,3-4-10-15,0 0-10 0,-1 0-7 0,-2 0-13 16,3-15 17-16,-6 1 18 0,0 0 10 0,-3-2 19 16,-4 2 20-16,-5-1 14 0,-3-2 18 0,0-2 1 15,-6 3 7-15,0-1 20 0,0 1 18 0,0 1 2 16,-15-2-2-16,15 1-6 0,-17 6-13 0,5 0-8 15,-3 3-2-15,6 1 1 0,0 3-19 0,0-2-39 16,9 5-56-16,-9 0-46 0,3 0-45 0,6 0-75 16,0 0-170-16,0 0-149 0</inkml:trace>
          <inkml:trace contextRef="#ctx0" brushRef="#br0" timeOffset="5468.35">4465-208 2616 0,'0'0'60'16,"-21"-6"21"-16,6 6 16 0,-2 0 23 0,-1 0 14 15,0 0 5-15,-3 0-19 0,-3 0-27 0,6 0-28 16,1 0-25-16,2 0-13 0,0 0-4 0,3 0-19 16,3 0 0-16,0 0-13 0,6 15-3 0,3-5-21 15,0-10-21-15,0 16-10 0,0-1-9 0,0-7 4 16,15 2 21-16,0-2 13 0,-3 2 11 15,0-1 6-15,5-1 9 0,1 0 4 0,-3-2-1 16,6 2 2-16,-3 1 4 0,0-1-5 0,3-2 5 16,-4 4 0-16,4-2-2 0,-3 1 2 0,0 0 1 15,0-2 2-15,-3 0 4 0,0-2 10 0,-6 1 40 16,-4-3 27-16,-2 2 11 0,-3-2-8 0,0 2-20 16,0 1-7-16,-17-2-17 0,2 0-10 0,-3-1-6 15,0-1-1-15,-3 0-10 0,0-2-9 0,3 0 1 16,1 0-9-16,2 0-5 0,-3 0-49 0,3 0-60 15,3-13-59-15,0 13-38 0,6-11-31 16,-6 3-46-16,6 8-193 0,0-8-262 0</inkml:trace>
        </inkml:traceGroup>
        <inkml:traceGroup>
          <inkml:annotationXML>
            <emma:emma xmlns:emma="http://www.w3.org/2003/04/emma" version="1.0">
              <emma:interpretation id="{75637C43-CA69-47A2-8E48-3475727B5011}" emma:medium="tactile" emma:mode="ink">
                <msink:context xmlns:msink="http://schemas.microsoft.com/ink/2010/main" type="inkWord" rotatedBoundingBox="8719,10612 10173,10595 10181,11236 8726,112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144.85">5534-251 2403 0,'-18'-9'48'0,"6"3"31"16,3-4 22-16,-3 6-8 0,-3 3 17 0,0-5 8 15,1 1 5-15,-1 0 0 0,-3 5-5 0,0-4-17 16,-3 4-3-16,0 0-15 0,3 0-4 16,-2 0-30-16,-1 15-15 0,0-2-13 0,6 4 1 15,0 2-5-15,-3 4-19 0,6-2 12 0,3 4-13 16,3-1 6-16,6-2-8 0,0 3-1 0,0 1 14 16,0-1-17-16,12-3-43 0,3 2-7 0,6-4-8 15,-3-1-8-15,6-3-7 0,3-2 2 0,-1-4-7 16,7-2 1-16,-3-3 0 0,0-2 0 0,2-3 9 15,-2 0 21-15,-3 0 9 0,0-17 21 0,-3-2 10 16,-4 0 1-16,1-2 13 0,-6-3 19 0,0-3 34 16,-6 2 18-16,0-1 15 0,-3-1 36 15,0 0 33-15,-6 1-1 0,3 0 20 0,-3 3-1 16,0 5-35-16,0 2-2 0,0 4-55 0,0 1-11 16,0 4-19-16,0 7 27 0,0 0-12 0,0 0-4 15,0 14-25-15,0 3 4 0,0 6-2 0,0 0-14 16,0 7-29-16,0 1 30 0,0 3-21 0,0 2 10 15,0-1-29-15,0-1 32 0,0-1-20 0,0-1 10 16,0 1 4-16,9-2-31 0,0-2 31 0,0 3 0 16,-1-5-33-16,4-2-22 0,0-1-30 0,-6-5-55 15,6-2-71-15,-6-2-50 0,0-6-41 0,0-3-38 16,0-4-36-16,-3-2-108 0,3 0-240 0</inkml:trace>
          <inkml:trace contextRef="#ctx0" brushRef="#br0" timeOffset="6540.53">5870-125 2720 0,'0'-18'75'16,"0"3"55"-16,0 4 44 0,0 0 26 0,0 2 0 15,0-1-32-15,0 5-54 0,-12 1-50 0,12 4-3 16,0 0 40-16,-9 0 6 0,9 0-49 0,0 19 0 16,0-3-22-16,0 2-32 0,0 5 20 0,0-1-13 15,0 2-2-15,0 2-8 0,0 1 12 0,0-3-15 16,0 0-7-16,0 1 6 0,12-4 21 15,0-1-12-15,-3 1-18 0,3-7 11 0,0 0-4 16,3-6-36-16,0-1 1 0,0-2 3 0,-1-4 8 16,1-1-45-16,3 0-11 0,-3-13-4 0,3 0-7 15,-3-6 7-15,-6 2 17 0,3-6 4 0,-3 1 14 16,-1-5 18-16,-2-3 12 0,-3 1 14 0,3-3 3 16,-3-1 0-16,3 0 9 0,-6 4 29 0,0-1 19 15,0 4 14-15,0 6 3 0,0 3-18 0,0 5-12 16,0 5-3-16,0 1 21 0,0 6 7 0,0 0-21 15,0 0-3-15,0 16-14 0,0 4 8 0,0-1-12 16,0 4 2-16,0 2-18 0,0 1 5 16,0-6 0-16,0 0-13 0,0-1-7 0,0-1 21 15,12-2-14-15,0-1-8 0,-12-1 8 0,9-3 8 16,3 1-101-16,0 1-43 0,0-1-60 0,-6-1-35 16,6 0-14-16,-6-2-21 0,2-4-32 0,4 2-79 15,-6-1-207-15</inkml:trace>
          <inkml:trace contextRef="#ctx0" brushRef="#br0" timeOffset="6936.73">6373-121 2523 0,'-12'0'38'0,"12"0"9"15,0 0-2-15,0 0-16 0,0 0 2 16,0 0-2-16,0 0-11 0,0 0-8 0,0 0 1 15,0 0-7-15,15 0 3 0,3 0 1 0,0-11-14 16,0 1 8-16,6 2-5 0,-7 0 3 0,4-2 6 16,-3 0-2-16,3 0-6 0,-3-1 4 0,-3 1 15 15,0-1 26-15,-3-2 27 0,-1 0 8 0,-2 1 14 16,-9 1 8-16,0 0 10 0,0 5-12 0,0 0-19 16,-18 1-3-16,4 1-12 0,2 1 15 0,0 0-7 15,0 3 21-15,-3 0 15 0,6 0-24 0,-9 0-3 16,3 0-42-16,-6 13-4 0,1 0 21 0,-1 2-20 15,3-3-9-15,0 2-6 0,0 5-8 0,0-2 5 16,9 3-21-16,1 1 24 0,2 2-29 16,6 0 7-16,0 3-7 0,0-3 24 0,0 3-13 15,0-5-12-15,11 1 21 0,4-3-7 0,3 0-1 16,3-3 6-16,-3-5-43 0,3 1-54 0,3-6-9 16,2-1-56-16,-5-3-21 0,3-1-32 0,-3-1-18 15,-3 0-27-15,0 0-17 0,2-18-38 0,-5 3-93 16,-3 3-156-16,3-4-43 0</inkml:trace>
        </inkml:traceGroup>
        <inkml:traceGroup>
          <inkml:annotationXML>
            <emma:emma xmlns:emma="http://www.w3.org/2003/04/emma" version="1.0">
              <emma:interpretation id="{3E2F5AEA-1972-45C9-B258-85108169CF41}" emma:medium="tactile" emma:mode="ink">
                <msink:context xmlns:msink="http://schemas.microsoft.com/ink/2010/main" type="inkWord" rotatedBoundingBox="10486,10387 13047,10356 13055,11047 10494,1107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416.22">6957-472 2495 0,'0'-7'82'0,"0"-3"45"0,0 2 25 15,0 1 22-15,0 1-1 0,0-1-12 0,0 4-25 16,0 0-34-16,0 1 5 0,0 2 49 0,0 0 1 16,0 15-20-16,0-1-31 0,0 3-9 0,0 0-6 15,0 7-21-15,0 1-20 0,0 4-20 0,12-1 2 16,-12 4-30-16,14 0 4 0,-2 2 20 16,0-1-20-16,-12 1-5 0,9-1 6 0,-9 0-8 0,0-2 8 15,6-1-15-15,-6-1 9 0,0-4-4 16,0-3-3-16,0-2-6 0,0-4 12 0,0-1-8 15,0-4 0-15,0-4-19 0,0-4-45 0,0-3-3 16,0 0-45-16,0 0 7 0,15 0 28 0,-3-10-1 16,0-6-11-16,3-3 24 0,-3 0-1 0,2-1 13 15,-2-4 27-15,6-2 4 0,-3-5 17 0,0 4 4 16,0-5 1-16,0 3-3 0,0-1 20 0,0 4 0 16,-1 2 1-16,-2 7 21 0,0 2 14 0,-3 4 1 15,0 6-21-15,-3 0 13 0,0 5 15 0,-3 0-3 16,3 0 23-16,-3 0-3 0,0 0-29 15,3 17 6-15,0 2-18 0,-3-1-25 0,0 5 17 16,3 1-20-16,0-1-1 0,0 2 10 0,-3 1-5 16,3 2-13-16,-3-1 3 0,0 3 5 0,-3-2-2 15,2-2-94-15,-2 1-29 0,3-2-39 0,-3-5-28 16,0 0-17-16,0-5-10 0,3-4-1 0,0-1-8 16,-3-4-38-16,3-1-87 0,0-5-129 0,3 0-38 15,3 0 82-15</inkml:trace>
          <inkml:trace contextRef="#ctx0" brushRef="#br0" timeOffset="7808.21">7585-99 2329 0,'0'-8'85'0,"0"1"45"0,0-1 32 0,-18 1 30 0,3 3 35 16,3-3 23-16,0 1 23 0,0 2-15 16,-3 1-50-16,0 1-49 0,1 2-23 0,-4 0-21 15,0 0-50-15,0 0-1 0,3 13-60 0,-3 2 27 16,0 0-19-16,4 1-19 0,2 6 4 0,0-5 10 15,6 7-12-15,0-1-6 0,0-1 13 0,6 2-7 16,0-2-39-16,0-1 6 0,18-1-42 0,-6-4 21 16,3-4-10-16,-1-1 6 0,1-2 12 0,0 0-4 15,0-6 3-15,0-3-1 0,3 0-27 16,0 0 8-16,0 0-10 0,-4 0 8 0,1-13-4 16,-3-2 10-16,3-1 10 0,-3-4 8 0,0 3 7 0,0-6 22 15,-3-2 6-15,3-2 6 0,0-3 0 16,-4 0 12-16,1 1 6 0,-3-2 18 0,3 4 11 15,-3 2-3-15,-3 5-2 0,3 1-1 0,-6 7 5 16,0 6 28-16,0 6 31 0,0 0 1 0,0 0-13 16,0 14-15-16,0 4-29 0,0-2-15 0,0 7 3 15,0 0-28-15,0 1 16 0,0-2-17 0,0-1-5 16,0 2 16-16,0-2-21 0,0 1-15 0,0-4-76 16,0-3-52-16,0-2-41 0,0-2-35 0,0-3-9 15,0-2-33-15,0-3-35 0,0-3-109 0,12 0-181 16,-12 0-8-16</inkml:trace>
          <inkml:trace contextRef="#ctx0" brushRef="#br0" timeOffset="8248.4">7894-356 2716 0,'0'-10'65'0,"0"3"24"0,0 3 17 16,0 0 38-16,0 4 35 0,0 0 16 0,0 0-14 15,0 0-26-15,0 17-19 0,0-4-24 0,0 8-22 16,0-1-2-16,0 2-31 0,0 4-6 0,0 1-23 15,0 3 10-15,0 2-43 0,0 1 14 0,0-1 0 16,0 2-9-16,0-2 4 0,0-3 18 16,0 1-40-16,0-7 22 0,0 0-46 0,0-6-35 0,0-3-32 15,0-4-24-15,0-4-8 0,0 0-10 16,0-6-22-16,0 0-7 0,15 0 37 0,-15 0 21 16,15-14 27-16,-15 1 26 0,15-4 15 0,-15 0 15 15,15-2 15-15,-3-5 12 0,3 2 5 0,-6-1 2 16,2-2 4-16,4 0 26 0,0 2 10 0,0 0 2 15,-3 4 15-15,3 2 8 0,-3 4 7 0,6 0 14 16,-9 3 0-16,2 6-3 0,-8 4 16 0,6 0 25 16,-3 0 0-16,-6 0 3 0,3 0-32 0,-3 17-14 15,3 2-44-15,-3-2 4 0,0 2-16 0,0 0-19 16,0 4-2-16,0 0 7 0,-18 0-2 0,4 1 12 16,-4 1-12-16,6 1 3 0,0-3-1 15,12-4-16-15,-15 0 11 0,6-6 4 0,0 0-10 16,-3 0 6-16,0-5-7 0,0-4 9 0,1 1-2 15,-1-1 3-15,-3-4-47 0,-3 0-50 0,6 0-23 16,0 0-27-16,3-15-23 0,0 1-6 0,0 2-8 16,0-3-22-16,6-1-10 0,3-2-41 0,0 0-70 15,0-3-181-15,0-3-71 0</inkml:trace>
          <inkml:trace contextRef="#ctx0" brushRef="#br0" timeOffset="8488.41">8347-445 2514 0,'9'-8'86'0,"0"-1"37"0,0 6 9 0,-4-3 18 15,-5 3 11-15,0-1 6 0,0 4-11 0,0 0 14 16,0 0-11-16,0 0-32 0,0 14-26 0,0 3-27 16,0 2-6-16,-11 3-8 0,11 2-26 0,-12 2 5 15,12 6-2-15,0-2-36 0,0-2 14 0,0-2 7 16,0 5-9-16,0-2-3 0,0-2-28 0,0-1 10 15,0 0 17-15,0-2-35 0,0 0-10 0,0-3-63 16,15-2-69-16,-4-4-71 0,-11-2-53 0,12 0-19 16,0-5-30-16,-3-1-59 0,3-6-251 15</inkml:trace>
          <inkml:trace contextRef="#ctx0" brushRef="#br0" timeOffset="9244.72">8716-199 2825 0,'0'-6'91'0,"-15"-1"47"16,6 1 36-16,-3 2 41 0,3 0 4 0,-3 0-3 15,0 4-5-15,-3 0-62 0,1 0-41 0,-1 0-15 16,0 0-60-16,0 0 12 0,0 16-37 16,0-1 7-16,3 2-7 0,0 0-3 0,0 0 17 15,4 2-33-15,2 2 20 0,-3 1-10 0,9-2-30 16,0-1 12-16,0 0 5 0,0-1-18 0,0-2 9 15,15 0-21-15,-4-2 33 0,1-2-34 0,-3-2 7 16,3 0-25-16,0-3 1 0,0-2 6 0,0-1-30 16,3-4-1-16,0 0-22 0,0 0-6 0,-1 0-5 15,4-16-5-15,-3 1 14 0,3-2 12 0,-3 0 12 16,3-1 11-16,0 0 29 0,-3-5 18 0,2 2 8 16,-5-3 15-16,0 2 5 0,3 0 33 0,-3-1 29 15,-3 2 12-15,0 5 0 0,-3 0 13 0,-3 6 36 16,0 0 28-16,-3 6 13 0,0 4-43 15,0 0 1-15,0 15-15 0,0 0-28 0,0 0-34 16,0 4 3-16,0 0-20 0,0 2 0 0,-12-1-6 16,12-3-13-16,0-1-26 0,0-2 23 0,0-2-20 15,0 1-2-15,0-4-74 0,0-1-38 0,0-1-54 16,0-3-20-16,0-1-10 0,12-3-5 0,0 0 22 16,0 0 12-16,-1 0-2 0,4-14 37 0,3 2 27 15,-3 0 46-15,0-1 29 0,0-3 18 0,-3 2 42 16,0 0 49-16,-3-2 29 0,0 0 20 0,-3 3 30 15,-4 1 18-15,1 3 13 0,0 3 15 0,-3-1-19 16,0 3-15-16,0 4-24 0,0 0-24 0,0 0-17 16,0 0-30-16,0 0-9 0,0 0 5 0,0 0 32 15,0 0-15-15,0 0-21 0,0 0-6 16,0 0-6-16,0 15-7 0,18-2-34 0,-9 2 3 16,3-2 4-16,-3 1 18 0,3 0-9 0,0-1-2 15,0-1-4-15,3-1-24 0,-3 0 23 0,-4-2-6 16,-2-1 5-16,3-4-15 0,-3-4-19 0,-6 3-52 15,6-3-13-15,-6 1-12 0,0-1-37 0,3 0-5 16,0 0 16-16,-3 0 39 0,6-15 27 0,-3 4 21 16,3-3 18-16,0-3 6 0,0 1 5 0,3-4 10 15,0 2 14-15,3-1 30 0,0 0 27 0,0 3 5 16,-3-3 5-16,2 7 6 0,-5 2-17 0,3 3-1 16,-6 7 3-16,3 0-5 0,-6 0 23 15,0 0-15-15,0 0-15 0,0 0-32 0,0 17 6 16,0-17-24-16,0 12-3 0,12 3 8 0,0-1 0 15,0-3-22-15,3 4 8 0,-3-2 5 0,3 0 1 16,3 2-10-16,-1 1-70 0,7-1-105 0,-3 0-59 16,0-2-33-16,-3 0-22 0,-9-1-29 0,0 0-118 15,0-1-306-15</inkml:trace>
        </inkml:traceGroup>
        <inkml:traceGroup>
          <inkml:annotationXML>
            <emma:emma xmlns:emma="http://www.w3.org/2003/04/emma" version="1.0">
              <emma:interpretation id="{32A7DD3D-8882-4B00-964E-9A607C1D0AAF}" emma:medium="tactile" emma:mode="ink">
                <msink:context xmlns:msink="http://schemas.microsoft.com/ink/2010/main" type="inkWord" rotatedBoundingBox="13827,10285 16098,10259 16111,11341 13840,1136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828.56">10305-429 2585 0,'6'-8'51'0,"0"0"37"0,-6 0 16 16,3 2 12-16,-3 1-7 0,0 1-22 0,0 4-22 15,0 0 5-15,0 0 8 0,0 0-12 0,0 0-19 16,-12 20-6-16,12 2-14 0,-6 2-12 0,6-1-5 16,0 0 0-16,0 5-5 0,0-4-6 0,0-1 7 15,0-4-7-15,0-2 0 0,0-1-4 16,0-1-85-16,0-5-57 0,0 3-44 0,0-6-39 0,0 1-48 15,0-1-118-15,0-6-293 0</inkml:trace>
          <inkml:trace contextRef="#ctx0" brushRef="#br0" timeOffset="10228.93">10490-326 2829 0,'0'-2'71'0,"0"-3"46"0,0 5 21 15,3 0 3-15,-3 0-20 0,0 0-34 0,0 0 30 16,0 0-11-16,0 0-7 0,0 0-24 16,0 13-26-16,0 0-11 0,0 2-25 0,12 1 11 0,-12 0-21 15,9 4 9-15,0 0-10 0,-3-4-2 0,3 6 3 16,-3-3 1-16,-6 1 0 0,5-6-9 16,1 1 6-16,-3-5-8 0,0 0 2 0,-3-2-33 15,0 0-31-15,0-4-30 0,0-4-30 0,0 0-28 16,0 0-14-16,0 0 5 0,0 0 18 0,0-12 42 15,0-1 14-15,0 0 21 0,12 1 12 0,0-2 9 16,-3-3 23-16,3-2 12 0,0-1 2 0,0 0 23 16,6-1 9-16,-6-2 16 0,2 0 17 0,4 3 17 15,-6 8 21-15,3 1 6 0,3-2-2 16,-6 9 2-16,3-3-2 0,-3 3-16 0,-3 0-7 0,0 3-10 16,-4-2 12-16,1 3-34 0,0 0-9 0,0 0-15 15,-3 0-5-15,3 17 0 0,0-2-5 0,0 1-7 16,0 4 14-16,-3-1-29 0,-3 0-43 15,0 2-45-15,0-2-38 0,0 1-27 0,0 0-17 16,0-1-30-16,0-4-38 0,0 1-93 0,0-2-187 16,-15-1-30-16</inkml:trace>
          <inkml:trace contextRef="#ctx0" brushRef="#br0" timeOffset="10736.02">11100-262 2579 0,'0'-7'64'0,"0"2"29"0,0-1 33 0,0 1 16 16,-18-2-7-16,18 2-6 0,-12 5-4 0,0 0-20 15,1 0-23-15,11 0-40 0,-15 0-4 0,0 16-20 16,3-1-8-16,0 2-4 0,0 2 10 0,3-3-15 16,-3 4-2-16,6 1 1 0,6-3 1 0,0-1-2 15,0 3 1-15,0-3 1 0,15-1-6 0,-3 3 5 16,0-6-22-16,3-2-22 0,-6-1-3 0,6 1-14 15,0-4-26-15,-4-3 7 0,1 0 3 0,6-4-14 16,0 0-2-16,3 0-17 0,3 0 9 16,-6-15-5-16,2 3 11 0,1-4 21 0,0 1 31 15,-3-4 16-15,3 0-1 0,-9-1 23 0,3-2 23 16,-6-2 44-16,2 3 13 0,-5 0 5 0,0 1 16 16,-3 2-11-16,-3 1-8 0,0 6-13 0,0-1-16 15,0 3 0-15,0 4 38 0,0 2 32 0,0 3-4 16,0 0 0-16,0 0-20 0,0 17-13 0,0 0 4 15,0 4 5-15,0 0-8 0,0 3-7 0,0 3-32 16,0 3 39-16,0-3-28 0,0 6-16 0,0-2-11 16,0 5 6-16,0-1-24 0,0 2-12 0,0 1 25 15,0-2-12-15,0-2-17 0,0 2 6 0,12-3 23 16,-12 2-14-16,9-4-8 0,-9-3-22 16,0-3 14-16,0-1 7 0,0-5 1 0,0-1 16 15,0-4-25-15,0-3 21 0,-12-4-20 0,0-3-23 16,-3-4-12-16,1 0-29 0,-1 0-9 0,-3 0-26 15,0-11-42-15,0-3 7 0,-3 3-17 0,0-4-26 16,7-3-24-16,2-1-14 0,3-2-13 0,3-4-47 16,3-1-89-16,0 0-154 0,3-4-45 0</inkml:trace>
          <inkml:trace contextRef="#ctx0" brushRef="#br0" timeOffset="10993.51">11642-559 2562 0,'9'-11'72'15,"-6"5"27"-15,3 0 12 0,-3 2 10 0,-3 0-15 16,3 3 23-16,-3 1 43 0,0 0 2 0,0 0-23 16,0 16-26-16,3 3-32 0,-3 3 0 0,3 3-12 15,0 5-28-15,3 4-6 0,0 2 23 0,2 4-46 16,1-4 3-16,3-4-5 0,-3 3-13 0,3 1-5 15,-3-5-11-15,3-1 5 0,-3-5 8 0,0-3-66 16,-3 1-19-16,-3-5-57 0,3-2-36 0,-6-4-73 16,0-1-31-16,0-4-41 0,0 0-67 0,0-3-260 15</inkml:trace>
          <inkml:trace contextRef="#ctx0" brushRef="#br0" timeOffset="11416.51">11820-237 2570 0,'0'0'56'0,"0"0"31"16,0 0 7-16,0 0-14 0,0 0-14 0,0 0-20 15,0 0-21-15,0 0-10 0,0 0-2 0,0 0-4 16,0 0-8-16,12 0 1 0,0 0-20 16,3 0-14-16,0 0-3 0,0 0 4 0,3 0 1 15,-3 0 0-15,3-13 6 0,-1 2 8 0,1-1 4 16,-3 4 9-16,0-3-2 0,0 11 4 0,3-10 2 15,-6 0 8-15,-3 6 12 0,-3 4 17 0,-3-8 14 16,0 2 13-16,0 3 6 0,-3-4-8 0,0 2-10 16,0-2-10-16,0-1-12 0,0 4-11 0,0 4-3 15,-12 0 1-15,0 0 5 0,0 0 5 0,0 0-8 16,-3 0-1-16,0 13 20 0,0-13 19 0,-3 11 3 16,3 2 12-16,1-1-24 0,2 6-6 15,-3-2-12-15,6 3-9 0,0-2-18 0,3 3 2 0,0 0 0 16,3 1 10-16,0-2-5 0,3 2-13 15,0-1 7-15,0-1-8 0,0 0 3 0,15-1 3 16,-3 0 7-16,-3-3-12 0,3-1 8 0,0-2-6 16,0-2-4-16,-1 0 11 0,1-4-8 0,0-1 2 15,0-5-6-15,3 0-5 0,0 0-50 0,0 0-28 16,0 0-43-16,0-16-22 0,-4 5-15 0,4 2-3 16,0-1-12-16,0 1-31 0,-3-3-76 0,-3-3-196 15,3 3-144-15</inkml:trace>
          <inkml:trace contextRef="#ctx0" brushRef="#br0" timeOffset="11653.14">12059-644 2757 0,'0'-2'79'0,"0"1"33"16,0 1 9-16,0 0 40 0,0 0 22 0,0 0 2 15,0 0-15-15,0 0-64 0,0 11-32 0,0 4-32 16,0 1-9-16,0 3-17 0,0-2 10 0,0 3-14 16,12 1-12-16,-12 3 2 0,14-1-28 0,-14-2-77 15,12 1-50-15,-12-4-28 0,9 2-30 0,-9-2-10 16,0-2-24-16,0-3-42 0,0-1-114 0,0-1-185 16,0-2-32-16</inkml:trace>
          <inkml:trace contextRef="#ctx0" brushRef="#br0" timeOffset="12024.22">12571-356 2503 0,'-18'-6'73'0,"3"2"28"0,-3-1 18 15,3-1 16-15,0-1 9 0,-3 6 1 0,1-3-21 16,-4 1-23-16,-3 3-25 0,3 0-14 15,0 0-15-15,0 0-11 0,3 0-10 0,4 0-10 16,-1 15-11-16,3-2 3 0,3-2 1 0,6 1-12 16,0 2 3-16,3-2-9 0,0-2 1 0,0-1-1 15,0 2-5-15,0 1 9 0,12 0-9 0,3-1 11 16,0-1-1-16,-1 1-1 0,4 3 3 0,0-3 3 16,-3-1-8-16,3-4 11 0,-3 3-6 0,0 1 2 15,3-6 0-15,-4 7 1 0,1-5-2 0,-3 2 2 16,6 3 8-16,-6-4 6 0,3 2 49 0,-6-3 9 15,0 2 25-15,-3-3-18 0,-6 1-6 0,0-3-13 16,0 1-17-16,0 1 4 0,-18-1-21 0,3-3-20 16,0 1 1-16,-3-2 7 0,0 0-16 15,-5 1 9-15,-1-1-74 0,-3 0-55 0,3 0-50 16,3 0-55-16,3 0-54 0,-2 0-56 0,2 0-90 16,0-13-374-16</inkml:trace>
        </inkml:traceGroup>
      </inkml:traceGroup>
    </inkml:traceGroup>
    <inkml:traceGroup>
      <inkml:annotationXML>
        <emma:emma xmlns:emma="http://www.w3.org/2003/04/emma" version="1.0">
          <emma:interpretation id="{3646F621-351E-4F71-9960-692FAD79B546}" emma:medium="tactile" emma:mode="ink">
            <msink:context xmlns:msink="http://schemas.microsoft.com/ink/2010/main" type="paragraph" rotatedBoundingBox="2733,11933 23056,11559 23077,12699 2754,13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60A481-C7D1-4EBE-B298-EFF7AF539AB2}" emma:medium="tactile" emma:mode="ink">
              <msink:context xmlns:msink="http://schemas.microsoft.com/ink/2010/main" type="inkBullet" rotatedBoundingBox="2736,12099 3601,12083 3613,12746 2748,12762"/>
            </emma:interpretation>
            <emma:one-of disjunction-type="recognition" id="oneOf5">
              <emma:interpretation id="interp5" emma:lang="" emma:confidence="0">
                <emma:literal>-</emma:literal>
              </emma:interpretation>
            </emma:one-of>
          </emma:emma>
        </inkml:annotationXML>
        <inkml:trace contextRef="#ctx0" brushRef="#br0" timeOffset="14004.58">-738 1186 1896 0,'0'5'59'0,"0"-2"24"15,-9 2 13-15,9-1 3 0,-12 0-4 0,12-3-3 16,0 2-11-16,0 2-23 0,0-2-9 0,0 0-4 15,0-1-12-15,0-2 0 0,0 0 3 16,0 0-7-16,0 0-7 0,0 0 6 0,0 0 18 16,0 0 16-16,0 0 9 0,0 0 14 0,0 0-4 15,12 0 2-15,-12 0 4 0,15 0-6 0,-3 0-6 16,3 0-10-16,3 0-6 0,-1 0-20 0,1 0-19 16,3 0-8-16,3 0-3 0,-3 0-9 0,3 0-2 15,-4 0 12-15,4-8-5 0,0 8-16 0,-3 0 14 16,0-6-4-16,0 6-1 0,-1-8-1 0,-2 8-16 15,-3 0-19-15,3 0-23 0,-6 0-17 0,0 0-13 16,0 0-22-16,-3 0-11 0,-3 0-12 0,0 0 4 16,-3 0-6-16,-3 0-30 0,0 0-28 15,0 0-68-15,0 0-170 0,0 0-62 0,0 0 53 16</inkml:trace>
        <inkml:trace contextRef="#ctx0" brushRef="#br0" timeOffset="14268.37">-613 1202 2319 0,'-6'-6'56'0,"3"6"30"0,0 0-1 0,3 0-7 0,-3 0 15 16,0 0 25-16,0 0 6 0,0 0-4 0,3 0-18 16,-3 17-16-16,0 1-16 0,0 5-11 0,3 0 0 15,0 2 5-15,0 3-5 0,0 4-10 16,0 1-4-16,0 3-20 0,0-1-4 0,0 1-15 15,0-1 10-15,0-2-16 0,0-2 14 0,0 1-20 16,0-3 8-16,0-2 1 0,0-2 0 0,0-2-12 16,0 0-20-16,0-6-65 0,0-2-37 0,0-1-37 15,0-3-25-15,0-2-1 0,0-3 6 0,0 0-30 16,0-2-142-16,0 1-169 0,0-4-75 0</inkml:trace>
        <inkml:trace contextRef="#ctx0" brushRef="#br0" timeOffset="14482.97">-789 1491 2806 0,'0'-2'50'0,"0"0"13"0,0-3 15 16,0 4 7-16,0-2 13 0,0 2 13 0,15 0-17 15,-3-3-24-15,3 0-20 0,0 2-26 0,3-2-5 16,3 1-14-16,2-1-29 0,1 0-72 0,3-1-42 15,0 5-39-15,-3-4-26 0,2 3-42 0,-2 1-76 16,-3-1-191-16,3 1-108 0</inkml:trace>
        <inkml:trace contextRef="#ctx0" brushRef="#br0" timeOffset="14665.31">-101 1473 2602 0,'0'0'20'0,"0"0"-1"0,0 0-2 15,0 0-2-15,0 0-3 0,12 0-9 0,-12 0-3 16,9 0 5-16,0 0-32 0,-3 5-50 0,3-5-76 16,0 0-94-16,2 0-198 0,1 0-94 15</inkml:trace>
        <inkml:trace contextRef="#ctx0" brushRef="#br0" timeOffset="14825.01">39 1580 2557 0,'-6'2'60'0,"6"-2"2"0,-6 0 14 16,6 0-16-16,0 0-20 0,0 0-10 0,0 0-14 15,0 0-3-15,0 0-19 0,0 0-43 0,0 0-57 16,15 0-60-16,-15 0-102 0,18 0-197 15,0 0-134-15</inkml:trace>
      </inkml:traceGroup>
      <inkml:traceGroup>
        <inkml:annotationXML>
          <emma:emma xmlns:emma="http://www.w3.org/2003/04/emma" version="1.0">
            <emma:interpretation id="{3E0E26C4-1BD9-4C65-B991-5BBD20FC1826}" emma:medium="tactile" emma:mode="ink">
              <msink:context xmlns:msink="http://schemas.microsoft.com/ink/2010/main" type="line" rotatedBoundingBox="4222,11905 23056,11559 23077,12699 4243,13045"/>
            </emma:interpretation>
          </emma:emma>
        </inkml:annotationXML>
        <inkml:traceGroup>
          <inkml:annotationXML>
            <emma:emma xmlns:emma="http://www.w3.org/2003/04/emma" version="1.0">
              <emma:interpretation id="{10CBCAF7-6801-4A1D-B00F-73ED2AC0D84F}" emma:medium="tactile" emma:mode="ink">
                <msink:context xmlns:msink="http://schemas.microsoft.com/ink/2010/main" type="inkWord" rotatedBoundingBox="4223,11933 5100,11916 5112,12575 4235,1259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648.55">697 1046 2820 0,'0'-6'56'16,"0"0"26"-16,0 2 21 0,0-1 8 0,0 3-5 15,0 0 25-15,0 2 10 0,0 0-8 0,0 0-8 16,0 0-38-16,0 24-43 0,0-2-9 0,0 4 1 15,0 1-21-15,0 5-7 0,0 5-1 0,0 4-3 16,0 0-9-16,15-2 8 0,-15 0 4 0,9 2-6 16,-1-5-3-16,1 0-48 0,-9-7-56 0,9 1-31 15,-3-3-37-15,0-1-21 0,-6-1-20 0,3-6-1 16,0 0-38-16,-3-2-71 0,3-4-185 0,0-2-130 16</inkml:trace>
          <inkml:trace contextRef="#ctx0" brushRef="#br0" timeOffset="16000.62">1051 1452 2957 0,'0'-9'64'16,"0"4"33"-16,-15-1 15 0,3 1 35 0,0 1 2 15,-3 4-5-15,-2 0-15 0,2 0-18 0,0 0-33 16,-3 0-27-16,3 13-18 0,3 2-21 0,3-4-1 15,3 3-2-15,3-1-10 0,3 0 10 16,0 3-20-16,0 0-15 0,0 1-31 0,0-3-15 16,15 1 2-16,0 0-7 0,0-4-3 0,3-1 21 15,0-3 16-15,-1 1 18 0,1-5 7 0,-3 0 6 16,3-1 1-16,-3-2-11 0,0 0-17 0,0 0 2 16,3 0 7-16,-7-17 4 0,1 2 1 0,0 0-1 15,-3 1-1-15,0-2 0 0,-3-2 6 0,0 0 9 16,-6 0 8-16,0 1 1 0,0 2-1 0,0-2 2 15,0 0-1-15,0 2 0 0,-18 5-3 0,6-1-2 16,0 3-8-16,0 0-17 0,1 3-28 16,-1 2-35-16,-3 3-31 0,3 0-31 0,3 0-64 0,-3 0-90 15,3 0-201-15,3 0-92 0</inkml:trace>
          <inkml:trace contextRef="#ctx0" brushRef="#br0" timeOffset="16364.81">1426 1406 2724 0,'-12'0'66'0,"0"-8"31"16,-3 0 13-16,0 8 7 0,1-7-15 0,-4 7-11 16,0-6-15-16,3 6-28 0,-3 0-17 0,6 0-19 15,0 0 1-15,3 0-7 0,0 13-10 0,3-2 1 16,3 3-14-16,3-3-41 0,0 3-20 15,0-2-10-15,0-1 1 0,15 4 10 0,3-2 18 16,0-2 11-16,0-3 14 0,3 5 11 0,3-4 5 16,-1 1 6-16,1-1 2 0,0 0 7 0,0 1-2 15,-3 0 7-15,2-1-1 0,-5 1-3 0,0-2-1 16,0 1 13-16,-6-2 17 0,-3-1 30 0,0-2 25 16,-3 0 20-16,-6 1-11 0,0-4-22 0,0-1-22 15,0 0-20-15,0 0-5 0,-18 0-9 0,0 0 1 16,0 0-6-16,0 0-6 0,0-9-1 15,-2 9 2-15,-1-9-10 0,3 9-34 0,0-10-29 16,0 2-31-16,0 0-26 0,6 2-10 0,-2-2-27 16,5 1-51-16,0 2-84 0,3-1-225 0,0 2-93 15</inkml:trace>
        </inkml:traceGroup>
        <inkml:traceGroup>
          <inkml:annotationXML>
            <emma:emma xmlns:emma="http://www.w3.org/2003/04/emma" version="1.0">
              <emma:interpretation id="{5F7ECAC6-DC89-4531-8C6E-FF60B34BB702}" emma:medium="tactile" emma:mode="ink">
                <msink:context xmlns:msink="http://schemas.microsoft.com/ink/2010/main" type="inkWord" rotatedBoundingBox="5469,11971 8668,11912 8680,12563 5481,1262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924.46">2197 1402 2095 0,'0'0'78'0,"0"0"30"0,0-8 21 0,0 8 28 0,0-7 13 16,-18 0 4-16,3 7-6 0,0 0-14 0,0 0-8 16,-5 0-20-16,2 0-21 0,-3 0-37 15,3 0-17-15,-3 0-30 0,0 11-1 0,7 4-8 16,-4-4-9-16,6 3-3 0,0 1-2 0,6 1 5 15,0 3-42-15,6-2-27 0,0 3-23 0,0-3-18 16,18 1-4-16,3-4-2 0,2-1 9 0,4 0 6 16,3-2 15-16,0-1-1 0,3-2 0 0,-4-2 0 15,4-2 6-15,-3-4 4 0,0 0 9 0,-4 0 18 16,1 0 3-16,-3-14 15 0,-6 3 12 0,3-3 8 16,-9-1 3-16,-1-1 3 0,1-3 19 15,-3-3 31-15,-6-1 15 0,0-2 13 0,-3 3 18 0,0-3 11 16,0-1 1-16,0 3 18 0,0 4-1 0,0 4-2 15,0 0-26-15,-12 5-34 0,12 2-23 16,-12 5-15-16,12 3-4 0,0 0 1 0,0 0 49 16,0 0-15-16,0 0-16 0,0 0-3 0,0 17-22 15,0-1 1-15,18-1-3 0,-12 4-7 0,6-2 3 16,-6 2 2-16,6-2-10 0,-6 2-3 0,3 3 1 16,-3-2-68-16,3-2-72 0,0-1-56 0,-3-2-32 15,0 1-50-15,0-3-98 0,0-2-238 0</inkml:trace>
          <inkml:trace contextRef="#ctx0" brushRef="#br0" timeOffset="17160.51">2632 1116 2875 0,'0'-19'85'0,"0"4"48"0,0 4 35 0,-12 3-6 15,12 2-29-15,-9 1-50 0,9 0-30 0,-9 5-7 16,9 0 75-16,0 0-21 0,0 12-9 0,0 4-40 15,0 2-12-15,0 6-16 0,0 7-5 0,0 3 7 16,0 0-18-16,0 6-6 0,9-2 14 0,-9 2-1 16,12 0-14-16,-6 1-3 0,-6-5-12 0,9-6 9 15,-4 2-105-15,1-3-17 0,0-1-49 0,0-8-25 16,-3-3-27-16,3-2-4 0,0-4 2 16,-3-2-33-16,3-6-67 0,0 0-163 0,0-3-67 0</inkml:trace>
          <inkml:trace contextRef="#ctx0" brushRef="#br0" timeOffset="17592.74">2837 1376 2466 0,'0'-4'65'0,"0"1"25"0,0-2 14 0,0 3 8 16,0 0 1-16,-12 0 19 0,12 2 15 0,0 0-2 16,-9 0-15-16,9 0-36 0,-9 18-20 0,9 0-16 15,-6 3-27-15,0-1-12 0,6 2 1 0,0-1-5 16,0 3-12-16,0-1-4 0,0 0 8 15,0-1 0-15,0-2-3 0,15 0-5 0,0-1 2 16,0-2-5-16,3-2 0 0,0-5 3 0,8-2-16 16,-2-1-13-16,3-3-29 0,-3-4-15 0,3 0-14 15,-4 0 3-15,1-12 19 0,-3-4 9 0,-3 2 15 16,-3-1 7-16,-3-3 15 0,-3-1 6 0,-3-3 7 16,-3 2 5-16,3-2 0 0,-6-1 6 0,0 1 16 15,0-3 8-15,0 4 20 0,0 1 10 0,-18 4 10 16,6-2-13-16,12 5-20 0,-9 3-15 0,0 4-7 15,9 2-9-15,0 4 2 0,0 0 12 0,-9 0 16 16,9 0 5-16,-6 0 7 0,6 15 3 16,0-3 5-16,0 1-15 0,0 3-27 0,0-3 15 15,0 2-1-15,0 2-16 0,12 0 1 0,0-2 8 16,0 1-16-16,-3 5 3 0,-3-6 4 0,6 0 2 16,-4 2-1-16,4-1-15 0,0-2 7 0,-3-1-8 15,-3-4 10-15,3 1-4 0,-3-1 2 0,3-3-6 16,-6 0-57-16,-3-4-24 0,0-2-38 0,0 0-47 15,0 0-32-15,0 0-14 0,0 0-15 0,0-13-39 16,0 1-130-16,0 2-248 0</inkml:trace>
          <inkml:trace contextRef="#ctx0" brushRef="#br0" timeOffset="18225.44">3260 1391 2744 0,'6'-4'75'0,"-3"2"18"0,-3-1 20 0,0 2-5 16,0-3-19-16,0 3-23 0,0 1-20 0,0 0 31 16,0 0 21-16,0 0-4 0,0 0-7 0,14 0-12 15,-14 14 4-15,0-4-22 0,15 0 7 0,-15 3-13 16,12 2-3-16,-12 0 1 0,12 0 4 0,-12 2-29 16,0 0-6-16,0-2-2 0,0 2 10 0,0-2-30 15,15 1 24-15,-15-1-12 0,15-2-3 0,-15 1-19 16,0-3 24-16,0-1-8 0,0-5-5 0,0-3-21 15,0 2-49-15,0-4-5 0,0 0-35 16,0 0-33-16,0 0-14 0,0 0 11 0,0-14 17 16,0 3 25-16,15-4 27 0,0 1 23 0,0 0 12 15,-15-1 24-15,11 1 3 0,1-4 10 0,-3 0 2 16,0 1 3-16,-3 0 9 0,3 2 11 0,-3 4 17 16,3-3 0-16,-3 3 13 0,3 5 6 0,-6-2 15 15,6 7-17-15,-3-3 1 0,-3 4-6 0,3 0 3 16,-3 0 6-16,3 0 3 0,-6 14-12 0,9-14 23 15,-6 14-4-15,2 2-24 0,1 0-11 0,3 0-10 16,0 1 1-16,0 1-13 0,3-2-3 16,-3 4-9-16,0-2 7 0,0-3-3 0,-3 1 14 15,-6-4-17-15,0 0-4 0,0-3 16 0,0-3 0 16,0-1-22-16,0-4-46 0,0-1-33 0,0 0-10 16,0 0-11-16,0 0 8 0,0 0 13 0,0-12 3 15,0-1 16-15,0-1 20 0,0 0 21 0,0 2 12 16,0-6 3-16,0 2 8 0,0-2 3 0,18-2 7 15,-18 1 3-15,15 0 8 0,-3 2 15 0,-1-2 13 16,1 6 5-16,-3 0 8 0,3 1 4 0,-6 5 9 16,3 1 18-16,0 1 2 0,0 3-13 0,-3 0-14 15,3 0-3-15,0 2 9 0,-3 0 8 0,3 0-13 16,0 0-24 0,-1 0-3-16,4 17 14 0,-6-3-15 0,0 2-16 0,3 2 17 0,-3-2-29 15,3-1 15-15,-3 6-13 0,-3-5-14 0,0 4 5 16,3-4 1-16,3-1 10 0,-3 1-10 0,3-4-52 15,-3 1-80-15,0-5-43 0,-3-1-56 0,3-2-25 16,-3-2-36-16,0 0-68 0,-3-2-208 0,0-1-149 16</inkml:trace>
          <inkml:trace contextRef="#ctx0" brushRef="#br0" timeOffset="18692.12">3959 1431 2654 0,'0'-4'76'16,"0"3"34"-16,0-2 8 0,0 1 9 0,0 2-9 0,0-2 3 16,0 2 15-16,0 0 19 0,0 0 5 15,0 0-33-15,0 0-25 0,0 0-17 0,0 16-7 16,12-5-14-16,-12 5-37 0,0-5 11 0,12 5-26 16,-3-2-8-16,-9 1 12 0,0 4-18 0,6-2 17 15,-6-1-21-15,6-4 0 0,-6 2 4 0,0-3 12 16,3-2-11-16,-3 0 5 0,3-5 3 0,-3 0-1 15,3-2-6-15,0-2-5 0,-3 0-45 0,0 0-37 16,0 0-20-16,0 0-25 0,0 0 0 0,0 0-8 16,0-12 29-16,0-1 24 0,0-1 12 15,15 0 12-15,-6-3 6 0,2 0 10 0,-5-2 14 16,3 0 15-16,3 0 0 0,0-2 8 0,-3 2 9 16,3-2-7-16,-3 3 6 0,3 0 9 0,3 1 14 15,-3 2 7-15,2 2 21 0,1-2 3 0,0 2-10 16,0 7 10-16,-3-2-7 0,0 1 12 0,3 7 18 15,-9 0 6-15,3 0-1 0,-3 0-25 0,0 13-6 16,0-13-16-16,0 21-3 0,-4-4 13 0,1 1-28 16,3-2-6-16,-3 4-3 0,0-2 6 0,-3 1 1 15,3 1-12-15,0-3 7 0,-3 0-14 0,3 0-2 16,-3-4-8-16,3-2-80 0,-3-2-40 16,0-1-37-16,0 0-22 0,0-5-5 0,0 2-9 0,0-2-4 15,0-2 6-15,0 3-45 0,0-2-71 16,0-2-70-16,0 0 47 0,0 0 30 0,12 0-4 15</inkml:trace>
          <inkml:trace contextRef="#ctx0" brushRef="#br0" timeOffset="19028.21">4489 1354 2542 0,'0'-8'77'0,"0"0"52"15,0 4 30-15,0 0 42 0,-12 2 11 0,12 0-14 16,-15 2 7-16,15 0-31 0,-12 0-20 0,3 0-6 15,9 0-46-15,-9 0-32 0,1 14 3 16,-1 0-42-16,0-3-22 0,3 5-6 0,-3-2 18 16,0 6 1-16,3-4-21 0,3 4-3 0,0 1-15 15,3-2 30-15,0-2 2 0,0 0-29 0,0 0 4 16,0-3 19-16,12 0-42 0,6-6 17 0,-6 1-20 16,2-4 22-16,-2-2-18 0,6-3-15 0,0 0-10 15,3 0-33-15,0 0-28 0,0 0-10 0,2-17 1 16,1 2 4-16,-3 0-9 0,3 1 15 0,-3-2 15 15,0 0 21-15,-7-1 17 0,1-2 23 16,0 4 20-16,-6-4 3 0,-3 4 11 0,-6-2 11 16,0 0 5-16,0 3 3 0,0-1-8 0,0-1-1 15,-21 6-2-15,9 1-13 0,-3 0-25 0,-2 3-45 16,5 1-41-16,3 5-34 0,0 0-67 0,9 0-86 16,0 0-181-16,0 0-100 0</inkml:trace>
          <inkml:trace contextRef="#ctx0" brushRef="#br0" timeOffset="19372.6">5075 1283 2744 0,'-14'0'50'0,"-4"0"29"0,0 0 18 0,0 0 24 15,3 0-4-15,-3 0-24 0,0 0-20 16,0 0-30-16,1 0-22 0,8 0-2 0,0 11-4 15,0-11-13-15,3 16 1 0,6-5-14 0,0-2-11 16,0 4-14-16,0-2-9 0,0-1-5 0,18 0-2 16,-6 3 12-16,3-2 16 0,-1 1 8 0,1-1 5 15,0-1 2-15,0 0 8 0,3 0-2 0,-3 1 6 16,3-5 4-16,-6 4-4 0,2-1 3 0,-2-1-2 16,0-1 7-16,0 0 8 0,0 2 11 0,-3-3 7 15,0-1 23-15,0 1 18 0,-6-2 7 0,-3 1 6 16,0 0-8-16,0 0-18 0,0-3-16 0,0 1-18 15,-18 0-10-15,-6 0-3 0,6 2-10 0,-3-4 0 16,1 2-7-16,-1 1-26 0,0-4-53 16,3 0-73-16,0 0-56 0,3 0-56 0,6 0-69 15,-2 0-217-15,2-15-249 0</inkml:trace>
        </inkml:traceGroup>
        <inkml:traceGroup>
          <inkml:annotationXML>
            <emma:emma xmlns:emma="http://www.w3.org/2003/04/emma" version="1.0">
              <emma:interpretation id="{258DACE6-67E5-46F4-BB72-C12FBD819ACF}" emma:medium="tactile" emma:mode="ink">
                <msink:context xmlns:msink="http://schemas.microsoft.com/ink/2010/main" type="inkWord" rotatedBoundingBox="9313,12179 10627,12155 10638,12737 9324,1276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948.63">5885 1269 2130 0,'0'0'117'0,"15"0"34"16,-15 8 23-16,6-8 24 0,-6 0 10 0,0 0 26 15,0 0-28-15,0 0-8 0,0 0-49 0,0 0-20 16,-12 0-17-16,12 0-25 0,-15 0-41 0,3 0 4 16,0 16-25-16,0-2-7 0,0-2-8 0,4 3 3 15,-4 0 1-15,6 0 1 0,-3 4-12 16,3 0-13-16,3 0-4 0,3 1 11 0,0 1 9 15,0-4-7-15,0 2-30 0,0 0-23 0,12-4-29 16,3-3-27-16,2 0 3 0,1-3-4 0,0 0-4 16,6-3-11-16,0-4-8 0,0 0 5 0,-4-2-2 15,1 0 16-15,0 0 6 0,-3-14 14 0,0 3 14 16,0-4 21-16,-6 0 26 0,0 0 16 0,-1 0 13 16,-5-2 24-16,3-2 23 0,-3 2 21 0,-3-2 25 15,-3 2 26-15,0 1 25 0,0 2 7 0,0-1-6 16,0 4-8-16,0 6-34 0,0-1-14 0,-12-1-26 15,12 7 32-15,0 0 13 0,-9 0 9 16,9 0-36-16,0 18-12 0,0-3-1 0,-6-1 15 16,6 4 0-16,-8 2-33 0,8 1-13 0,-3 0 0 15,3 5-20-15,0-1 3 0,0 0 7 0,0 3-13 16,0 0-17-16,0-2 15 0,0-4-6 0,11 4-6 16,-11-3 0-16,12-1-15 0,-3-2-58 0,3-1-21 15,0-2-92-15,-3 0-44 0,0-1-44 0,0-4-3 16,0-1 5-16,0-4-4 0,-3-1-62 0,-6-3-125 15,6-3-159-15</inkml:trace>
          <inkml:trace contextRef="#ctx0" brushRef="#br0" timeOffset="20348.49">6379 1298 3125 0,'0'-12'93'0,"0"5"42"0,0 3-8 0,0 4 13 16,0 0 6-16,0 0-16 0,-15 0 6 0,15 0-25 15,0 15-42-15,-12-3-6 0,12 1-30 0,0 2-25 16,0 4 23-16,0 1-27 0,0 1 14 0,0-1-5 16,0 5-22-16,0-3 1 0,0 3 11 0,0 0 6 15,0-3 10-15,0 0-25 0,15-2-9 0,0-2 36 16,-3-3-36-16,0-1 12 0,0-6 14 0,6 0-27 16,-6-2-24-16,0-6 2 0,2 0-13 0,1 0-11 15,0 0-27-15,-3-15-1 0,3 0 18 16,-3 0 12-16,3-2 24 0,0-2 19 0,-6-2-2 15,-3 1 22-15,2-5-7 0,1 0 0 0,-9-1-3 16,0 1 38-16,0 3 9 0,0 1 9 0,0 2 7 16,0 2-1-16,0 7-21 0,0-2-8 0,0 5-3 15,0 0-13-15,0 3-6 0,0 4-9 0,0 0 72 16,0 0-9-16,0 0-12 0,0 0-18 0,0 12 23 16,18 2-36-16,-6-2-1 0,-12 3 7 0,9-2-13 15,3 5 6-15,-3-1-17 0,0 0 13 0,0 2-5 16,-9-2-4-16,9 1 6 0,-3-1-13 0,3-2-52 15,-3-3-83-15,0 1-69 0,-1-3-70 0,1-3-41 16,-3-2-23-16,3 0-66 0,-3-3-260 16</inkml:trace>
          <inkml:trace contextRef="#ctx0" brushRef="#br0" timeOffset="20756.69">6814 1362 2657 0,'0'0'56'0,"0"0"2"0,0 0-12 16,0 0-6-16,0 0 1 0,0 0 9 0,0 0-10 16,0 0-9-16,0 0-9 0,0 0-7 0,15 0-8 15,-3 0-4-15,2 0 0 0,7 0-5 16,0 0 7-16,-3 0-2 0,6 0-6 0,-3 0 7 16,-1-11-5-16,-2 3 2 0,0-2-2 0,-3 0 4 15,-3 0 4-15,-3 1 39 0,0-1 32 0,-3 2 36 16,-3 2 31-16,3 0 7 0,-6-2-36 0,0 4-24 15,0-1-29-15,0 2-14 0,0-1-15 0,-18 1 4 16,6 2-14-16,-3 1 6 0,3 0-3 0,-6 0-16 16,6 0-5-16,-5 0 15 0,-1 14-1 0,3-3 5 15,3 0 1-15,-3 0-17 0,0 0-7 0,3 1 10 16,3 5 18-16,0 1 6 0,0 2 5 16,3 0-13-16,0-1-4 0,6 2 9 0,0 0-19 15,0-1 1-15,0-3 1 0,0 0-7 0,0-2 4 16,15-2 1-16,0 1-22 0,-3 0 14 0,3-3-20 15,0-4 28-15,0 2-1 0,-3-2-12 0,3-4-5 16,-1 2-8-16,7-3 3 0,-3-2-29 0,-3 0-64 16,0 0-44-16,0 0-50 0,0 0-67 0,-3-16-33 15,-3 4-8-15,-3 1-26 0,-4 0-98 0,-2-1-260 16</inkml:trace>
        </inkml:traceGroup>
        <inkml:traceGroup>
          <inkml:annotationXML>
            <emma:emma xmlns:emma="http://www.w3.org/2003/04/emma" version="1.0">
              <emma:interpretation id="{2E994811-6467-4B35-BFAB-1A450990C0EA}" emma:medium="tactile" emma:mode="ink">
                <msink:context xmlns:msink="http://schemas.microsoft.com/ink/2010/main" type="inkWord" rotatedBoundingBox="11156,11854 14045,11801 14059,12526 11169,1257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412.52">7626 975 2411 0,'6'-9'44'15,"0"-2"18"-15,0 5 44 0,0 5 21 0,3-3 28 16,-6 2 32-16,3 2 37 0,-3 0 17 0,6 17-16 16,0 4-21-16,0 2-11 0,0 4-12 0,-3 7-39 15,6 4-30-15,-3 2-24 0,2 0-60 0,1 4 3 16,-6-1-5-16,3-2 11 0,3 0-24 0,-3-2-12 16,0-3-12-16,0-3 30 0,-3-1-6 15,3-5-7-15,-3-2-27 0,3-3 40 0,-6-2-6 16,3-4-20-16,-3-3-25 0,0-2-19 0,-3-4-5 15,0-5 9-15,0-1-32 0,0-1-26 0,0 0-44 16,0 0 12-16,0 0-7 0,0-17 6 0,0 5 12 16,0-4 2-16,0 0 8 0,0-4 20 0,0 0 33 15,0-1 19-15,14-5 12 0,4 1 14 0,-3-1 2 16,-3 0 10-16,-3 3 5 0,9 1 20 0,-3 2 32 16,6 3 18-16,-4 2 10 0,-2 1 21 0,-3 5-11 15,0 1 18-15,6 1 9 0,-3 3 0 0,-3 4 11 16,0 0-27-16,0 0-9 0,3 0 7 0,2 16-23 15,-5 4-32-15,-6 0-14 0,3 2 20 16,-6 1-13-16,6 3-45 0,0-5 8 0,-9 6 3 16,0-1 3-16,0-2-10 0,0-2 30 0,0-2-42 15,0 1 1-15,0-2-41 0,0-2-54 0,0-5-57 16,0-1-50-16,0-3-49 0,0-1-24 0,0-1 1 16,0-2-18-16,0-4-63 0,0 0-196 0,0 0-139 15</inkml:trace>
          <inkml:trace contextRef="#ctx0" brushRef="#br0" timeOffset="21803.67">8475 1395 2672 0,'0'-8'67'0,"-15"-3"38"16,0 4 39-16,3 0 35 0,-3-1 14 0,3 3 0 15,-6 2 3-15,1 0-23 0,-1 3-2 0,-3 0-42 16,3 0-32-16,6 0-32 0,-3 12-38 0,3 3-14 15,-3 0-4-15,6 2 12 0,4 2-21 0,5 1-6 16,0 1 23-16,0-1-22 0,0 5 0 0,0-3-3 16,0 0 2-16,0-2 3 0,0-1-39 0,0-2 16 15,11-1-27-15,4-4 13 0,-3-2-4 0,3-3 2 16,3-5-5-16,-3-2 5 0,3 0-22 0,-3 0 0 16,-1 0 5-16,1-15-7 0,-3-1 9 15,0 0-7-15,0 1 9 0,0-3 12 0,3 0-6 16,-6 0 10-16,0-2 13 0,3 0 7 0,0-5 11 15,-4 4 0-15,-2 1 2 0,0 4 13 0,3-1-18 16,0 1 12-16,-3 5 4 0,-3 3 14 0,0 4 33 16,0 1 16-16,0 3 12 0,0 0-6 0,-3 0-19 15,0 17-4-15,0-1-22 0,0-4-22 0,0 3 6 16,0 0-3-16,0-1-1 0,0 2-12 0,0-1-72 16,0-1-48-16,12-2-51 0,-12 3-58 0,0 1-20 15,12-4-42-15,-3 1-62 0,0-7-207 0,3-1-70 16</inkml:trace>
          <inkml:trace contextRef="#ctx0" brushRef="#br0" timeOffset="22239.64">8772 1264 2271 0,'6'-34'102'0,"3"1"36"16,-3 3 36-16,0 4 19 0,-3 3-16 0,3 5-27 16,-3 2-22-16,-3 7 15 0,0 9 53 0,0 0 21 15,0 0-24-15,0 0-47 0,0 16 3 0,0 4-42 16,0 4-11-16,0 2-3 0,0 3-46 0,0 3-16 15,0 0 26-15,0 4-40 0,9-3 2 0,-9 1 13 16,9-1-40-16,0-4 8 0,-9-2 3 0,9-1 14 16,-3-2-32-16,6-6 40 0,-6-3-18 15,0 0-49-15,0-3 10 0,-3-3-42 0,2-3 12 16,1-3-16-16,-3-3-17 0,3 0-22 0,3 0 22 16,-3 0-18-16,3-18 12 0,3 1 23 0,0 3 6 15,0-3 34-15,3 0 7 0,-3-1 15 0,0 2 8 16,-1-5 1-16,1 4 8 0,6 0-3 0,-6 2 7 15,3 0 18-15,-3 1 31 0,0 2-17 0,0 4 35 16,-3 4-3-16,0 0-13 0,-3 0 10 0,-3 4-7 16,0 0-4-16,-1 0-28 0,-2 0 0 0,3 18-2 15,0 0-12-15,-3-4 6 0,0 5-6 0,0 2-14 16,0-2-8-16,0-1 28 0,0 2-33 0,-17-2 7 16,5 0 13-16,-3-1 6 0,3-1 17 0,0-4-34 15,-3-1 0-15,0 2 18 0,3-6 12 16,-3 1-25-16,1-3-8 0,2-4 8 0,0 1-49 15,0-2-11-15,3 0-50 0,0 0-28 0,3-12-51 16,3-3-49-16,0 4-24 0,0-1-2 0,3-2-12 16,0 1-26-16,0-4-83 0,0 1-176 0,0-3-46 15</inkml:trace>
          <inkml:trace contextRef="#ctx0" brushRef="#br0" timeOffset="22498.12">9472 969 2622 0,'9'-10'68'0,"-3"6"34"0,-6 0 46 0,0 4 33 15,0 0 6-15,0 0-13 0,0 19-9 0,-15 0 5 16,15 0-25-16,-15-2 6 0,15 6-22 0,-12 3-43 16,-3-3 0-16,3 3-43 0,3 3 11 0,3 1-13 15,6 1-31-15,-6 5 2 0,1-2 7 0,5-1 3 16,0 0-14-16,0-5-21 0,0 0 7 0,0-6 3 15,0 3-59-15,0-5-62 0,17-3-65 0,-2-3-60 16,-3 1-36-16,0-4-11 0,0-2-6 16,0-3-32-16,0-1-61 0,6-1-162 0,0-4-77 15</inkml:trace>
          <inkml:trace contextRef="#ctx0" brushRef="#br0" timeOffset="22892.79">9826 1324 2431 0,'0'-6'77'0,"0"-2"42"16,0 3 30-16,-12-2 23 0,12 2 9 0,-12-2 6 16,0 0-9-16,1 5-22 0,2-2-15 0,0 0-7 15,-3 3-45-15,0 1-19 0,-3 0-12 0,6 0-25 16,-3 15-19-16,0 0-5 0,-3-3 14 0,0 4 0 16,9-4-3-16,1 1-13 0,-1 1-21 0,0 2 12 15,3-6 19-15,0 5-12 0,3 2-4 16,0-4-4-16,0 3 2 0,0-2-14 0,0-1-31 15,0-1-15-15,0-5-52 0,18 1-29 0,-1-8-24 16,1 0 0-16,3 0 10 0,-3 0 4 0,3 0-11 16,0-13 1-16,-1 2-9 0,4-1 10 0,-3-1 6 15,0-3 33-15,3 1 21 0,-3-6 30 0,-1 1 14 16,-5-1 47-16,3 0 48 0,-3-1 46 0,-3 3 20 16,0 0 24-16,-6 4 10 0,0 1 8 0,0 6 11 15,-3-1 33-15,-3 9 26 0,0 0 7 0,0 0-38 16,0 0-26-16,0 0-34 0,0 15-39 0,0-1-23 15,0 3-22-15,0 2 4 0,0-2-25 16,0 2-11-16,0 0 1 0,0 0-16 0,0-1 15 16,0-2-3-16,0-5-62 0,0 3-75 0,0-6-61 15,0 0-44-15,0-4-38 0,0 3 2 0,0-6-16 16,9 2-77-16,-3-3-159 0,5 0-104 0</inkml:trace>
          <inkml:trace contextRef="#ctx0" brushRef="#br0" timeOffset="23264.28">10174 1269 2641 0,'0'-5'82'0,"0"3"43"0,0 2 25 16,0 0 41-16,0 0 11 0,0 0-6 0,0 0-28 15,0 0-7-15,0 0-49 0,0 0 0 0,0 0-23 16,0 13-7-16,0-13-40 0,0 15-9 16,0 0-9-16,0-2-11 0,0 2 21 0,0-2-31 15,0 1 24-15,0 0-30 0,0 2 22 0,0-4-31 16,9 1 8-16,-9-2 6 0,6-5-10 0,-6 2-6 15,0-2-54-15,0-1-1 0,0-4-36 0,0 0-36 16,0-1-40-16,0 0 7 0,0 0 16 0,0 0 25 16,0-13 30-16,12 0 18 0,-12 3 21 0,12-5 26 15,-3 3 10-15,0-4 8 0,3-1 10 0,-3 0 13 16,6-2-4-16,-3 3 9 0,2 1 23 0,1 2 15 16,-3-1 27-16,3 1 21 0,0 6 12 15,0 1-7-15,-3 0 11 0,0 3 0 0,-3 3 17 16,0 0-9-16,0 0-35 0,-1 0-8 0,1 0-12 15,-3 15-10-15,3-1-23 0,0 0-17 0,-3 1 4 16,3 1-24-16,-3 3 18 0,0 0-12 0,0 3 0 16,0-2-23-16,0 4-64 0,0-3-88 0,0 3-53 15,-3-7-35-15,3 2-15 0,-3-4-11 0,-3 1-61 16,0 0-233-16,0-6-139 0</inkml:trace>
        </inkml:traceGroup>
        <inkml:traceGroup>
          <inkml:annotationXML>
            <emma:emma xmlns:emma="http://www.w3.org/2003/04/emma" version="1.0">
              <emma:interpretation id="{2FD02A9B-258D-4C07-8FA4-A4B92272E8AB}" emma:medium="tactile" emma:mode="ink">
                <msink:context xmlns:msink="http://schemas.microsoft.com/ink/2010/main" type="inkWord" rotatedBoundingBox="14653,11803 17397,11753 17417,12803 14672,1285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3864.04">11499 894 2335 0,'0'-7'55'0,"-15"6"23"0,0 1 6 0,6 0 13 15,-3 0-1-15,0 0-3 0,1 0 18 0,2 0-8 16,0 17-14-16,-3-1-24 0,3-3-8 0,0 4 2 16,-3 8 3-16,3 1-2 0,-3 4 7 0,3-1-3 15,3 1-1-15,-3 3-3 0,0 1-4 0,4 0-5 16,-1 0 8-16,0-1-13 0,0 0-7 0,3 0-9 16,0-1 5-16,3 3-3 0,0-4-16 0,0 5 2 15,0 0-1-15,0 0-27 0,12 0 10 0,-12 3-2 16,15 0 2-16,-4 0 13 0,-11 1-23 15,0-2-25-15,12-4-29 0,-3-2-19 0,-9-3-6 16,6-6-15-16,-6-1-31 0,0-8-29 0,0-3-41 16,0-2-30-16,0-5-75 0,0-4-193 0,-12 0-192 15</inkml:trace>
          <inkml:trace contextRef="#ctx0" brushRef="#br0" timeOffset="24054.16">11133 1468 2687 0,'0'-6'65'0,"0"1"29"0,0 0 9 16,0-1 22-16,18 2 14 0,0-2-1 0,-4 2 3 15,10-1-8-15,0 4-45 0,0 1-25 0,6-5-24 16,2 3-17-16,1 0-21 0,-3 2-70 16,3-5-60-16,-10 5-56 0,1 0-49 0,0 0-39 15,-3 0-64-15,-6 0-165 0,0 0-157 0</inkml:trace>
          <inkml:trace contextRef="#ctx0" brushRef="#br0" timeOffset="24376.11">11695 1351 2116 0,'6'-5'77'0,"6"2"52"16,-3-2 5-16,-3 2 10 0,3-2 19 0,-3 5 13 15,0 0 13-15,-3 0 2 0,3 0-14 0,-3 0 4 0,0 13 14 16,3-13-19-16,-3 17-55 0,0 0-20 15,3-3-1-15,3 5-43 0,-3 1-28 0,0-4 9 16,0 0-6-16,0 3-20 0,-1-2 5 0,-2-1 1 16,0-1-12-16,-3 0-8 0,3-5 12 0,-3 1-10 15,0-2-17-15,0-1-3 0,0-1-18 0,0-6-61 16,0 1-13-16,0-2-5 0,0 0-26 0,0 0 10 16,0 0 3-16,0-14 22 0,-9 3 31 0,9-2 29 15,0 1 13-15,0-4 11 0,0-1 12 16,0 3-3-16,0-3 11 0,0 1-3 0,15-4 4 0,0 5 6 15,-3-2-5-15,3 5-3 0,-3 1 4 16,6-2 0-16,-6 4-8 0,3 2-35 0,-3 3-22 16,-1-1-31-16,4 1-36 0,0 2-46 0,-3-3-40 15,-3 5-89-15,3 0-177 0,0 0-126 0</inkml:trace>
          <inkml:trace contextRef="#ctx0" brushRef="#br0" timeOffset="24804.41">12178 1321 2333 0,'0'0'73'0,"0"-6"23"0,0 1 6 15,-12 2 6-15,12 0 1 0,-6 3-7 16,6 0 9-16,-9 0 13 0,0 0-5 0,3 0-16 16,-3 0-25-16,3 0-14 0,-3 15 9 0,-3-4 0 15,3-11-4-15,0 16 3 0,-2 2-8 0,2-6 1 16,0 2-19-16,0-2-15 0,3 3-14 0,0 0 11 15,3-1-21-15,0-1 15 0,3-2-16 0,0 0-13 16,0-1 22-16,0-3-14 0,0-2-14 0,12 1 19 16,3-1-6-16,0-2-44 0,2-3-28 0,4 0-38 15,0 0-9-15,6 0-8 0,0 0 10 0,-1 0 9 16,-2-11 4-16,0 11 9 0,0-15 8 0,3 3 24 16,-4 1-4-16,-5 0 23 0,0 0 12 0,-3-5 14 15,-3 3 8-15,-3-4 5 0,0 0 35 16,0 0 14-16,-3 2 23 0,0 0 9 0,-6 3 5 15,0 3-8-15,0-1 4 0,0 4 30 0,0 6 8 16,0 0 18-16,0 0-13 0,0 0-27 0,0 0-25 16,0 16-28-16,0-1-17 0,0 1-8 0,0 0 2 15,0-4 0-15,0 5-23 0,0-2 21 0,0 2-6 16,0-2-19-16,0-1-73 0,0-4-25 0,0 1-56 16,0-2-30-16,0 0-27 0,0-2-15 0,0-3-30 15,0-4-33-15,0 0-81 0,12 0-104 0,2 0-14 16</inkml:trace>
          <inkml:trace contextRef="#ctx0" brushRef="#br0" timeOffset="25168.43">12585 1338 1945 0,'6'-17'83'0,"0"3"26"0,0 0 20 15,-3 0 7-15,3 1 3 0,3 3-12 0,0 1-15 16,0 5 12-16,-3-1 12 0,0 2 30 0,0 3 1 16,-6 0-7-16,0 0-7 0,0 19-10 0,0-2 16 15,0 2-10-15,0 1-25 0,0 3-39 0,0-2-21 16,0 2-1-16,0 2-19 0,0-1-41 0,0-7 15 15,12 2-5-15,-12-2-3 0,15-3-9 16,-15-4 11-16,0 0-23 0,0-5 7 0,0 0-47 0,0-2-22 16,0-2-65-16,0-1-56 0,0 0-19 15,0 0 2-15,0 0 14 0,0-13 46 0,0 2 34 16,15-1 36-16,-3-1 26 0,-4-2 21 0,7 3 16 16,0-8 5-16,0 1 9 0,3 1 7 0,0-2 14 15,-3 3 6-15,3-2 12 0,-4 0 13 0,1 5 0 16,0-1 11-16,-3 4 3 0,3-2 5 0,-3 7-8 15,0-2 8-15,3 3 26 0,-3 4-3 0,-1-2-7 16,1 3-1-16,3 0 3 0,-3 0-16 0,-3 0-44 16,0 20 4-16,3-4-11 0,-6-1 3 0,0 4-21 15,3-4 7-15,-6 6-16 0,0-6-2 0,0 3-60 16,0-2-43-16,0-4-50 0,0 1-30 16,-3-1-27-16,0-1-15 0,0-4-25 0,0-1-76 15,0-2-236-15,0 1-128 0</inkml:trace>
          <inkml:trace contextRef="#ctx0" brushRef="#br0" timeOffset="25420.75">13282 1208 2711 0,'0'-6'74'0,"0"1"48"0,0 0 31 15,0 3 34-15,-12 1 16 0,12-2-7 0,-12 3-18 16,3 0-16-16,0 0-42 0,0 0-27 0,3 0-36 15,-2 16-11-15,2-4-13 0,3 1-32 16,-3-1-2-16,3 3 24 0,0 0-20 0,3-1 3 16,0 1-18-16,0 0 10 0,0-5 4 0,0 2-14 15,0 2 26-15,12-6-15 0,-12 0-2 0,14 1 3 16,1-3-20-16,3-1-52 0,-3 0-35 0,3-4-73 16,0 2-47-16,0 1-51 0,3-4-27 0,-4 0-48 15,4 0-135-15,-3 0-219 0</inkml:trace>
          <inkml:trace contextRef="#ctx0" brushRef="#br0" timeOffset="25868.53">13544 1222 2194 0,'0'9'80'16,"0"-9"17"-16,0 0 20 0,0 7-5 0,0-7-10 15,0 5-29-15,0-5-16 0,0 0-26 0,0 0-3 16,15 0-15-16,-6 0-7 0,3 0 1 0,3 0-5 16,-1 0 4-16,1-15-4 0,3 15-1 0,-3-10-3 15,6-1 3-15,-3 11-8 0,3-13-13 0,-4 5-5 16,1-3-7-16,0 7 1 0,-3-4 13 0,3-2 7 16,-3-1 3-16,-3 2-6 0,0 3 12 0,-3-4 8 15,-3 0 18-15,2 0 12 0,-5 4-1 16,0-1 1-16,-3 4-9 0,0-3-2 0,0 1-1 15,0 5 2-15,0-4 0 0,0 2-5 0,-12-3-5 16,1-2 3-16,11 5-5 0,-12-2 9 0,0-2-2 16,3 2 6-16,-3 2 5 0,3-1 22 0,0 3 10 15,0 0 3-15,0 0 16 0,-6 0 0 0,3 17-7 16,3-2-14-16,1-3-20 0,-4 2 7 0,3-1-9 16,-3 2-8-16,0 1-7 0,6 3-18 0,-3 0-8 15,3-1 5-15,-3 1-1 0,6 1 7 0,0 1-4 16,0-2-7-16,3-1 10 0,0-2-6 15,0-3-7-15,0 2-3 0,0-1 7 0,18-4-58 16,-3 1-30-16,-3-4-46 0,6-3-27 0,-3 2-31 16,2-1-29-16,1-5-23 0,3 0-53 0,0 0-182 15,3 0-163-15</inkml:trace>
        </inkml:traceGroup>
        <inkml:traceGroup>
          <inkml:annotationXML>
            <emma:emma xmlns:emma="http://www.w3.org/2003/04/emma" version="1.0">
              <emma:interpretation id="{A9BAEE3E-061E-4D2C-9074-8F7420FAFC1B}" emma:medium="tactile" emma:mode="ink">
                <msink:context xmlns:msink="http://schemas.microsoft.com/ink/2010/main" type="inkWord" rotatedBoundingBox="17700,11998 17916,11994 17925,12437 17709,1244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6267.6">14386 1084 2599 0,'0'0'54'0,"-15"0"43"0,15 0 31 16,-17 0 11-16,2 0-2 0,-3 0-5 16,-3 0-19-16,3 11-35 0,3-11-19 0,-3 0-20 15,-2 0-8-15,8 0-21 0,0 16-1 0,6-16-2 16,6 0 0-16,-6 0-14 0,3 12 2 0,3-12-20 15,0 12-19-15,0-1 10 0,0-11-5 0,0 10 15 16,0 1 8-16,0 0 3 0,0-3 5 0,15 0 6 16,0-3 0-16,-3-1-1 0,-12 4 10 0,11 1-15 15,-2-2 8-15,3-3-5 0,-6 3 6 0,0 1 2 16,0 2 0-16,3 0-9 0,3 1 11 0,3-1-1 16,-3 3-7-16,0 5 5 0,0-3-6 15,-3 1 1-15,-1-1 2 0,-2 2 2 0,-6-3 6 16,0 3 0-16,0-2 7 0,0-1 17 0,-14 0 25 15,2-3-5-15,0-1 20 0,-3-1-11 0,0-1-4 16,0 1-14-16,0-4-8 0,0 1-7 0,-6-1-9 16,10-2-4-16,-4 1-8 0,6-2-20 0,-3 0-64 15,3-2-50-15,3 0-54 0,3 0-34 0,3 0-30 16,0 0-53-16,0 0-105 0,0-11-223 0</inkml:trace>
        </inkml:traceGroup>
        <inkml:traceGroup>
          <inkml:annotationXML>
            <emma:emma xmlns:emma="http://www.w3.org/2003/04/emma" version="1.0">
              <emma:interpretation id="{FDF4F9B5-F2E4-4263-AAFF-1B8E92E77821}" emma:medium="tactile" emma:mode="ink">
                <msink:context xmlns:msink="http://schemas.microsoft.com/ink/2010/main" type="inkWord" rotatedBoundingBox="19034,11804 20336,11780 20350,12552 19048,1257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6896.63">15592 1097 2180 0,'0'-15'53'0,"0"3"20"16,0 3 14-16,-12 3 12 0,12-2 16 0,-12 1 11 16,12 1-5-16,-9 2 0 0,9-1-8 0,-9 5-14 15,9 0-22-15,-6 0-15 0,0 0-12 0,0 0-18 16,6 0 8-16,0 0 27 0,0 0 41 0,0 0-11 16,0 0-10-16,0 0-13 0,0 13-4 0,0 4-29 15,0-2 11-15,0 6-15 0,0 0 12 0,0 8-35 16,0-1 26-16,0 2-27 0,0 2 15 15,0 0-19-15,0-1-5 0,-15 2 3 0,15-2 1 16,0 1-4-16,0-3 5 0,0-2-5 0,0 0-7 16,0 2-32-16,0-6-46 0,0-2-47 0,0-2-38 15,0 0-35-15,0-5-20 0,0-5-2 0,0 0 6 16,0-3-21-16,0-3-67 0,0-3-130 0,0 0-155 16</inkml:trace>
          <inkml:trace contextRef="#ctx0" brushRef="#br0" timeOffset="37183.71">15607 1184 1494 0,'12'-26'76'0,"0"3"8"15,0 0-7-15,-1 2 13 0,4 0 4 0,3 1 14 16,0 0-12-16,0 4-13 0,0 0-10 0,0 1-11 16,2 2-3-16,1 9-10 0,-6-4 0 0,-3 3-5 15,0 1 6-15,0 4 5 0,-6 0-3 0,3 0 5 16,-3 0-9-16,0 0 12 0,-3 17-6 0,0-4 1 15,-3-1-7-15,0 1-5 0,0 2 1 0,0-3 1 16,0 2-4-16,0 0-8 0,0-3-6 0,-15 5 2 16,15 0-4-16,-18-2-1 0,-3 3-10 0,9-4-4 15,-3-3-4-15,0 5-5 0,0-3-3 0,4-3 1 16,-1 0 8-16,3-3-10 0,0-2-24 0,0 1-23 16,3-1-22-16,3-2-44 0,0-2-42 15,0 0-21-15,3 0-38 0,0 0-59 0,0 0-118 0,0 0-79 16,0-12-25-16</inkml:trace>
          <inkml:trace contextRef="#ctx0" brushRef="#br0" timeOffset="37541.1">16268 887 2791 0,'0'-3'38'0,"0"2"27"0,0-3 31 15,0 4 25-15,-18 0 5 0,0 0 0 0,0 0-6 16,3 15-28-16,0 2-4 0,0 0 0 0,0 4-21 16,1 3 5-16,2 3-17 0,0 4 17 0,3 4-26 15,0-1-9-15,0 1 3 0,3 2-12 0,3 2-15 16,3-3-9-16,0-1 26 0,0 1-30 0,0-3 3 15,0 1 25-15,0-4-13 0,0-4-10 0,12 1 1 16,-12 0-7-16,12-4-17 0,-3-2 15 16,0-1 12-16,0-5-23 0,0 3 20 0,-3-4-31 15,0-2-17-15,-1-1-41 0,1-1-19 0,-3-6-27 0,3 1-33 16,0-2-27-16,0-2-14 0,0-1-9 16,3 0-12-16,-3 0-39 0,6 0-67 0,-3-17-152 15,3 3-107-15</inkml:trace>
          <inkml:trace contextRef="#ctx0" brushRef="#br0" timeOffset="38353.74">16488 1169 2487 0,'-3'-2'34'0,"0"2"2"0,0-3-9 16,3 3 16-16,0 0 12 0,0 0 11 0,0 0-6 16,18 0-10-16,-6 0-12 0,3 0-9 0,5 0-8 15,-2 0-10-15,3 0-3 0,3-12-3 0,0 12-7 16,-3-11 6-16,-1 11-7 0,1 0-8 0,-6-11-39 15,0 3-29-15,-3 8-21 0,-3 0-23 16,3 0-41-16,-6 0-53 0,3 0-80 0,-3-12-146 16,0 12-41-16</inkml:trace>
          <inkml:trace contextRef="#ctx0" brushRef="#br0" timeOffset="37859">16550 989 2399 0,'0'-4'45'0,"0"-3"3"15,0-1 10-15,0 1 24 0,0 3-3 0,0 0-11 16,0 0-19-16,0 1-10 0,0-5-6 0,0 5-6 16,0 0 4-16,0 1-3 0,18-2-10 0,0-1-8 15,-3 1-1-15,6-1-2 0,-3 2-5 0,0-1 4 16,-1-1-7-16,4 1 5 0,-3 1-2 0,0-1-11 15,0 2-23-15,0 0-27 0,-9 1-39 0,3 1-29 16,-4 0-32-16,-5 0-46 0,3 0-77 16,-6 0-159-16,0 0-63 0</inkml:trace>
          <inkml:trace contextRef="#ctx0" brushRef="#br0" timeOffset="38123.86">16664 983 2335 0,'-9'0'55'0,"3"0"-1"0,0 0 14 0,3 0 3 16,0 0 13-16,3 0-3 0,-6 0 6 0,3 0 2 15,3 0 1-15,-3 0-2 0,0 15 5 0,-3 2-9 16,0 2-5-16,3-1-9 0,-3 4-5 0,0 1-1 16,3 0 8-16,-3 3-22 0,3 3-7 15,0-1-1-15,-3 0-11 0,3-1-4 0,0 1-7 16,0-1-11-16,3-2 7 0,-3 1-9 0,3-3-9 15,0-3 17-15,0 0-23 0,0-4 5 0,0 0-8 16,0-5-43-16,0-2-36 0,0-3-37 0,0-3-28 16,12 0-19-16,-12-3-37 0,9 0-29 0,-9 0-69 15,6 0-133-15,-6 0-174 0</inkml:trace>
        </inkml:traceGroup>
        <inkml:traceGroup>
          <inkml:annotationXML>
            <emma:emma xmlns:emma="http://www.w3.org/2003/04/emma" version="1.0">
              <emma:interpretation id="{00A78C80-13E5-474B-8A45-56B25FE9F0BC}" emma:medium="tactile" emma:mode="ink">
                <msink:context xmlns:msink="http://schemas.microsoft.com/ink/2010/main" type="inkWord" rotatedBoundingBox="20706,11603 20802,11601 20820,12556 20724,1255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8883.75">17184 706 2462 0,'-3'-5'32'0,"0"3"8"0,3 2 15 15,0-1 13-15,0-2-10 0,0-1-9 0,0 4-15 16,0 0 0-16,0 0 26 0,0 0 16 0,0 0 10 16,0 0-3-16,0 15 18 0,0 1-1 15,0-1 14-15,0 2 5 0,0 2-7 0,0 0 14 16,0 3-33-16,15 1 10 0,-15 6 3 0,0 1-30 15,0 1-1-15,21 0-11 0,-12 2 18 0,-9-1-33 16,12 0-2-16,-12 0 1 0,0 1-34 0,18-1-4 16,-12 2 24-16,-6-4-18 0,9-3-4 0,0 4 5 15,-3-3-7-15,-6 0-19 0,0-3-4 0,0 1 20 16,0-2-18-16,0-3 13 0,0 4-8 0,0-3 18 16,0 1-23-16,0-5 27 0,0 2-26 0,0-6 25 15,0 1-21-15,0-4-9 0,0 0 14 0,-15-1 9 16,15-4 12-16,0 0-32 0,0 1 27 0,-15-3-16 15,15 3-52-15,-18-1 6 0,18-3-9 16,0 0-9-16,0 0-27 0,0-1-43 0,0-1-41 16,0-1-25-16,0 2-11 0,0-2-14 0,0 0-11 15,0 0-6-15,0 0-32 0,0 0-82 0,-12 0-159 16,12 0-32-16</inkml:trace>
        </inkml:traceGroup>
        <inkml:traceGroup>
          <inkml:annotationXML>
            <emma:emma xmlns:emma="http://www.w3.org/2003/04/emma" version="1.0">
              <emma:interpretation id="{16A611AA-C692-488C-BEEE-C9540EB80AE7}" emma:medium="tactile" emma:mode="ink">
                <msink:context xmlns:msink="http://schemas.microsoft.com/ink/2010/main" type="inkWord" rotatedBoundingBox="21272,12005 21541,12000 21543,12102 21273,1210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0736.43">17750 1093 1776 0,'-3'0'95'0,"0"0"10"0,0 0-1 15,3 0-3-15,0 0-5 0,0 0-3 0,0 0-13 16,0 0-14-16,0 0-21 0,0 0 4 0,0 0-2 16,0 0 5-16,0 0 1 0,0 0-3 0,0 0 24 15,0 0 7-15,0 0-4 0,0 0-4 0,0 0-8 16,0 0-9-16,15 0-9 0,0 0-15 16,-6 0-10-16,3 0-8 0,0 0-10 0,-1 0 6 15,-5 0-9-15,6 0 2 0,3 0-3 0,-3 0-1 16,0 0 1-16,3 0-8 0,-3 0-15 0,0 0-28 15,3 0-29-15,-6 0-25 0,-1 0-15 0,7 0-12 16,-9 0-10-16,0 0-9 0,0 0-37 0,-3 0-62 16,0 0-130-16,0 0-77 0,-3 0-3 0</inkml:trace>
          <inkml:trace contextRef="#ctx0" brushRef="#br0" timeOffset="40950.43">17801 1171 1812 0,'-6'4'70'0,"3"-1"17"16,3 1 12-16,-3-2-9 0,0 0-9 0,3 3 4 16,0-5-4-16,0 0 4 0,0 0 6 0,0 0-16 15,0 0-1-15,0 0-16 0,12 0-10 0,0 0-3 16,-4 0-5-16,4 0-10 0,0 0-9 0,3 0-8 16,0 0-7-16,0 0 1 0,0 0-5 0,3 0-5 15,-3 0-3-15,-4 0-36 0,7 0-29 0,-12 0-24 16,6 0-28-16,-3 0-43 0,-3 0-60 0,3 0-115 15,-3 0-169-15</inkml:trace>
        </inkml:traceGroup>
        <inkml:traceGroup>
          <inkml:annotationXML>
            <emma:emma xmlns:emma="http://www.w3.org/2003/04/emma" version="1.0">
              <emma:interpretation id="{16107518-8874-45BD-BAC7-D85369D91798}" emma:medium="tactile" emma:mode="ink">
                <msink:context xmlns:msink="http://schemas.microsoft.com/ink/2010/main" type="inkWord" rotatedBoundingBox="22115,11753 23059,11736 23068,12251 22125,12269"/>
              </emma:interpretation>
              <emma:one-of disjunction-type="recognition" id="oneOf15">
                <emma:interpretation id="interp15" emma:lang="" emma:confidence="0">
                  <emma:literal>02</emma:literal>
                </emma:interpretation>
                <emma:interpretation id="interp16" emma:lang="" emma:confidence="0">
                  <emma:literal>0.2</emma:literal>
                </emma:interpretation>
                <emma:interpretation id="interp17" emma:lang="" emma:confidence="0">
                  <emma:literal>002</emma:literal>
                </emma:interpretation>
                <emma:interpretation id="interp18" emma:lang="" emma:confidence="0">
                  <emma:literal>o 2</emma:literal>
                </emma:interpretation>
                <emma:interpretation id="interp19" emma:lang="" emma:confidence="0">
                  <emma:literal>2.2</emma:literal>
                </emma:interpretation>
              </emma:one-of>
            </emma:emma>
          </inkml:annotationXML>
          <inkml:trace contextRef="#ctx0" brushRef="#br0" timeOffset="42264.84">18607 1171 2459 0,'0'-4'54'0,"0"4"30"16,0-1 8-16,0-2 12 0,0 3 8 15,0 0-15-15,0 0-15 0,0 0-18 0,0 0-28 16,0 0-20-16,0 0-4 0,0 0 0 0,0 0 5 16,0 0 13-16,0 0 11 0,0 0 16 0,0 0-3 15,0 0 3-15,0 12-6 0,0-1-15 0,0-11-9 16,0 15 7-16,0-6-23 0,0-9 0 0,0 9-4 15,0-2 0-15,0-7 5 0,-15 0-8 0,15 6 10 16,0 0-11-16,0-1-3 0,0-1 12 0,0-4-10 16,0 0-9-16,0 0 16 0,12 0-8 0,0 0-3 15,3 0 6-15,-6 0 3 0,3-16-3 0,-3 4-11 16,0 0-7-16,0 12-1 0,-6-15-4 16,-3 5 15-16,0-1 0 0,0 4 3 0,0-1-7 0,0 8-1 15,0 0 2-15,0-8 6 0,0 2-1 16,0 6 7-16,0 0 1 0,0 0-14 0,0 0 0 15,0 0 2-15,0 0 5 0,0 0 6 0,0 0-4 16,0 0-4-16,-18 0-5 0,18 0 2 0,0 0-20 16,0 0-20-16,-18 0-17 0,18 0-30 0,-9 12-24 15,9-12-27-15,0 12-15 0,0-12-38 0,0 0-51 16,0 6-164-16,0-6-178 0</inkml:trace>
          <inkml:trace contextRef="#ctx0" brushRef="#br0" timeOffset="43068.72">18929 968 1833 0,'-9'0'19'0,"3"-13"-8"16,6 3 1-16,0 10-3 0,0-8-2 0,0-1-7 16,0 3 13-16,0-3-13 0,0 3-7 15,15 1 1-15,-3-1 9 0,3-3-9 0,-4 3 7 16,1 0 1-16,0-2 4 0,3 3-12 0,-3-2 28 16,0 2 3-16,3-2 18 0,-6 5 15 0,6 0 2 15,0 0-2-15,-4 1 13 0,1 0 1 0,3-2 10 16,-9 3-4-16,3 0-5 0,3 0-3 0,0 0-12 15,-9 0-8-15,6 0-3 0,-3 0-15 0,3 0-9 16,3 0-8-16,-6 0 0 0,2 0-3 0,-2 0 1 16,0 15 1-16,0-15-5 0,0 12 0 0,0 1-3 15,0 1-3-15,-3-2 4 0,3 2-4 0,0-1 1 16,0 2 0-16,0 0 9 0,0-2 7 16,-6-1 4-16,0 2 1 0,0-4-3 0,0 5 4 0,0 0 11 15,0-3 3-15,0 5-3 0,0-3 6 0,-12 2-8 16,-3-3 3-16,3 3-3 0,0 0-5 15,6-2 7-15,-6 1-1 0,1 0 1 0,2-1-2 16,-3 1 1-16,0 1-20 0,-3 0-1 0,3-3-6 16,-3 0 2-16,3-2-4 0,0 2-1 0,3-4-8 15,-2 2-1-15,5-5 3 0,-3 1 0 0,6-5 0 16,0 3 3-16,-6-2-7 0,6-1 13 0,3 0-14 16,0 1 5-16,-6-2 1 0,6 1-2 0,-6 1 0 15,6-3 1-15,0 0-1 0,0 0-7 0,0 0 1 16,0 0-8-16,0 0 2 0,0 0 9 15,0 0-2-15,0-14 7 0,0 14-6 0,12 0 3 0,0-14 4 16,3 3-2-16,-15 11 1 0,6-10-2 16,5 3 5-16,-2 0-9 0,3 0 7 0,-3-1-5 15,0 1 10-15,6 3 11 0,-3 0 3 0,0 0 0 16,3 4 15-16,-3-6-3 0,2 3-7 0,4 1 5 16,-9 2 11-16,3 0-7 0,0 0-8 0,0 0-8 15,-3 0 8-15,3 0-20 0,0 13 0 0,-6-13-9 16,6 0 11-16,2 10 7 0,-8-10-21 0,6 0 13 15,3 0-3-15,-3 0-4 0,0 0 14 0,3 0-9 16,-3 15-7-16,3-15-5 0,-3 0 9 16,0 0 3-16,-1 0 6 0,-2 0-8 0,3 0-6 0,-6 0 7 15,3 0-8-15,-3 0 4 0,0-13-8 16,-6 13 7-16,6-10 3 0,-6 1-4 0,0 9 12 16,6 0-9-16,-6 0-12 0,0-6-25 0,0 6-39 15,0 0-56-15,0 0-45 0,0 0-35 0,0 0-23 16,0 0-26-16,0 0-65 0,0 0-231 0,0 0-150 15</inkml:trace>
        </inkml:traceGroup>
      </inkml:traceGroup>
    </inkml:traceGroup>
    <inkml:traceGroup>
      <inkml:annotationXML>
        <emma:emma xmlns:emma="http://www.w3.org/2003/04/emma" version="1.0">
          <emma:interpretation id="{8E169A45-109D-4F15-B828-5CB28B69F140}" emma:medium="tactile" emma:mode="ink">
            <msink:context xmlns:msink="http://schemas.microsoft.com/ink/2010/main" type="paragraph" rotatedBoundingBox="3213,14159 28266,13793 28285,15118 3232,15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52B158-2939-4949-A7FC-50D52AD28173}" emma:medium="tactile" emma:mode="ink">
              <msink:context xmlns:msink="http://schemas.microsoft.com/ink/2010/main" type="line" rotatedBoundingBox="3213,14159 28266,13793 28285,15118 3232,15484"/>
            </emma:interpretation>
          </emma:emma>
        </inkml:annotationXML>
        <inkml:traceGroup>
          <inkml:annotationXML>
            <emma:emma xmlns:emma="http://www.w3.org/2003/04/emma" version="1.0">
              <emma:interpretation id="{3609A192-DD5D-4140-8F9B-6ED88D340F79}" emma:medium="tactile" emma:mode="ink">
                <msink:context xmlns:msink="http://schemas.microsoft.com/ink/2010/main" type="inkWord" rotatedBoundingBox="3213,14159 5086,14132 5105,15395 3231,1542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3844.85">622 3234 2292 0,'0'0'16'0,"0"0"-4"0,0 0 2 0,-12 0 25 16,12 0 4-16,-11 0-4 0,2 15 8 0,9-4-11 15,-12 0-8-15,0 0 2 0,6 0-2 0,-3 6 9 16,9-2 2-16,0 3 9 0,-6-4-4 0,0 7 13 16,3-1 3-16,3 3 1 0,-3 0 7 15,-3 2 5-15,6-4 3 0,0 5 3 0,0 2-7 16,0 1-7-16,0 3 4 0,0-1 3 0,0 3 4 16,15 5-12-16,-15-1 9 0,0 0-20 0,18-1-15 15,-18 1-11-15,12 1 4 0,-3-1-7 0,0 0 16 16,-9-3-19-16,11-2-5 0,1 0-6 0,-3 0 12 15,-3 1-6-15,0-5-14 0,3-1-4 0,-3-3-4 16,3-5 5-16,0 0 17 0,-3-4-6 0,0 0-9 16,3-5 14-16,-3-1-1 0,0 1-15 0,0-4 9 15,-3 3-8-15,0-2-3 0,0 0-1 0,0-1 10 16,0 1-14-16,-3-3 13 0,0 0-12 16,0-3-1-16,0 2 7 0,0 1-11 0,0-3 16 15,0 1-3-15,0 2 11 0,0-2-5 0,11 0 1 16,-11 5-3-16,12-4-14 0,-3 3 12 0,-9-1 2 15,9 0-13-15,-3 2 14 0,-6-1-8 0,9-2 2 16,-3 0 4-16,-3 0 4 0,-3 1-11 0,0-3 1 16,0-2 2-16,0 3-8 0,0-3 11 0,0 1 4 15,0 0-9-15,0-1-1 0,0-1 13 0,0 0-6 16,0 0 7-16,0 0-16 0,0 0 10 0,0 0-14 16,0 0 16-16,0 0-15 0,0 0 19 0,0 0-14 15,0 0-7-15,0 0-40 0,0 0-18 0,0 0-29 16,0 0-34-16,0 0-10 0,0 0-20 15,0 0-16-15,0 0-15 0,-9-11-5 0,-3 11-18 16,3 0-61-16,3 0-156 0,0-9-166 0</inkml:trace>
          <inkml:trace contextRef="#ctx0" brushRef="#br0" timeOffset="96155.68">1108 3897 1711 0,'0'-4'60'0,"0"0"0"0,0-1-2 15,0 3 1-15,0 2 8 0,0 0 7 16,8 0-4-16,-8 0-1 0,9 0-9 0,0 0-10 16,-3 0-4-16,3 0-11 0,3 0 4 0,-3-14 2 15,6 14 6-15,0-10-12 0,0 10 5 0,3-11-7 16,-1 11-1-16,4-10-11 0,-3 2-5 0,6 1-1 15,-3 2-8-15,-3 0-4 0,2-2-1 0,-2-1-1 16,0 0 2-16,0 4-3 0,-3 0 3 0,-3 1-2 16,-3 1-1-16,0-2-2 0,-3 0 3 0,-3 4-2 15,0 0-1-15,-3 0-4 0,0 0-31 0,0 0-21 16,0 0-16-16,0 0-25 0,0 0-46 16,0 0-103-16,0 0-131 0,0 0-98 0</inkml:trace>
          <inkml:trace contextRef="#ctx0" brushRef="#br0" timeOffset="95468.24">1122 3569 1603 0,'0'-3'72'0,"0"3"9"0,0-4 1 15,0 4-4-15,0 0 9 0,0 0 12 0,0 0-12 16,0 0-2-16,0 0-1 0,0 0-4 0,0 0-10 16,0 0-4-16,0 0-18 0,0 0 0 0,0 0-8 15,0 0-6-15,0 0 1 0,9 0-8 0,-9 0-12 16,6 0-3-16,-6 0-6 0,6 0-3 0,3 0 3 15,-3 0-5-15,0 0 0 0,3 0 2 16,0 0-1-16,3-13-2 0,3 13 1 0,-3 0 2 16,5 0-3-16,-2 0 6 0,6 0-7 0,0-13 4 15,0 13-3-15,0 0-7 0,3 0 7 0,-4-11-2 16,1 11 1-16,0-9 2 0,-3 9 1 0,-3-8-3 16,3 8 1-16,-3 0-3 0,-4-7 6 0,1 7-2 15,0 0-6-15,-3-6-10 0,0 6-8 0,0 0-15 16,-3 0-22-16,-3 0-9 0,-3 0-9 0,0 0-34 15,0 0-25-15,0 0-10 0,0 0-49 0,0 0-115 16,0 0-91-16,0 0-46 0</inkml:trace>
          <inkml:trace contextRef="#ctx0" brushRef="#br0" timeOffset="95800.31">1301 3611 1882 0,'-3'0'67'0,"0"-5"12"0,3 1-1 0,-3 4-11 15,3 0-4-15,0 0-17 0,-3 0-5 0,3 0 8 16,0 0 2-16,0 0 2 0,0 15-1 0,0-2-11 16,0-1-10-16,0 2 3 0,0 4 2 15,0 4-7-15,0 1 10 0,0 3-7 0,0 3 8 16,0 2-9-16,9-3-2 0,-9 6-11 0,15-4 4 15,-6-1 0-15,0 1-3 0,0 0-10 0,-9-4-5 16,6 0 2-16,0 0-5 0,3-6 6 0,-6 5-2 16,-1-9-8-16,1 2 3 0,0-4 4 0,0 1-3 15,0-2 0-15,-3-2-6 0,3 0-6 0,-3-4-18 16,3 0-16-16,0 3-14 0,-3-5-18 0,0 1-13 16,0-2-11-16,0 0-1 0,0-1-31 0,0-3-64 15,0 0-128-15,0 0-128 0,0 0-45 0</inkml:trace>
          <inkml:trace contextRef="#ctx0" brushRef="#br0" timeOffset="93147.95">-286 3408 2262 0,'0'-7'13'0,"0"1"18"0,0 0 5 0,0-1 2 16,-11 1 7-16,11 2 14 0,-12-1-8 0,12 1 1 15,-6 2-8-15,6-2-12 0,0 4-7 16,0-1-7-16,0-1-3 0,0 2-2 0,0 0 3 16,0 0 15-16,0 0 8 0,0 0 8 0,0 0 15 15,0 0 7-15,0 0 18 0,0 0 29 0,0 0 33 16,0 0-14-16,0 0-2 0,0 13-21 0,0 0-28 15,0 0 10-15,0 3-13 0,0 1 4 0,0 1-22 16,9 7-19-16,0 0 2 0,-9 3-9 0,11 0-25 16,-2 2 1-16,0 7 0 0,0-3-1 0,-3 3 14 15,3 0-13-15,0 3-21 0,3 0 11 16,-3 3 7-16,3-2-18 0,0-4 1 0,-3 0 19 16,3 2-20-16,-1-7 24 0,-2 0-7 0,3-4-22 15,-3-3 16-15,3 1 6 0,-3-5-20 0,0-2 7 16,-3-1 7-16,0-1-3 0,0-1-1 0,-3-2 7 15,0-5 4-15,0 2-18 0,0-1 22 0,0-3-26 16,-3-2 25-16,0 0-13 0,0-1-7 0,0-2 14 16,0 0-9-16,0-2-8 0,0 0 18 0,0 0-26 15,0 0 0-15,0 0-21 0,0 0 16 0,0-15-1 16,0 1 13-16,-12-1-18 0,12 0-25 0,-12 0-9 16,0-6 6-16,3 3 15 0,-3-9 9 0,6 5 20 15,-3-3-12-15,0-1 11 0,0-1-23 0,3 0 0 16,1 1 11-16,-1 1 4 0,0 1-5 15,6-4 13-15,-3 2-14 0,0-1-4 0,3-2 6 16,0 1-3-16,0-3 3 0,0 3 5 0,15-2 6 16,-4-2 9-16,1 2-1 0,0 3 4 0,3-3 6 15,-3 2-9-15,3-1 3 0,-3 3 1 0,3 1 4 16,-3 6-5-16,-3 0 7 0,-1 2-6 0,1 2-1 16,-3 4 5-16,0 0-9 0,0 4 5 0,-3 0-6 15,0 7 3-15,0 0 6 0,-3 0-2 0,0 0 5 16,0 0-2-16,0 0-6 0,15 14 6 0,-15-2-6 15,15 1 5-15,-3-1-6 0,0 4 8 0,3 2 3 16,-3 2-2-16,-1 1-11 0,1-2-1 0,0-1 6 16,-3 5-7-16,3-3 6 0,-6 1-2 15,-6-4-1-15,0 2 9 0,0-7-7 0,0 2 11 16,0-2-7-16,0-2 2 0,-18-1-1 0,6 0-2 16,0 1-3-16,-2-3 4 0,-1 2 1 0,-3-1-1 15,3 0 3-15,-3-1 0 0,0 0-7 0,0-6 5 16,3 3-2-16,-2-3 5 0,-1 0-3 0,3 3 1 15,-3-2-4-15,3 1 3 0,0-2-5 0,0 4 2 16,0 1-1-16,1-4 6 0,5 2-5 0,0-4-12 16,-3 0-36-16,3 0-20 0,3 0-23 0,3 0-28 15,-3 0-12-15,3 0-14 0,0 0-8 0,0 0 0 16,3 0-25-16,0 0-53 0,0 0-132 0,0 0-120 16</inkml:trace>
        </inkml:traceGroup>
        <inkml:traceGroup>
          <inkml:annotationXML>
            <emma:emma xmlns:emma="http://www.w3.org/2003/04/emma" version="1.0">
              <emma:interpretation id="{325B3B26-3EC4-4CFD-A2B5-8184531FE4FB}" emma:medium="tactile" emma:mode="ink">
                <msink:context xmlns:msink="http://schemas.microsoft.com/ink/2010/main" type="inkWord" rotatedBoundingBox="5490,14386 7934,14350 7947,15194 5502,1523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1150.67">2655 3614 1928 0,'-3'0'34'0,"0"0"2"0,0 0 14 16,0 0 2-16,0 0-5 0,3 0-22 0,-2 0-3 16,2 0-14-16,0 0 14 0,0 0 0 15,0 0 22-15,0 0 3 0,0 0-3 0,11 0-7 16,1 0-4-16,0 0-11 0,0 0-7 0,3 0-2 16,0 0-1-16,3 0-10 0,-6 0 4 0,6 0-1 15,-1 0-3-15,-2 0 0 0,3 0-4 0,-3 0-2 16,3 0 3-16,-6 0 5 0,6 0-8 0,-3 0 8 15,-1 11-3-15,4-11 2 0,-3 0-2 0,3 0-1 16,-3 0-8-16,3 0-1 0,3 0-10 0,-4 0-1 16,1 0-7-16,-3 0-1 0,0 0-16 15,-3-10-6-15,-3 10-12 0,0 0-9 0,-3 0-30 0,0 0-51 16,-6 0-68-16,0 0-78 0,0 0-24 16,0 0-7-16</inkml:trace>
          <inkml:trace contextRef="#ctx0" brushRef="#br0" timeOffset="101822.65">2670 4289 1641 0,'0'0'58'0,"18"0"29"15,-6 0 38-15,3 0 7 0,-3 0 6 0,6 0-22 16,-6 0-7-16,5-11-4 0,1 11-11 0,0-11-3 15,3 11-4-15,0-8-9 0,-3 8-3 0,3-6 0 16,-1 6-17-16,1-7-16 0,3 1-10 0,0 2-17 16,-3 2 0-16,-3-1-9 0,-1 0-4 0,1 0-1 15,-3-1-1-15,-3 3 1 0,0-1-2 0,-3 2-20 16,0-1-13-16,-3-2-10 0,3 3-6 0,-3-4 0 16,0 3 4-16,-3-2-1 0,3 0-2 0,-1 2-16 15,-2-1-21-15,3-2-15 0,-6 1-18 0,0 2-31 16,0 1-68-16,0 0-73 0,0-3-116 15,0-1-52-15</inkml:trace>
          <inkml:trace contextRef="#ctx0" brushRef="#br0" timeOffset="101472.82">2876 3670 2079 0,'0'0'58'0,"0"0"8"16,0 0 0-16,0 0 0 0,0 0 0 0,0 0 0 15,0 0-2-15,0 0 4 0,0 0-8 16,0 0-7-16,0 0-1 0,0 18 0 0,0 0-11 16,0-1-9-16,0 2 2 0,0 5 5 0,0-1-2 15,0 2-10-15,0 2-2 0,0 0-5 0,12 1-4 16,-12 1-2-16,11-2-2 0,-2 1-6 0,-9-1 6 16,9 0-3-16,-3-2-6 0,0-1-6 0,-3 2 6 15,3-3 0-15,-3 0-2 0,0-2-2 0,0-4-17 16,0 0-21-16,0 1-23 0,-3-6-22 0,3 2-18 15,0-3-18-15,-3-3-25 0,0 0-20 0,0-2-38 16,0-1-143-16,0 0-103 0,0-5-69 0</inkml:trace>
          <inkml:trace contextRef="#ctx0" brushRef="#br0" timeOffset="100635.95">1962 3678 750 0,'0'0'21'15,"0"0"13"-15,0 0 2 0,0-8-8 0,0 8 3 16,0-8 22-16,0 8-20 15,0-5-2-15,0 0 19 0,0 5-39 0,0-2 38 0,0-1 4 0,0 3-10 16,0 0-15-16,0 0 20 0,0 0-13 0,0 0 15 16,0 0-9-16,0 0-19 0,0 0 18 0,0-11 12 15,0 11-1-15,0-11 0 0,0 11-13 16,0-10 11-16,0 1-4 0,0 9-11 0,0-9 19 16,0 1 10-16,0-1-5 0,0 2-4 0,0 3-18 15,0 0 1-15,0-2-6 0,0 2 0 0,0 1 10 16,0 0-3-16,0 2-1 0,0-2 2 0,0 3-3 15,0-1-3-15,0 1-5 0,0 0 0 0,0 0-11 16,0 0-2-16,0 0-7 0,0 0 8 0,0 0 3 16,0 0 9-16,0 0 9 0,0 0 10 0,0 0-2 15,0 0 4-15,0 0-11 0,0 11-10 16,0-11-2-16,0 14-2 0,0-3-9 0,0 0 0 16,0 0-1-16,0 4 0 0,0 0-3 0,0 3 2 15,0-1-9-15,15 4 9 0,-15 0-5 0,12-1 6 16,-12 0-8-16,12 1 13 0,-4-2 2 0,-8-3 3 15,12 6-2-15,-12-3-3 0,12-2-1 0,-6 2-2 16,3-2-1-16,0-1-2 0,-3 4 5 0,-3 1-6 16,3-4 12-16,0 2 0 0,0-1-3 0,-3 2 1 15,0 1-4-15,3 1-5 0,-3-3-3 0,6-2 0 16,-3-1 0-16,3 2 6 0,-3 0-4 0,2-3-5 16,-2 1-3-16,6-2-4 0,-3-2 5 0,-3 3 0 15,6-3-2-15,0-3-1 0,3-2-1 0,-3-1-1 16,0-1-2-16,0 1 6 0,-1-3-4 15,1-2 0-15,-3 2-3 0,3 1 6 0,-3-1-6 16,0 2 1-16,0-4 3 0,0 2-2 0,-3-1 2 16,3 3-6-16,0-4 8 0,-3 0-1 0,3 1 1 15,0-2-8-15,-3 0 7 0,2 0-4 0,1 0 3 16,-3 0-10-16,0 0 0 0,-3-11-5 0,6 0 3 16,-3 1-1-16,-3-3-4 0,3 2 1 0,0-5 3 15,0-3 0-15,0 4 2 0,0-6-3 0,3 2 4 16,-6-1 1-16,0 2 6 0,3-8-3 0,-6 6 1 15,6-4 2-15,-6 0-1 0,0 3-4 0,0-1 6 16,0-3 0-16,0 4-1 0,0-3-1 0,0 2-2 16,0 2 9-16,0-1-5 0,0 3 2 0,0 0-3 15,0 3 4-15,0-3-2 0,0 7-1 16,0-1 2-16,0 1 0 0,0 1 3 0,0-1-9 16,0 1 6-16,0 0 1 0,0 0-5 0,0 2 4 15,-12-5-1-15,12 3 0 0,0-3 0 0,-12 2-1 16,12 0 1-16,-9-1-3 0,9 3 1 0,-9-2 2 15,9 2 0-15,-9 0 1 0,9-1-2 0,-3 2-1 16,3 0 4-16,-3 1-15 0,3-3-22 0,0 4-16 16,-6 1-8-16,6 1-11 0,-6 4-19 0,6 0-15 15,-6 0-24-15,6 0-38 0,-3 0-73 16,0 0-172-16,0 0-143 0</inkml:trace>
          <inkml:trace contextRef="#ctx0" brushRef="#br0" timeOffset="102452.01">3429 3453 1841 0,'0'0'63'15,"0"0"13"-15,0 0 0 0,0 0 22 0,0 0-7 16,0 0 0-16,0 0-6 0,0 0 3 0,0 9 1 15,0-9 6-15,0 0-10 0,0 8-10 0,0-8 3 16,0 8 5-16,0-4 2 0,18 2-7 0,-3 0-5 16,-3-2-6-16,0 5-13 0,3-2-15 0,0-2-21 15,5 5-1-15,1-3-12 0,-3 5 11 0,3 2-9 16,-3 1 3-16,0-1-7 0,3 4-3 0,-7 5 3 16,1-3 5-16,0 6 11 0,0-7 9 0,-6 3 4 15,0 4 4-15,-3 1 2 0,3-2 0 16,0 0-13-16,-3 3 1 0,0 0-10 0,0-2 3 0,0 5-13 15,0-3 3-15,-1 0-3 0,-2-2 1 16,3-2-8-16,-3 0 3 0,0 1 8 0,0-2-6 16,-3-2-3-16,3-1 2 0,-3-4 1 0,0-1-6 15,0-2 0-15,0-1-2 0,0-2 13 0,0-2-17 16,0 0 7-16,0 0-28 0,0-6-6 0,0 2-34 16,0 0-23-16,0-1-12 0,0-3-5 0,0 4-8 15,0-3-6-15,0-1 0 0,0 0-11 0,-12 0-13 16,12 0-8-16,0 0-13 0,-12 0-41 0,12 0-77 15,-8 0-85-15,2 0-64 0</inkml:trace>
          <inkml:trace contextRef="#ctx0" brushRef="#br0" timeOffset="102933.58">4114 3841 2025 0,'0'0'34'0,"0"0"10"16,0 0 0-16,0 0 4 0,0 0 8 0,0 0 5 16,0 0 7-16,0 0-13 0,0 0-6 0,12 0-13 15,0 0-11-15,0 0-16 0,-3 0-7 0,2 0 7 16,1 0-6-16,0 0-1 0,0 0 0 0,0 0-10 16,0 0-13-16,-3 0-24 0,0 0-29 0,0 0-32 15,0 0-38-15,0 0-62 0,-3 0-90 0,0 0-63 16,0 0-50-16</inkml:trace>
          <inkml:trace contextRef="#ctx0" brushRef="#br0" timeOffset="103189.7">4141 3994 2050 0,'0'2'42'0,"0"-1"5"0,12-1 9 0,-12 0 32 16,9 0 16-16,-9 0-4 0,8 0-11 0,-2 0-4 15,3 0-15-15,3 0-14 0,0 0-12 0,3 0-14 16,0 0-11-16,3 0-4 0,0 0-8 0,3 0-1 16,-4 0-6-16,1 0-15 0,0 0-29 15,-3 0-34-15,-3 0-27 0,0 0-41 0,-3 0-70 16,-3 0-127-16,0 0-115 0,-3 0-58 0</inkml:trace>
        </inkml:traceGroup>
        <inkml:traceGroup>
          <inkml:annotationXML>
            <emma:emma xmlns:emma="http://www.w3.org/2003/04/emma" version="1.0">
              <emma:interpretation id="{9C60FA27-E6F6-4E39-84B8-6C5A3077B331}" emma:medium="tactile" emma:mode="ink">
                <msink:context xmlns:msink="http://schemas.microsoft.com/ink/2010/main" type="inkWord" rotatedBoundingBox="8488,14362 10364,14334 10377,15226 8501,1525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28968.66">4974 3596 1308 0,'-12'0'25'0,"12"0"9"0,0 0-16 16,0-2 7-16,0-2 5 0,0 3 24 16,0 0 0-16,0-1-5 0,0 1-20 0,0-4-11 0,0 4 1 15,0 1 18-15,0 0 5 0,0 0-7 0,0 0 15 16,0 0-3-16,0 0 10 0,0 0-1 15,0 0 16-15,0 0-3 0,0 0 5 0,0 0 0 16,0-9-13-16,0 9 12 0,0 0-9 0,0 0-13 16,0 0 0-16,0 0-5 0,0 0-11 0,0 0-1 15,0 0-8-15,0 0-2 0,0 0-7 0,0 0-7 16,0 0-6-16,0 0 1 0,0 0 16 0,0 0 5 16,0 0 1-16,0 15-6 0,0-15-6 0,0 17 3 15,0 2-3-15,0 2-6 0,0-3 3 16,0 3-3-16,0 2-2 0,0 0-4 0,12 3 3 15,-12-1-5-15,9 1 7 0,-9-1-4 0,9 3 0 16,-3-2 3-16,0 0-2 0,-6 0-3 0,9 0 4 16,0-3-1-16,0-2-3 0,-3 1 1 0,0-6-4 15,0 5 1-15,-3-3-1 0,6-2 5 0,-9-1-5 16,0 1 3-16,0 1 0 0,0-3 3 0,0-2-5 16,0-2-3-16,0 0 2 0,0 0 0 0,11-3-1 15,-11-2 3-15,12-1-3 0,-12-1-4 0,0 1-11 16,0-1-5-16,0-2-13 0,0 3-13 0,0-3-26 15,0 1-22-15,0-2-36 0,0 3-37 0,0-3-68 16,0 0-117-16,0 0-161 0</inkml:trace>
          <inkml:trace contextRef="#ctx0" brushRef="#br0" timeOffset="129408.25">5081 3577 985 0,'0'-7'14'0,"0"3"9"0,0-2-4 15,12 1-21-15,-12 0 39 0,9 0 28 16,-9 3-35-16,15-2 14 0,-6-1-2 0,3 5-6 15,0-1-28-15,-3 1 20 0,3 0-6 0,-3-3 14 16,2 3-21-16,1 0 16 0,-3 0-3 0,0 0 9 16,-3 0-25-16,3 0 3 0,-3 0-2 0,0 0 0 15,3 0 3-15,-3 0 9 0,3 0 12 0,-3 0-5 16,0 0 16-16,0 0-3 0,0 14 11 16,-3-3-11-16,0 0 7 0,-3 0-13 0,0-11 10 0,0 11-12 15,0-1-1-15,0 1 1 0,0-3-12 0,0 1 4 16,-18 1 8-16,3-2-11 0,3 4 3 15,0 2 6-15,0-3 4 0,-3 5-16 0,3-3 5 16,-3 0-1-16,4-2-9 0,-7 0-3 0,3-4-5 16,0 0-3-16,0 2-4 0,3-3-8 0,0-2 11 15,0 3-9-15,3-3 7 0,0 1-5 0,1 0-8 16,2-3-25-16,3 1-26 0,-3-2-66 0,3 1-59 16,-3 1-102-16,6-2-94 0,0 0-39 0</inkml:trace>
          <inkml:trace contextRef="#ctx0" brushRef="#br0" timeOffset="129816.76">5760 3444 2001 0,'0'-2'48'0,"0"2"13"0,0-3-2 0,0 3 6 16,0 0 11-16,-12 0 0 0,12 0-6 0,-12 0-17 15,0 0 5-15,3 0 5 0,0 19-9 16,1-6-2-16,-1 4-12 0,0 3 5 0,0 6-8 15,0 1 0-15,0 2 2 0,3 6-12 0,3 0-5 16,0 1-4-16,3 0-5 0,0 0 0 0,0-3-2 16,0-1-7-16,0 3-1 0,0-2 1 0,0-4 1 15,12-2-4-15,-12 2 1 0,12 1-3 0,-3-5 2 16,0 3-1-16,0-5-1 0,-1-2 1 0,1 0 1 16,0-1-3-16,3-4-30 0,0-4-23 0,-3 2-25 15,3-3-22-15,-3-1-27 0,3-6-36 0,-3 3-69 16,3-2-115-16,0-2-116 0,-3-3-41 15</inkml:trace>
          <inkml:trace contextRef="#ctx0" brushRef="#br0" timeOffset="130148.28">5956 3602 1971 0,'-5'0'15'0,"-1"0"23"0,0 0 16 16,0 0 8-16,3 0-15 0,-3 0-4 0,6 0-17 15,-6 0-8-15,6 0-15 0,-3 0-2 0,3 0 6 16,0 0-4-16,0 0-4 0,0 0 7 0,0 0-9 15,18 0 7-15,0 0-1 0,-4 0 5 0,4-8-9 16,0 8-7-16,3-8 14 0,-3 1-8 0,6 0-2 16,-4 1 7-16,-2-2 1 0,6 2 1 0,-3-2-12 15,0 3-10-15,0-4-17 0,-1 3-38 0,-2 1-33 16,-6 0-77-16,3 0-80 0,-3 1-59 16,-3 2-39-16</inkml:trace>
          <inkml:trace contextRef="#ctx0" brushRef="#br0" timeOffset="130673.55">5968 3882 1877 0,'0'-4'33'0,"0"-3"-5"16,0 4-12-16,0-4 29 0,0 4 0 0,0-2 15 16,9 0-5-16,0 3-24 0,0-4 1 0,0-1-19 15,0 4-4-15,3-2-5 0,3-1 2 0,0 3 3 16,0-2-1-16,-1-1-9 0,-2 2 1 0,6 2-9 16,-3-2-26-16,0 3-47 0,0 0-55 0,0-4-99 15,-3 2-103-15,3 3-89 0</inkml:trace>
          <inkml:trace contextRef="#ctx0" brushRef="#br0" timeOffset="130438.77">6043 3611 2141 0,'0'0'51'0,"0"0"3"0,0 0 10 0,0 0-11 0,0 0-8 16,0 0-9-16,0 0-6 0,0 0-6 0,0 0 36 15,0 0 16-15,0 14-10 0,0 2-12 0,0-1-14 16,0 7-9-16,0 3-2 0,0 1 1 16,0 3-4-16,0 1 2 0,0 1-10 0,0 0-5 15,0 2-6-15,0-4 0 0,0 0-5 0,0-1 1 16,0 0-2-16,0 2 5 0,12-8-8 0,-12 2-9 16,12-4-18-16,-6-1-23 0,-6-2-33 0,8-3-17 15,1-3-23-15,-6 0-26 0,3-4-55 0,-3 2-65 16,0-5-105-16,0-2-97 0</inkml:trace>
          <inkml:trace contextRef="#ctx0" brushRef="#br0" timeOffset="131152.46">6611 3450 1910 0,'-6'-2'39'0,"0"-2"23"0,6 2 1 16,-6 2 11-16,6-3-5 0,-5 3-2 0,-1 0-17 15,6 0-13-15,0-2-17 0,0 2-4 0,0 0 2 16,0 0 12-16,0 0 6 0,0 0 5 16,0 0-8-16,0 13 9 0,0-1 2 0,0 1-1 15,17 2-9-15,-2 2 4 0,-3 0-3 0,3 3-6 0,-3 6 1 16,3 1 13-16,0-2-8 0,0 5-2 16,0 1-7-16,-1 0-3 0,-2 4-3 0,3 1-7 15,-3-3 0-15,-3 6-7 0,3-6-1 0,-3 1 2 16,3-2-5-16,-6 2 3 0,3-4-5 0,-3-2 2 15,0-2 2-15,0 0-1 0,-3-3 5 0,-3 0-7 16,0-4 1-16,0 1-1 0,0-3 0 0,0-1-1 16,0-1-3-16,-12-3-1 0,12-1-17 0,-12-2-18 15,3-1-18-15,9 0-14 0,-12 0-24 0,3-2-21 16,3-1-34-16,-3 0-54 0,3-1-78 16,-3 1-146-16,3-3-125 0</inkml:trace>
        </inkml:traceGroup>
        <inkml:traceGroup>
          <inkml:annotationXML>
            <emma:emma xmlns:emma="http://www.w3.org/2003/04/emma" version="1.0">
              <emma:interpretation id="{05853097-2392-4926-8149-C80EAC263D66}" emma:medium="tactile" emma:mode="ink">
                <msink:context xmlns:msink="http://schemas.microsoft.com/ink/2010/main" type="inkWord" rotatedBoundingBox="10807,14445 11089,14441 11098,15070 10816,1507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31769.48">7281 3825 2052 0,'9'-4'9'0,"-9"1"23"0,12-1 28 16,-3 1 24-16,3-3 3 0,3 1-12 0,0-1-21 16,-1-3-15-16,4-2-24 0,6 0-3 0,-3-3-6 15,6 3-46-15,-6-3-44 0,2 4-53 0,-2 2-124 16,0 1-137-16,-3 4-102 0</inkml:trace>
          <inkml:trace contextRef="#ctx0" brushRef="#br0" timeOffset="131550.35">7311 3544 2421 0,'0'-1'16'15,"0"-3"12"-15,0 1 6 0,0 1 14 0,0 1-3 16,0 1-18-16,0 0-11 0,0 0 15 0,0 0 23 15,0 0 10-15,0 15-10 0,0 6-15 0,0 4-9 16,0 0-2-16,0 5-2 0,0 2-7 0,0 0 0 16,0 4-3-16,9 0-7 0,-9 0-2 0,12-4-4 15,0 0 3-15,-3 3-4 0,-1-7 0 16,-2 1-1-16,0-1-2 0,6-5-23 0,-6 0-32 16,0-1-31-16,0-1-20 0,0-2-42 0,-3-3-23 15,0-5-93-15,0 3-145 0,0-7-99 0</inkml:trace>
        </inkml:traceGroup>
        <inkml:traceGroup>
          <inkml:annotationXML>
            <emma:emma xmlns:emma="http://www.w3.org/2003/04/emma" version="1.0">
              <emma:interpretation id="{830C70B4-1927-4EEC-BEA3-6BB1DCC938E7}" emma:medium="tactile" emma:mode="ink">
                <msink:context xmlns:msink="http://schemas.microsoft.com/ink/2010/main" type="inkWord" rotatedBoundingBox="11517,14138 14127,14099 14143,15253 11534,1529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34008.9">9639 3209 2351 0,'-3'-4'19'0,"0"1"-12"15,3 3 1-15,0 0-3 0,0 0 25 0,0 0 40 16,0 0 28-16,0 0-6 0,15 13-10 15,-4-2-1-15,7 1-8 0,0 5-12 0,3 4 9 16,3 4-7-16,3 3 1 0,-1 7-1 0,4 2-9 16,3 10-11-16,-6 3-12 0,-1 0 7 0,1 4-15 15,-3-1-13-15,-3 2 3 0,0-2 2 0,-3-2-6 16,-1-4-6-16,-2-1 4 0,-3-3-1 0,0-3-2 16,-3-2-2-16,-3-4 4 0,0-2-6 0,-3-1-14 15,-3-2-28-15,0-2-13 0,0-6-14 0,0-3-17 16,0-2-17-16,0-2-2 0,-15-3-11 0,6-2-14 15,-3-1-11-15,3-4-41 0,-3 1-78 16,3 0-165-16,1-2-133 0</inkml:trace>
          <inkml:trace contextRef="#ctx0" brushRef="#br0" timeOffset="134298.34">10308 3904 2419 0,'-6'5'18'0,"6"-2"-13"0,0-3 5 16,0 0-7-16,0 0 1 0,0 0 9 0,0 0 9 15,0 0-6-15,12 0 2 0,0 0-11 0,6-9 4 16,0 9-10-16,3-10-2 0,6 1 0 0,2 9-2 16,1 0-33-16,-3-8-47 0,3 8-74 0,-1-7-99 15,-2 7-137-15,-3 0-48 0</inkml:trace>
          <inkml:trace contextRef="#ctx0" brushRef="#br0" timeOffset="132064.87">7995 3561 2451 0,'0'-3'27'0,"0"0"7"0,0 2 5 16,0-1 1-16,0 0 2 0,0 1 3 0,0 1 16 15,0 0 15-15,0 0-5 0,0 12-5 0,0 4-16 16,0 3 4-16,0 2 1 0,0 6-3 0,0 6-6 16,0 0 0-16,0 4-15 0,0 4-7 15,18 3-9-15,-3 0-10 0,-6 2 5 0,-9 1-11 16,15-3 7-16,0 2-7 0,-6-3 3 0,3-2-3 16,0-3-13-16,-3-2-28 0,0-7-28 0,-1 1-27 15,1-8-28-15,-3-2-15 0,0-2-19 0,-6-3-39 16,0-4-33-16,0-1-125 0,0-5-166 0</inkml:trace>
          <inkml:trace contextRef="#ctx0" brushRef="#br0" timeOffset="132364.05">8085 3709 1898 0,'12'-17'16'0,"0"3"17"0,2-2-22 15,-2 5 38-15,0-2 4 0,3 0-10 0,3-3-6 16,0 4-5-16,-6 0-14 0,6-3-12 0,0 4 0 16,-1-3-3-16,1 8 9 0,-3 0-14 0,0 2-4 15,-3 0 4-15,0 4 25 0,-3 0-2 0,-3 0 9 16,3 0-10-16,-6 18-2 0,-3-6-1 0,0 2 10 16,0-2-8-16,0 4 3 0,0 1-5 0,-15-1-8 15,0 3 0-15,3-6-6 0,0 2 11 0,0-4-13 16,0 4 10-16,-6-1-11 0,3 1-2 15,-2-5 3-15,-1 0-6 0,0 1 7 0,3-2-11 16,0-3-19-16,0 2-26 0,3-1-16 0,0-5-58 16,-2 4-52-16,5-2-92 0,0-1-111 0,3 0-70 15</inkml:trace>
          <inkml:trace contextRef="#ctx0" brushRef="#br0" timeOffset="132683.93">8689 3488 2196 0,'-6'0'0'16,"0"0"15"-16,0 0 20 0,-3 15 33 0,3-2-1 15,-6 1 5-15,3 0-3 0,4 7 3 0,-4-1-7 16,0 6-9-16,0 4-4 0,3 2-4 0,3 1-6 16,-3 3-8-16,0 7-15 0,0-6-1 0,6 4-3 15,0-1-6-15,0 2-5 0,0-3 2 0,0-2-5 16,0-2 1-16,0-4-3 0,12 0 4 0,-12-4-8 16,18-2-21-16,-3-3-22 0,-1-7-32 15,1 3-38-15,3-4-34 0,-3 0-44 0,3-2-82 16,-3-5-160-16,6-3-72 0</inkml:trace>
          <inkml:trace contextRef="#ctx0" brushRef="#br0" timeOffset="132986.99">8832 3558 1781 0,'0'-4'29'0,"0"-1"19"0,0 0 18 15,15 0 10-15,-3 0 11 0,0-4 18 0,3 3-14 16,-4 1-14-16,7-6-20 0,6 2-16 0,3 1-11 16,0 0-18-16,2-1-5 0,4-1-5 0,0 1 8 15,3 1-21-15,-4 0-25 0,4 3-36 0,-6 4-61 16,-3-2-98-16,-4 1-127 0,-5 1-62 0,-3 1 16 15</inkml:trace>
          <inkml:trace contextRef="#ctx0" brushRef="#br0" timeOffset="133450.68">8951 4185 2191 0,'0'0'6'16,"0"8"9"-16,0-8 37 0,0 0 34 0,0 0-5 15,21 0-8-15,-6 0-7 0,3 0-17 0,2 0-10 16,4 0-16-16,0-12-12 0,3-1-2 0,0 2 0 16,-1 0-9-16,1 0 5 0,3 1-4 0,-3 3-1 15,3-1-8-15,-10 0-22 0,1 0-28 0,-3 4-40 16,0-3-39-16,-9 3-70 0,0-1-108 0,-3 1-116 15,-3 0-67-15</inkml:trace>
          <inkml:trace contextRef="#ctx0" brushRef="#br0" timeOffset="133215.98">9139 3507 2054 0,'0'7'48'15,"0"-5"4"-15,0 1 22 0,0 0 10 0,0 0 13 16,0 2 12-16,0-1-2 0,0 5-15 0,0-2-14 16,0 5-17-16,0 7-13 0,0 6-9 0,0 5-7 15,0-4-12-15,14 9-9 0,-5 4 0 0,-9 1-4 16,12 1-3-16,-12-1-1 0,0-1-1 0,0 0-3 16,9 1-1-16,-9-3 1 0,6 2-1 15,-6-3 3-15,9-2-3 0,-6-1-3 0,3-6-22 16,0-1-17-16,0-4-22 0,0-1-26 0,0-4-9 15,-3-3-11-15,0 0-27 0,0-6-46 0,3-1-109 16,-3-2-131-16,0-5-94 0</inkml:trace>
        </inkml:traceGroup>
        <inkml:traceGroup>
          <inkml:annotationXML>
            <emma:emma xmlns:emma="http://www.w3.org/2003/04/emma" version="1.0">
              <emma:interpretation id="{20495315-1D72-4225-A70B-5B14EC5393C9}" emma:medium="tactile" emma:mode="ink">
                <msink:context xmlns:msink="http://schemas.microsoft.com/ink/2010/main" type="inkWord" rotatedBoundingBox="14630,14235 17525,14193 17539,15182 14644,15224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34609.01">11154 3533 2498 0,'-12'-11'41'0,"3"-2"1"16,-3 7 2-16,12-2-2 0,-6 3-8 15,6 1-5-15,-12 1 11 0,12 3 12 0,0 0-2 16,0 15-1-16,0-4-6 0,0 9 3 0,0 1 1 16,0 6-3-16,12 2-9 0,-12 3-4 0,0 3-8 15,15 2-9-15,0 2-4 0,-6 5-8 0,0-4 3 16,0 0-2-16,2 1 5 0,-2 1-21 0,-3-4-16 15,0-4-21-15,3 2-28 0,-3-2-22 0,0-4-14 16,0-3-27-16,0-1-20 0,-3-5-48 0,6-3-61 16,-6-2-104-16,0-2-107 0</inkml:trace>
          <inkml:trace contextRef="#ctx0" brushRef="#br0" timeOffset="134901">11231 3579 1606 0,'9'-13'46'0,"3"2"-1"0,0 1 8 0,0 1 11 15,0 2-14-15,3 0 6 0,-1-1 0 0,1 2-13 16,0 1-15-16,-3 0-15 0,3 2 11 0,-3 2-10 16,6 1 20-16,-6 0-17 0,-3 0-3 0,2 0 4 15,1 13-12-15,0-1 10 0,0 3-1 0,-6-5 10 16,0 4 6-16,-3-2 6 0,0 3 0 0,-3-3-3 15,0 0-4-15,0 0 4 0,0 3-9 16,-18-2-7-16,3-2 1 0,0 2-9 0,1-3-6 16,-4 0-1-16,0 0 0 0,0 0-6 0,3-4 8 15,-3 0-16-15,-3 1-22 0,4-1-17 0,-4 1-33 16,6-3-26-16,-3 2-30 0,0-2-62 0,3 0-137 16,0-1-58-16</inkml:trace>
          <inkml:trace contextRef="#ctx0" brushRef="#br0" timeOffset="135225.17">11880 3342 2384 0,'0'-8'35'0,"0"1"17"0,0 3 5 0,-15-2 2 15,15 4 7-15,-12 0-6 0,3 2 7 0,9 0-6 16,-15 0-4-16,6 0-7 0,-2 16-5 0,-1 1-1 16,3 4-8-16,-3 1-3 0,0 3 6 0,0 5 4 15,0 6-1-15,0 2-2 0,3 5 2 0,-3 2-2 16,3 4-3-16,3-1-4 0,-2 1-5 0,-1-4-18 16,3 4 0-16,3-5 2 0,0-2-3 0,0-1-6 15,3-2-3-15,0-2 6 0,0-2-1 16,0-1-17-16,15-6-26 0,0 2-19 0,2-6-33 15,-2-4-34-15,3-2-28 0,3-3-31 0,0-6-38 16,3-4-60-16,-1-5-108 0,4 0-88 0,0 0-61 16</inkml:trace>
          <inkml:trace contextRef="#ctx0" brushRef="#br0" timeOffset="136007.92">11999 4155 2129 0,'-6'10'41'0,"0"-1"-20"0,3-2 10 0,0-3-7 16,3-4-4-16,0 7-13 0,0-3 12 0,0 0-7 15,12-1-1-15,0-3-8 0,3 0-1 0,0 0-7 16,0 0 3-16,0 0 5 0,5 0-11 0,-2-11 5 15,0 11-9-15,0-15-18 0,0 15-22 0,-3-11-25 16,0 5-40-16,-3 6-54 0,-1-9-90 0,-5 3-96 16,0-1-46-16</inkml:trace>
          <inkml:trace contextRef="#ctx0" brushRef="#br0" timeOffset="135485.88">12097 3545 2212 0,'-6'0'6'16,"6"0"-5"-16,0 0 3 0,0 0-3 0,0 0 14 15,0 0 15-15,0 0 4 0,18-11-13 0,-3 1 1 16,3 0-13-16,0-3 1 0,6 2-10 0,2 1 3 15,10-1 5-15,-3 0-8 0,9-1-4 0,-1 1-34 16,-5 2-31-16,0 1-63 0,-1 4-70 0,-5 0-119 16,-3 2-48-16,-6 0-27 0</inkml:trace>
          <inkml:trace contextRef="#ctx0" brushRef="#br0" timeOffset="136746.62">12130 4181 1442 0,'0'0'72'0,"0"0"12"15,0 0 17-15,0 0-13 0,0 0 1 0,0 0 5 16,0 0-15-16,0 0-23 0,0 0-17 0,0 0 3 15,0 0-15-15,0 0 0 0,0 0-9 0,0 0-3 16,0 0 1-16,0 0-10 0,0 0 12 0,0 0 0 16,0 0 10-16,0 0-3 0,15 0-3 15,-6 0-7-15,3 0 13 0,0 0-10 0,3 0 0 0,2 0-1 16,4 0-11-16,3 0 15 0,3 0-5 16,6 0 5-16,2-13-6 0,1 2-4 0,0 0-4 15,-3 5-4-15,2-2-7 0,-2 1 5 0,0 0 5 16,-6 1-8-16,-4-1 1 0,1 2 8 0,-3 3-13 15,-9 2-4-15,0-5-4 0,-3 1-22 0,-3 2-15 16,-3-2-30-16,-3 4-36 0,0 0-42 0,0 0-102 16,0 0-110-16,0 0-62 0</inkml:trace>
          <inkml:trace contextRef="#ctx0" brushRef="#br0" timeOffset="135752.43">12297 3524 2097 0,'-3'1'52'0,"3"4"5"15,0-1 20-15,0 1 19 0,0 0 12 0,0 1 3 16,0 3-5-16,0 2-14 0,0 4-13 0,-12 2-18 16,12 6-14-16,0 3-7 0,0 4-19 15,0 2 1-15,0 4-10 0,0 4-9 0,0 0 5 16,0 0-4-16,0 1-1 0,0-3-2 0,0 0 2 15,0-3-1-15,0-2-4 0,0-3 3 0,0 1-5 16,0-3-9-16,0-1-19 0,15-4-15 0,-15 1-18 16,12-5-17-16,-12-2-18 0,9-3-22 0,-9-3-24 15,0-4-48-15,0 0-133 0,0-4-188 0</inkml:trace>
          <inkml:trace contextRef="#ctx0" brushRef="#br0" timeOffset="137261.55">13068 4182 1961 0,'-3'0'22'15,"-3"0"14"-15,0 0 24 0,0 0 20 0,0 0 9 16,3 0-8-16,-3 0-6 0,3 0-22 0,-3 0-13 16,3-8-13-16,0 8-2 0,3-9-10 15,-3 1-7-15,3 0-2 0,-3-1-1 0,3-3-5 16,0-3 9-16,0 0-7 0,0-4-1 0,0 2-4 16,0-4 6-16,0 1-5 0,0-4-2 0,0 0 0 15,0-1 4-15,0-2-10 0,0-4 0 0,15 2 0 16,-6-3 7-16,3 0-8 0,0-2 6 0,-3 0 5 15,0-2 3-15,3 3-2 0,-4 3-3 0,4-3-1 16,3 5-3-16,-3 0 11 0,0 6 2 0,0 4-1 16,3 3 6-16,-3 2 0 0,-3 2 4 0,3 3-3 15,-3 8 13-15,-1 0 19 0,4 0-1 0,-3 0 0 16,0 0 13-16,0 0-14 0,0 15-9 0,-3-1 3 16,3 1-3-16,0 9-9 0,0-1-7 15,0 9 0-15,0 0-5 0,0 3 2 0,-3 2-2 16,5 1-6-16,-5 0-5 0,0-1 4 0,0-1-3 15,0-3 1-15,0 0-5 0,-3-3 4 0,0 0 1 16,-3-9-3-16,0 4-1 0,0-4-2 0,0-6-24 16,0 1-15-16,0-5-13 0,0-2-21 0,0-1-10 15,0-1-25-15,0-4-24 0,0-2-72 0,0 0-155 16,0-1-195-16</inkml:trace>
          <inkml:trace contextRef="#ctx0" brushRef="#br0" timeOffset="137929.62">13601 3925 2030 0,'0'0'34'0,"0"12"-27"0,0-12 14 16,0 9 9-16,8-9 12 0,1 0 2 0,0 0-7 16,3 0-18-16,0 0-10 0,6 0-6 0,0 0-36 15,6 0-56-15,2-11-80 0,1 2-139 0,0 3-102 16</inkml:trace>
          <inkml:trace contextRef="#ctx0" brushRef="#br0" timeOffset="137516.27">13666 3662 2366 0,'0'0'39'0,"0"0"-13"0,0 0-4 15,0 0-12-15,0 0 18 0,0 0 5 0,12 0-10 16,6 0-11-16,0-12-3 0,2 3-6 0,7 9-17 15,3-11-20-15,0 2-50 0,8 9-53 0,-5-10-45 16,3 4-71-16,0 6-101 0,-1-7-61 0</inkml:trace>
          <inkml:trace contextRef="#ctx0" brushRef="#br0" timeOffset="137739.61">13752 3621 2157 0,'0'4'39'0,"-6"1"39"0,6 1 18 0,0-1 4 16,0 4-2-16,0 1-2 0,0 3-14 0,0 6-11 16,0 2-10-16,0 0-14 0,0 3-7 15,-12 1-3-15,12 0-6 0,0 3-5 0,0 1-6 16,0 0-7-16,0-2-7 0,-14 4-1 0,14-3-4 15,0-1-2-15,0-4-7 0,-12 3-21 0,12-5-23 16,0 0-23-16,0-6-23 0,0 0-20 0,0-5-26 16,0 1-37-16,0-3-84 0,0 0-108 0,0-5-119 15</inkml:trace>
        </inkml:traceGroup>
        <inkml:traceGroup>
          <inkml:annotationXML>
            <emma:emma xmlns:emma="http://www.w3.org/2003/04/emma" version="1.0">
              <emma:interpretation id="{1CBEF20F-69A5-47FE-8411-A1235F049400}" emma:medium="tactile" emma:mode="ink">
                <msink:context xmlns:msink="http://schemas.microsoft.com/ink/2010/main" type="inkWord" rotatedBoundingBox="18081,14329 18281,14326 18295,15264 18094,1526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38272.14">14550 3417 2288 0,'9'0'20'0,"-3"0"34"16,0 0 42-16,0 11 12 0,0-2 1 0,0-2 0 16,0 3-11-16,3 5-2 0,0-4-16 0,5 7-23 15,1-2-3-15,0 6 7 0,0 2-10 16,0 4-6-16,0 3-10 0,-3 1-5 0,0 2-9 15,-3 2-2-15,0 2-7 0,-3 3-2 0,-1 0-6 16,-5 1 3-16,3-3-1 0,-3 4-2 0,0-1 3 16,0-2-18-16,0-3 8 0,0 2-27 0,-14-7-24 15,2 0-22-15,0-1-27 0,0-3-19 0,0-2-32 16,0-1-31-16,0-4-49 0,0-3-135 0,-3 0-211 16</inkml:trace>
        </inkml:traceGroup>
        <inkml:traceGroup>
          <inkml:annotationXML>
            <emma:emma xmlns:emma="http://www.w3.org/2003/04/emma" version="1.0">
              <emma:interpretation id="{405239E1-DA9C-45B7-B917-B4BF243C63AD}" emma:medium="tactile" emma:mode="ink">
                <msink:context xmlns:msink="http://schemas.microsoft.com/ink/2010/main" type="inkWord" rotatedBoundingBox="18919,14481 19326,14476 19329,14706 18922,1471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63180.4">15389 3638 2142 0,'6'0'51'0,"0"0"-22"0,-6 0 12 0,6 0 16 16,-3 0 10-16,0 0 0 0,0 0-9 0,0 0-19 15,-3 0-11-15,0 0-9 0,0 0-14 0,0 0 0 16,0 0-5-16,0-12 5 0,0 12 6 0,12 0 10 15,0 0-7-15,-3 0-1 0,3-9-3 0,-3 9-3 16,0 0-5-16,0 0-1 0,-9 0 2 0,9 0 2 16,-3 0-1-16,5 0-1 0,-5 0-1 0,6 0-4 15,-3 0-3-15,3 0 5 0,0 0-5 0,0 0 0 16,0 0-15-16,0 0-24 0,0-11-15 16,0 11-29-16,3 0-18 0,-4-10-35 0,7 10-20 15,-6 0-35-15,-3-10-71 0,6 2-43 0,-3 0-41 16,-3 3-2-16</inkml:trace>
          <inkml:trace contextRef="#ctx0" brushRef="#br0" timeOffset="163474.09">15455 3797 1788 0,'6'2'39'0,"-6"-2"-19"16,0 0-6-16,9 0 52 0,-6 0 1 0,6 0 13 15,0 0 3-15,0 0-26 0,6 0-17 0,-1-13 7 16,7 13-4-16,0-12-13 0,0-3-15 0,0 8 2 16,0-4-9-16,-1 11-5 0,4-7 5 0,-3-3-8 15,-3 0-4-15,0 6 12 0,0 4-8 0,-3 0-1 16,-4 0 7-16,-2-13-8 0,-3 13-7 0,-3 0 7 15,-3 0-12-15,0 0-41 0,0 0-34 0,0 0-59 16,0 0-75-16,0 0-127 0,0 0-69 16</inkml:trace>
        </inkml:traceGroup>
        <inkml:traceGroup>
          <inkml:annotationXML>
            <emma:emma xmlns:emma="http://www.w3.org/2003/04/emma" version="1.0">
              <emma:interpretation id="{AA46CD64-F866-48D4-8AA3-B84C09FA3A45}" emma:medium="tactile" emma:mode="ink">
                <msink:context xmlns:msink="http://schemas.microsoft.com/ink/2010/main" type="inkWord" rotatedBoundingBox="19933,14251 22437,14215 22446,14828 19942,1486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66428.74">16833 3533 1867 0,'0'0'2'0,"0"0"3"16,0 0 29-16,0 0 13 0,0 0-9 0,0 0-17 15,0 0 1-15,0-11-12 0,0 3-11 0,0-1-5 16,0-1 22-16,0 1-22 0,0 1 7 0,0-1 1 16,0-1-5-16,18 1 24 0,-3 1 10 0,0-3-18 15,3 2 20-15,0 1-8 0,-4 0 2 16,1 0 0-16,0 0-10 0,0 0 8 0,0 4-12 16,-3-2 3-16,0 2 25 0,0 1-8 0,-6 2 0 15,3 0 3-15,2 1-2 0,-5 0 2 0,9 0-10 16,-3 0-5-16,0 0-2 0,-6 0-3 0,6 12 3 15,0-1-6-15,-6 0 9 0,3 1-4 0,-9 1 4 16,0-1-6-16,0 4 0 0,0 4 8 0,0-2-3 16,0 3 4-16,0 3-6 0,0-3 0 0,0 3 2 15,0 0-3-15,-21 0 2 0,9 0-10 0,0 0 0 16,-6 1-5-16,3-1-1 0,0-2 2 0,-2-1-3 16,2-2-3-16,0 1 0 0,-3-3 3 15,6 2-1-15,0-2-7 0,0-1 7 0,0-4 2 16,3 3-6-16,0-4 4 0,-2 1-2 0,5-4 1 15,-3-3-8-15,3-1 3 0,0-2-7 0,6 1-7 16,0-3 0-16,0 0-4 0,0 0 7 0,0 0 7 16,0 0 2-16,0 0-3 0,0-11 7 0,0 0-4 15,0 2 4-15,0 1 3 0,0 8-4 0,0-11 9 16,9 1-5-16,3 3-1 0,-3-1-5 0,-1 2 7 16,4-1 0-16,0 2 1 0,3-2 5 0,0 2-3 15,0 4 0-15,3-2-3 0,-3-1 1 0,0 3-2 16,-1-2 0-16,1-1-2 0,-6 0 8 15,3 4-8-15,6 0 8 0,-6 0-6 0,-3 0-2 16,3 0-1-16,3 0 5 0,0 0-3 0,-4 11 6 16,4-11 1-16,-3 0-3 0,6 0 3 0,-6 0-8 15,0 0 5-15,0 0-5 0,-3 0-6 0,3 0 5 16,0 0-5-16,-6 0 4 0,5 0-3 0,-2 0-8 16,0 0-25-16,-3 0-31 0,0 0-30 0,-3 0-44 15,-3 0-37-15,0 0-76 0,0 0-151 0,0 0-94 16</inkml:trace>
          <inkml:trace contextRef="#ctx0" brushRef="#br0" timeOffset="167196.75">17527 3619 1856 0,'0'0'29'15,"12"0"11"-15,0 0 49 0,-1-10 8 0,-2 1 8 16,3 9-11-16,0-10-16 0,0 0-4 0,9 0-4 16,-6 0-12-16,9 0-9 0,-7-1-11 0,7 2-8 15,-3-2-14-15,6 0-7 0,-6-2 3 0,0 4-7 16,-4 1-7-16,1 2 4 0,-3-1 5 16,-3 1-7-16,-3 0-1 0,0 3 2 0,0-1-3 0,-9 2 1 15,3 0-11-15,-3-1-19 0,0 1-23 16,0 2-39-16,0 0-51 0,0 0-85 0,0 0-115 15,0 0-130-15</inkml:trace>
          <inkml:trace contextRef="#ctx0" brushRef="#br0" timeOffset="166928.5">17690 3350 1923 0,'0'-5'40'0,"0"-1"23"16,0 1 10-16,0 0 4 0,0 3-1 0,0 0-1 15,0 0-9-15,0 0-9 0,0 2-6 0,0 0-9 16,0 0-7-16,0 0 7 0,0 0 11 0,0 0 2 16,0 11-3-16,0 0-3 0,0 0-6 0,0-1 4 15,0 2 1-15,0 2 0 0,-11 4 0 0,11 2-2 16,0 2-9-16,0-2-8 0,0 4-7 0,-9 0-13 15,9 2 2-15,0-1-4 0,0 2-1 16,0-2 2-16,0 1-2 0,0-3-3 0,0 0 2 16,0-2-5-16,0-3 1 0,0-1 0 0,0 0 0 15,0-2-6-15,0-7 7 0,9 2-4 0,-9-2-4 16,8 1-10-16,-8-3-12 0,6-1-20 0,-6-3-19 16,6-2-28-16,-6 0-30 0,0 0-28 0,0 0-36 15,0 0-62-15,0 0-90 0,0 0-118 0,0 0-56 16</inkml:trace>
          <inkml:trace contextRef="#ctx0" brushRef="#br0" timeOffset="165708.09">16500 3794 1754 0,'0'0'37'15,"0"0"15"-15,0 0-14 0,0 0 20 0,0 0-18 16,0 0 0-16,0 0-10 0,0 0-9 0,0 0-25 16,0 0 10-16,0 0-5 0,0 0-4 0,0 0 1 15,0 11 8-15,0-11 1 0,0 0-3 0,0 11 2 16,0-11 0-16,0 0 0 0,0 0-1 0,-9 0-16 15,9 0 17-15,-6 0-13 0,6 0 10 16,-6 0-5-16,6 0-3 0,0 0 8 0,0 0-4 0,0 0-11 16,0 0 3-16,0 0 10 0,0 0-7 0,0 0 8 15,0 0-7-15,0 0 2 0,0 0 11 16,12 0-12-16,-3 0 8 0,-9 0 7 0,9 0-4 16,0-11 0-16,0 11-2 0,0 0 1 0,-4 0 3 15,1-11 25-15,0 11 3 0,-3 0 1 0,0 0-4 16,-3 0 2-16,3 0-3 0,-3 0-18 0,3 0-4 15,-3 0 0-15,0 0-4 0,0 13 1 0,0-2 3 16,0-11-6-16,0 14 4 0,0 0 3 0,0-7 5 16,0-2-3-16,-12 5-1 0,12-10-1 0,-9 8-8 15,9-2-3-15,-11-3 3 0,2-3-1 16,0 5 2-16,0-1 1 0,0-4-6 0,0 0-2 0,0 0-1 16,-3 0 4-16,6 0 4 0,-6 0-8 0,6 0 4 15,-3 0-16-15,6 0 10 0,-6 0-4 16,3 0-11-16,3 0-1 0,0-10-30 0,3 10-44 15,0-11-67-15,0 1-91 0,0 0-135 0,0 3-64 16</inkml:trace>
          <inkml:trace contextRef="#ctx0" brushRef="#br0" timeOffset="167824.79">18146 3719 1802 0,'6'0'66'0,"-6"0"20"0,0 0-20 16,0 0-2-16,0 0-6 0,0 0 10 0,0 0-9 15,0 0-10-15,0 0-10 0,0 0-5 0,0 0-15 16,0 15-9-16,-15-15-9 0,15 11 3 0,0 1 4 16,-6-1-1-16,6-2-10 0,0-1 3 0,0 1-5 15,0-3 6-15,0 1 0 0,0-7 4 16,0 0-2-16,0 7 5 0,0-7-4 0,0 0-5 15,0 0 7-15,15 0-1 0,-9 0-1 0,3 0-3 16,0 0 4-16,6-13-16 0,-9 13 18 0,2-8-10 16,-2-2 7-16,0 1-5 0,-3-2 4 0,-3 1 0 15,0 2-4-15,0 1 3 0,0-2-5 0,0 3 6 16,0 0-4-16,0 2 4 0,0 4-3 0,0-4-2 16,-12 4 3-16,12 0-4 0,-8 0-8 0,8 0-15 15,-9 0-6-15,9 0-24 0,-12 0-24 0,6 0-45 16,0 0-27-16,3 0-57 0,3 0-84 0,0 10-63 15,0-10-53-15</inkml:trace>
          <inkml:trace contextRef="#ctx0" brushRef="#br0" timeOffset="168672.53">18500 3426 1986 0,'-3'2'44'0,"0"-1"-4"0,0 1 0 0,3-2 2 16,0 3 6-16,0-2 10 0,0 3 2 0,0-1-8 15,0 1-13-15,0 2-9 0,0 0-3 0,-9-2 6 16,9 4-5-16,0 0 1 0,0-2-6 15,0 4-1-15,-18-6-3 0,18 7-10 0,0 2 1 16,0-5-12-16,0 1 2 0,0 0-1 0,0-2 8 16,0 3-4-16,0-3-6 0,0 0-2 0,0-1 8 15,0 0 1-15,0 1-4 0,0-3 0 0,12-1 0 16,0-2 3-16,0 2-4 0,0-1-2 0,3-2-4 16,-3 0 3-16,9 0 5 0,-4 0 2 0,4 0-3 15,-6 0-4-15,3-14 8 0,-3 3-9 0,9 11 8 16,-6-9-5-16,-3 1 4 0,5 8-3 0,-2-10 1 15,-3 3-2-15,3 7 6 0,-3-8-3 0,0 3 1 16,6 0 1-16,-10 5-7 0,4 0 1 16,-3 0 10-16,-3 0-2 0,0 0 1 0,0 0 8 15,-3 0-4-15,0 0 10 0,-6 14-6 0,3-14-7 16,0 17 6-16,0-3-6 0,-3 3 3 0,0-4-8 16,0-1 4-16,0 3-7 0,-15-1 0 0,0-2 6 15,3 4 9-15,6-2 5 0,6 0 3 0,-21 3-7 16,4-2 3-16,-1-1 9 0,3-3-2 0,3 2-7 15,-9-4 0-15,3-1-3 0,3-4 0 0,3-1-1 16,1-2 5-16,-1 2-12 0,0-2 0 0,3-1-1 16,-9 0-5-16,6 0 1 0,-6 0 0 0,3 0-3 15,0 0 1-15,-5 0 1 0,2 0-5 0,3 0-1 16,3 0-10-16,0 0-24 0,-3 16-25 16,3-16-26-16,0 0-24 0,6 15-41 0,-3-15-48 15,0 0-83-15,1 12-128 0,2-12-85 0</inkml:trace>
          <inkml:trace contextRef="#ctx0" brushRef="#br0" timeOffset="168125.78">18461 3423 1918 0,'12'0'13'0,"-3"0"11"0,-3 0 15 0,6 0 30 15,-3-11 9-15,3 0-11 0,3 3-10 0,3 2-27 16,0-1-6-16,2 1-13 0,4-3 1 0,-3 1-1 15,0 1-6-15,0 0-8 0,3 2-3 0,-7-1-6 16,-2 0 7-16,3 1-10 0,-6 1-32 0,3 2-22 16,-3-1-39-16,-6 1-48 0,-3 0-89 0,-3 2-10 15,0-2-73-15,0 2-9 0</inkml:trace>
        </inkml:traceGroup>
        <inkml:traceGroup>
          <inkml:annotationXML>
            <emma:emma xmlns:emma="http://www.w3.org/2003/04/emma" version="1.0">
              <emma:interpretation id="{B0F0DDB1-B3CA-4029-87D4-7581E4EAF8F6}" emma:medium="tactile" emma:mode="ink">
                <msink:context xmlns:msink="http://schemas.microsoft.com/ink/2010/main" type="inkWord" rotatedBoundingBox="23065,14155 25196,14123 25204,14718 23074,1474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71260.1">20837 3332 2186 0,'0'-5'17'0,"0"5"21"0,-15-1 14 0,15 1 23 0,-12 0 1 15,0 0 13-15,6 0-8 0,-6 0-6 0,3 0-11 16,-3 10 0-16,6 0-9 0,-8 1-3 0,2 0-6 16,6 0-6-16,-9 3-9 0,6 1-8 15,0 3-6-15,3 0 2 0,-6 0 3 0,3 1-6 16,3-2-3-16,6 7 2 0,0-7-10 0,0 4-1 16,0-1 1-16,0 0 0 0,0-1-2 0,12 0 3 15,9-1-8-15,-12-1 6 0,9 2 0 0,0-5 0 16,-4 1-4-16,4 0 0 0,0 1 0 0,3-5 2 15,0-2-5-15,3 0-2 0,-3-9-4 0,5 0-2 16,-2 0 0-16,3 0-6 0,-9 0-3 0,3 0 2 16,-1 0-4-16,-2 0 2 0,-6-13 3 0,3 0 6 15,-3-2 6-15,-6-1 0 0,3-2 0 0,-6-5 2 16,0 2 6-16,3 0-2 0,-6-6 2 16,0 1-5-16,0-2-1 0,0 1 6 0,-18 1-8 0,9 2 1 15,-3 3 2-15,-3 1 1 0,3 1-7 16,0 4-2-16,-2 2-11 0,-4 4-17 0,3 2-5 15,3 3-18-15,0 1-14 0,-3 1-8 0,3 2-12 16,-6 0-26-16,6 0-42 0,3 0-76 0,-2 0-91 16,-4 12-106-16,3-12-24 0</inkml:trace>
          <inkml:trace contextRef="#ctx0" brushRef="#br0" timeOffset="172011.64">21251 3290 1853 0,'-6'2'64'15,"6"4"12"-15,-6-2 27 0,0 0 6 0,3 2-7 16,0-3 7-16,0 0-20 0,3 4-13 0,-6-3-6 16,6 3-23-16,-6 2-8 0,6 0-18 0,-6 1 6 15,6 1-8-15,-6 0-3 0,6 1-4 16,-6 2-6-16,3-1-3 0,3-1-7 0,0-1 3 15,0 2 4-15,0-2-2 0,0 1-1 0,0-2-2 16,0-1 6-16,15 2-3 0,-15-7-1 0,12 2-4 16,0-6 3-16,3 0 2 0,-4 0-7 0,-2 0-7 15,9 0-2-15,-6 0 6 0,9-10-4 0,-3-1 3 16,-3 11 5-16,3-15 3 0,2 5-3 0,-2 2 5 16,3 0-1-16,0-1 2 0,-3 2 3 0,0 3-7 15,3 1 10-15,-4-2-4 0,-2 2-3 0,-3 3 3 16,3 0-2-16,-3 0 6 0,0 0-2 15,-6 0 3-15,0 0 5 0,3 0 0 0,-3 13 3 16,0-13-10-16,0 15 3 0,0-2 0 0,-1 1 7 16,4-2-1-16,3 4 2 0,-12-1 8 0,12 0 4 15,-12 2 12-15,0 0 5 0,0 1 4 0,0-5-1 16,0 3-5-16,0 0 1 0,0-6 4 0,-18 6 5 16,3-2 7-16,4 1-8 0,-10-5-20 0,-3 1 4 15,-3 1-6-15,3 0-3 0,3 2-14 0,-2-3 4 16,2-1-5-16,-6-1-3 0,6 0 0 0,3-2-3 15,0-3-7-15,4-1 8 0,-4 0-12 0,3-3-2 16,3 0 2-16,-6 0-22 0,9 0-19 16,3 0-18-16,0 0-26 0,0 0-34 0,-3 0-25 15,6-11-21-15,-3 11-25 0,6-11-40 0,-3 0-116 16,3 11-201-16,0-10-69 0</inkml:trace>
          <inkml:trace contextRef="#ctx0" brushRef="#br0" timeOffset="171517.62">21200 3274 1841 0,'0'0'7'0,"0"0"-1"0,0 0 41 0,12 0 8 16,0 0-1-16,3 0-1 0,-3 0-23 0,-1 0-9 15,4-9-2-15,3 9-11 0,-3-9-1 0,9 9 4 16,-9-7-7-16,9 0-12 0,-10 2 2 0,4 2-2 16,-3-4-13-16,-3 4-27 0,0-1-24 0,-6 3-28 15,3 1-36-15,-9-4-18 0,0 4-29 16,0 0-40-16,0 0-29 0,0 0-33 0</inkml:trace>
          <inkml:trace contextRef="#ctx0" brushRef="#br0" timeOffset="170128.09">19539 3524 1288 0,'0'0'62'15,"0"0"28"-15,0 0-2 0,0 0 7 0,0 0-9 16,0 0-5-16,0 0 2 0,0 0-5 0,0 0-27 16,0 0 12-16,0 0 10 0,0 0 2 0,0 0 6 15,0 0-6-15,0 0-12 0,0 0-3 0,0 0-10 16,12 0-13-16,0 0-2 0,-6 15 4 0,3-15 1 15,-3 0-12-15,6 0 1 0,-1 0-10 0,-5 0 9 16,0 0 7-16,9 0-2 0,-9 0-11 0,9 0-7 16,-3 0-3-16,6 0 0 0,-3 0-3 15,3 0 0-15,5 0 22 0,1 0-13 0,6 0-5 16,-3 0 2-16,0 0-11 0,-1 0-1 0,4 0-4 16,-3-5 2-16,-9-4 4 0,3 3-4 0,-10 1-1 15,-2 0 4-15,0 3-3 0,0 2 8 0,-3 0 3 16,-6 0-6-16,0 0 1 0,6 0 2 0,-6 0-1 15,0 0-4-15,0 0-4 0,0 0-4 0,0 0-5 16,0 0-18-16,0 0-31 0,0 0-17 0,0 0-16 16,0 0-25-16,0 0-15 0,0 0-16 0,0 0-42 15,0 0-67-15,0 0-147 0,0 0-82 0</inkml:trace>
          <inkml:trace contextRef="#ctx0" brushRef="#br0" timeOffset="170750.28">20447 3713 2050 0,'0'-4'38'16,"0"1"22"-16,0 3-16 0,0 0 10 0,0 0 7 16,0 0-10-16,0 0-10 0,0 0-7 0,-12 0-10 15,12 0-10-15,-12 0 2 0,12 0-11 0,0 0 4 16,-18 0-9-16,18 0 3 0,0 0 1 0,0 15-6 15,0-15-1-15,0 0 0 0,0 0 4 0,0 0-5 16,0 0 5-16,0 0 0 0,0 0 4 0,0 0-3 16,0 0-5-16,0 0 4 0,0 0-1 0,0 0 0 15,0 0-1-15,0 0 1 0,12 0 7 0,-12 0-4 16,0 0 0-16,0 0-5 0,0 0 0 16,0 0 5-16,0 0 1 0,0 0-8 0,0 0 4 0,0 0 0 15,0 0 3-15,0 0 0 0,0 0 0 16,0 0-3-16,0 0-2 0,0 0 0 0,0 0 3 15,0 0-2-15,0 0-2 0,0 0-1 0,0 0 10 16,0 0-20-16,-9 0-6 0,9 0-16 0,0 0-26 16,-9 0-26-16,9 0-41 0,-9 0-74 0,3 0-87 15,6 0-96-15,-9 0-53 0</inkml:trace>
        </inkml:traceGroup>
        <inkml:traceGroup>
          <inkml:annotationXML>
            <emma:emma xmlns:emma="http://www.w3.org/2003/04/emma" version="1.0">
              <emma:interpretation id="{313200E3-D647-4FEA-88A1-A3BA485C69E9}" emma:medium="tactile" emma:mode="ink">
                <msink:context xmlns:msink="http://schemas.microsoft.com/ink/2010/main" type="inkWord" rotatedBoundingBox="25668,14421 26036,14415 26039,14595 25671,14600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72413.55">22138 3509 2262 0,'0'0'41'0,"0"0"-7"0,0 0-5 0,0 0 1 16,0 0-5-16,0 0 2 0,0 0-6 0,0 0-3 16,0 0-2-16,0 0 2 0,17 0-12 0,-2 0 3 15,3 0-6-15,3 0 5 0,3 0-7 0,-3 0-8 16,5 0 8-16,1 0-17 0,3 0-25 0,3 0-51 16,-6 0-50-16,-1 0-73 0,4 0-156 0,-9 0-91 15</inkml:trace>
          <inkml:trace contextRef="#ctx0" brushRef="#br0" timeOffset="172642.02">22254 3681 1997 0,'0'2'40'0,"0"1"11"15,0-3 29-15,12 0 8 0,2 0 2 0,-8 0-13 16,6 0-13-16,0 0-16 0,3-12-24 0,3 4-6 16,-3 8-11-16,3-14 0 0,3 6-3 0,-4 0-7 15,4-2-33-15,-3 1-21 0,-9 1-55 0,9-3-67 16,-6 3-126-16,3 3-177 0</inkml:trace>
        </inkml:traceGroup>
        <inkml:traceGroup>
          <inkml:annotationXML>
            <emma:emma xmlns:emma="http://www.w3.org/2003/04/emma" version="1.0">
              <emma:interpretation id="{E99E0B75-0372-4FCB-92CC-AC8D514E4DAB}" emma:medium="tactile" emma:mode="ink">
                <msink:context xmlns:msink="http://schemas.microsoft.com/ink/2010/main" type="inkWord" rotatedBoundingBox="26817,14164 28271,14143 28280,14734 26826,14755">
                  <msink:destinationLink direction="with" ref="{D32D8761-09E1-4C93-BD56-6245228E97E3}"/>
                </msink:context>
              </emma:interpretation>
              <emma:one-of disjunction-type="recognition" id="oneOf27">
                <emma:interpretation id="interp31" emma:lang="" emma:confidence="0">
                  <emma:literal>65</emma:literal>
                </emma:interpretation>
                <emma:interpretation id="interp32" emma:lang="" emma:confidence="0">
                  <emma:literal>b 5</emma:literal>
                </emma:interpretation>
                <emma:interpretation id="interp33" emma:lang="" emma:confidence="0">
                  <emma:literal>G 5</emma:literal>
                </emma:interpretation>
                <emma:interpretation id="interp34" emma:lang="" emma:confidence="0">
                  <emma:literal>Gs</emma:literal>
                </emma:interpretation>
                <emma:interpretation id="interp35" emma:lang="" emma:confidence="0">
                  <emma:literal>b J</emma:literal>
                </emma:interpretation>
              </emma:one-of>
            </emma:emma>
          </inkml:annotationXML>
          <inkml:trace contextRef="#ctx0" brushRef="#br0" timeOffset="175321">23882 3365 1501 0,'-6'-8'52'0,"6"4"28"0,0-3 2 0,-6 0 26 0,0 2 9 16,6-2-13-16,0 5-3 0,-6-2 2 0,6 0-23 15,0 4 0-15,0-2-11 0,0 2-11 0,0 0-1 16,-6 0 3-16,6 0 4 0,-6 0 7 0,-3 0-5 16,3 0-5-16,-6 0 1 0,6 0 3 0,-3 11 8 15,-2-11-4-15,-1 12 12 0,6 0-8 0,-3-1-4 16,-3 2-7-16,0-1 19 0,0 1-2 16,3 5-27-16,3-1-6 0,-6 3 1 0,6 1-4 15,3 2-6-15,-3-2-6 0,6 3-6 0,0-1-7 16,0 2 1-16,0 1-19 0,0-5 14 0,0 1-12 15,15-4 11-15,-3 3-12 0,3-3-3 0,-3-1 19 16,0-2-27-16,9-1 4 0,-9 1 16 0,8 1-13 16,-2-5 9-16,3-4-5 0,3-1-3 0,-3 1 4 15,-3 0-5-15,3-6 4 0,-4-1-11 16,4 0 5-16,-3 0-13 0,3 0 14 0,-3 0 1 16,3-17-12-16,-4 1 9 0,-2 1 1 0,3 2-4 15,-3-2 16-15,-3-1-13 0,-6-1 6 0,6 6-15 16,-9 0 14-16,3-3-15 0,0 3 10 0,-6 1 1 15,0-1-9-15,0 4 16 0,0-1-8 0,0-1-10 16,0-2 16-16,-12 1-5 0,-3 5 9 0,-3-1-5 16,3 2-8-16,-3-3 9 0,3 7-2 0,-2 0 5 15,-4 0-9-15,3 0 11 0,-3 0-7 0,3 11-5 16,6 0 15-16,-3-11-17 0,-2 11-1 0,2-1-16 16,3-10-28-16,0 9-38 0,3-1-19 0,-3-8-18 15,6 6-8-15,0-1-12 0,6 2-4 0,-6-4-4 16,6 1-25-16,0 3-65 0,0-7-104 15,0 0-181-15</inkml:trace>
          <inkml:trace contextRef="#ctx0" brushRef="#br0" timeOffset="178064.31">24415 3281 1975 0,'-6'4'26'0,"6"1"11"0,-3-2 33 0,0 2 23 15,0-2-7-15,3 2-16 0,-6-1-12 16,6 1-13-16,0 1-21 0,0 0-6 0,-6 3-3 0,6 1-4 15,0 0-1-15,0-1-4 0,0 1-5 16,0 0-1-16,0-2-6 0,0 0 2 0,0 3 5 16,0-2 3-16,0-2-10 0,0 0 10 0,0 0-3 15,0-1-8-15,0-2 13 0,0 2-11 0,12-3 10 16,-12-2-1-16,9-1-9 0,3 3 7 0,0 1 2 16,-4-4-6-16,-2 0 5 0,6 0-9 0,0 0-1 15,3 0 0-15,3 0 2 0,-6 0 6 0,3 0-6 16,3 0 11-16,-3 0-5 0,2 0-6 0,-5 0 11 15,3 0-11-15,-3 0 6 0,3 0-1 0,-3 0 5 16,6 0-3-16,-9 0 3 0,-3 0-5 16,6 0 3-16,2 9-2 0,-2-9 16 0,-6 16 1 15,0-5 9-15,-6 2-6 0,9-2-3 0,-3-1 6 16,-6 5 3-16,0 0 3 0,0 1 16 0,0-3 3 16,0 0-1-16,0 4 6 0,-21-3 1 0,9 4 4 15,-8-5 1-15,2-3-2 0,3 3-8 0,-3-3-4 16,-3-2-10-16,-3-3-4 0,3-1 4 0,4-4-6 15,-4 0-8-15,3 0 3 0,-3 0-18 0,0 0-8 16,3 0 10-16,-2 0-5 0,2 0-1 0,0 0-3 16,3 0-11-16,-3 0-19 0,9 0-29 0,-9 0-30 15,6-10-27-15,3 10-17 0,-2 0-16 0,5-11-18 16,-6 11-21-16,3 0-84 0,3 0-117 0,0 0-123 16</inkml:trace>
          <inkml:trace contextRef="#ctx0" brushRef="#br0" timeOffset="178057.37">24337 3265 2301 0,'-6'0'2'0,"3"0"-2"16,-3 0 2-16,6 0 0 0,0 0-4 0,0 0 8 15,0 0-11-15,0 0 3 0,15-11 11 0,3 11-16 16,-3-8 13-16,9 8-4 0,-9-8-20 0,9 8-23 16,2 0-23-16,-5 0-32 0,3 0-26 0,-3 0-19 15,-3 0-47-15,3-4-52 0,-4 4-61 0,-2 0-21 16</inkml:trace>
          <inkml:trace contextRef="#ctx0" brushRef="#br0" timeOffset="174632.41">23313 3753 2506 0,'0'0'7'0,"0"0"3"0,0-8 14 0,0 8 7 16,0 0 4-16,-12 0-3 0,12 0-5 0,0 0-5 16,0 0-7-16,0 0-9 0,-6 0-6 0,6 0 6 15,0 0-4-15,0 0 2 0,0 0 12 0,0 0-2 16,0 14 4-16,0-14 1 0,0 0-3 0,0 15-3 16,0-4-3-16,0-11-5 0,0 9 1 0,0-9-4 15,0 10-1-15,0-4 2 0,0 0 3 0,0-1-7 16,0-5 0-16,0 4 11 0,0-4-11 0,0 0 7 15,0 0-9-15,0 0 6 0,0 0 6 0,0 0-8 16,12 0-1-16,-6-9 2 0,3-2-2 0,-9 11 6 16,12-8-2-16,-6 8-7 0,0-8 3 0,-6 2 9 15,6 0 2-15,-6 1 5 0,0 5 7 16,0 0 12-16,0 0 3 0,0 0-1 0,0 0-7 16,0 0-4-16,0 0-10 0,0 0 2 0,0 0-9 15,0 0 1-15,0 0-15 0,0 0 11 0,0 0-7 16,0 0 0-16,0 0-1 0,0 0 3 0,0 0-3 15,0 0 1-15,0 0 1 0,0 0-6 0,0 0-7 16,0 0-5-16,0 0-15 0,0 0-15 0,0 0-18 16,0 0-5-16,0 0-11 0,0 0-19 0,0 0-27 15,0 0-36-15,0 0-97 0,0 0-153 0,0 9-125 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8-26T00:32:48.93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6E9AFB-3021-49EC-A6B0-139539941C07}" emma:medium="tactile" emma:mode="ink">
          <msink:context xmlns:msink="http://schemas.microsoft.com/ink/2010/main" type="inkDrawing" rotatedBoundingBox="7507,16218 8743,16617 8377,17750 7141,17351" hotPoints="8475,16993 7862,17606 7248,16993 7862,16379" semanticType="enclosure" shapeName="Circle">
            <msink:sourceLink direction="with" ref="{30E293B7-9384-43F8-A173-A4101E2663EB}"/>
          </msink:context>
        </emma:interpretation>
      </emma:emma>
    </inkml:annotationXML>
    <inkml:trace contextRef="#ctx0" brushRef="#br0">254 113 1523 0,'0'0'56'0,"-9"0"14"0,9 0 12 15,0 0 2-15,0 0-6 0,0 0-5 16,-6 0 2-16,6 0-7 0,0 0 3 0,0 0-14 16,0 0-4-16,0 0-7 0,0 0-7 0,0 0-9 15,0 0-7-15,0 0 8 0,0 0-3 0,0 0-6 16,-12 0 3-16,12 0-9 0,-12 0 7 0,12 10-5 16,-12-3-1-16,3-7-4 0,-3 9-5 0,6-1 7 15,-6 0-3-15,6 3 2 0,-6-2 6 0,1 0-8 16,2 2 0-16,-3 2-5 0,6 0-1 0,-6-1 1 15,3 2 0-15,0 1 1 0,-3-1-4 0,3 3-1 16,-3-2 1-16,3 4-6 16,0 1 4-16,3-2-2 0,0 1 0 0,3 0 2 0,0 2-1 15,1-1 2-15,-1 0 8 0,3 2 1 0,0-3-2 16,0 2 6-16,-3-1 0 0,3 2 7 0,0 1-6 16,0-1 0-16,0 5-5 0,0-4-3 0,0 3 3 15,11 0 3-15,1 2-3 0,0-1 4 0,3 0 0 16,0 2 1-16,3 1-2 0,0-4-3 0,0 3-8 15,5-3 2-15,-2 1-7 0,3-4 7 0,-3-3-5 16,3-1 0-16,-3-1 1 0,2-3 0 0,1 2-4 16,-3-2 5-16,0-4-3 0,0-1 1 0,0 1-3 15,2-3 3-15,-2 0 0 0,6 0 2 0,-3-4-5 16,0 2 5-16,-1 0-4 0,4-2 3 0,-3-1-4 16,3-3 1-16,0 0 1 0,-4 0-3 15,4 0-2-15,-3-14 2 0,3 3-3 0,0 11 0 16,-4-9-1-16,1 9 1 0,0-9 4 0,-3 1-1 15,3 8-4-15,-3-8-1 0,-4 1-1 0,1-2 1 16,-3-1 0-16,3 1 3 0,-3-1 0 0,0-2 2 16,-3-2 1-16,0-1-2 0,5 1 2 0,1-2-1 15,0-4 2-15,3-1-5 0,-3-1 5 0,3 1-2 16,0 2 5-16,-4-3-10 0,1 2 2 0,-6-1 0 16,-3 2 4-16,3 0-2 0,-3 2-2 0,3-2-1 15,-3 4 2-15,0-5 5 0,-3 5 0 0,6-2-3 16,-4 1 2-16,-2-3 2 0,0 4 0 0,-6-2-3 15,0 0 2-15,0 0 0 0,0 1 1 0,0-1-5 16,0-1 4-16,0 6-3 0,0-4 6 16,0 2-1-16,0-1 1 0,0 0-1 0,-12 3-1 15,12-2-2-15,-11 0 0 0,2 1-1 0,-3-1 0 16,6 1 4-16,-3 0-2 0,3 1 3 0,0 1-7 16,6-3 2-16,-6-1 5 0,-3 0-2 0,6 0-1 15,-9 0-2-15,0 0 4 0,3-2-1 0,-6 1-1 16,1-2-2-16,-4 1 2 0,0 1 1 0,0 0 2 15,0-3 0-15,0 5 10 0,-3 1-3 16,7 0-6-16,-1 1 4 0,-3 2-6 0,3 0 2 0,-3 0 0 16,0 5 5-16,0-1 2 0,3 1-10 0,-2 2 7 15,-1 0-1-15,0-1-3 0,-3 3 2 16,3-2 2-16,-3 3-2 0,1-4 3 0,-4 1-5 16,0-2 0-16,0 2-7 0,-3-1 7 0,3 0-2 15,4 2-3-15,-4-1 0 0,0 2-7 0,0 1 6 16,3 0 2-16,1 0-1 0,-1 0 4 0,0 0-3 15,3 0-1-15,0 12-15 0,3-12-13 0,-3 13-11 16,4-13-6-16,-1 12-11 0,-3-2-13 0,0 0-14 16,3-2-23-16,-3 3-13 0,0-1-27 0,0 0-35 15,1 1-64-15,-4-2-108 0,6 0-59 0,0-2 3 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13C4CF-9B2F-4011-82FF-72F3BE9CE983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29859F-2C4C-4565-BE30-BB715CA770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1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BC1FF70-4D1C-4A08-86FA-BCD659208B40}" type="slidenum">
              <a:rPr lang="es-MX" smtClean="0"/>
              <a:pPr/>
              <a:t>12</a:t>
            </a:fld>
            <a:endParaRPr lang="es-MX"/>
          </a:p>
        </p:txBody>
      </p:sp>
      <p:sp>
        <p:nvSpPr>
          <p:cNvPr id="150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1338" y="757238"/>
            <a:ext cx="6719887" cy="3779837"/>
          </a:xfrm>
          <a:solidFill>
            <a:srgbClr val="FFFFFF"/>
          </a:solidFill>
          <a:ln/>
        </p:spPr>
      </p:sp>
      <p:sp>
        <p:nvSpPr>
          <p:cNvPr id="150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0289" y="4788599"/>
            <a:ext cx="6242304" cy="4536567"/>
          </a:xfrm>
          <a:noFill/>
          <a:ln/>
        </p:spPr>
        <p:txBody>
          <a:bodyPr wrap="none" anchor="ctr"/>
          <a:lstStyle/>
          <a:p>
            <a:endParaRPr lang="es-MX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0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DC4B50D-47DB-4B3E-AD28-4DECE1F417D4}" type="slidenum">
              <a:rPr lang="es-MX" smtClean="0"/>
              <a:pPr/>
              <a:t>13</a:t>
            </a:fld>
            <a:endParaRPr lang="es-MX"/>
          </a:p>
        </p:txBody>
      </p:sp>
      <p:sp>
        <p:nvSpPr>
          <p:cNvPr id="149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1338" y="757238"/>
            <a:ext cx="6719887" cy="3779837"/>
          </a:xfrm>
          <a:solidFill>
            <a:srgbClr val="FFFFFF"/>
          </a:solidFill>
          <a:ln/>
        </p:spPr>
      </p:sp>
      <p:sp>
        <p:nvSpPr>
          <p:cNvPr id="149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0289" y="4788599"/>
            <a:ext cx="6242304" cy="4536567"/>
          </a:xfrm>
          <a:noFill/>
          <a:ln/>
        </p:spPr>
        <p:txBody>
          <a:bodyPr wrap="none" anchor="ctr"/>
          <a:lstStyle/>
          <a:p>
            <a:endParaRPr lang="es-MX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6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4D133FA-F215-4E63-9A8D-4DC7977D97DA}" type="slidenum">
              <a:rPr lang="es-MX" smtClean="0"/>
              <a:pPr/>
              <a:t>15</a:t>
            </a:fld>
            <a:endParaRPr lang="es-MX"/>
          </a:p>
        </p:txBody>
      </p:sp>
      <p:sp>
        <p:nvSpPr>
          <p:cNvPr id="151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1338" y="757238"/>
            <a:ext cx="6719887" cy="3779837"/>
          </a:xfrm>
          <a:solidFill>
            <a:srgbClr val="FFFFFF"/>
          </a:solidFill>
          <a:ln/>
        </p:spPr>
      </p:sp>
      <p:sp>
        <p:nvSpPr>
          <p:cNvPr id="151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0289" y="4788599"/>
            <a:ext cx="6242304" cy="4536567"/>
          </a:xfrm>
          <a:noFill/>
          <a:ln/>
        </p:spPr>
        <p:txBody>
          <a:bodyPr wrap="none" anchor="ctr"/>
          <a:lstStyle/>
          <a:p>
            <a:endParaRPr lang="es-MX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0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A91A8B9-4F57-4983-A17E-85087D8C916B}" type="slidenum">
              <a:rPr lang="es-MX" smtClean="0"/>
              <a:pPr/>
              <a:t>28</a:t>
            </a:fld>
            <a:endParaRPr lang="es-MX"/>
          </a:p>
        </p:txBody>
      </p:sp>
      <p:sp>
        <p:nvSpPr>
          <p:cNvPr id="164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1338" y="757238"/>
            <a:ext cx="6719887" cy="3779837"/>
          </a:xfrm>
          <a:solidFill>
            <a:srgbClr val="FFFFFF"/>
          </a:solidFill>
          <a:ln/>
        </p:spPr>
      </p:sp>
      <p:sp>
        <p:nvSpPr>
          <p:cNvPr id="164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0289" y="4788599"/>
            <a:ext cx="6242304" cy="4536567"/>
          </a:xfrm>
          <a:noFill/>
          <a:ln/>
        </p:spPr>
        <p:txBody>
          <a:bodyPr wrap="none" anchor="ctr"/>
          <a:lstStyle/>
          <a:p>
            <a:endParaRPr lang="es-MX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9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B734253-4630-4D11-BB4D-E703BB27D0F5}" type="slidenum">
              <a:rPr lang="es-MX" smtClean="0"/>
              <a:pPr/>
              <a:t>32</a:t>
            </a:fld>
            <a:endParaRPr lang="es-MX"/>
          </a:p>
        </p:txBody>
      </p:sp>
      <p:sp>
        <p:nvSpPr>
          <p:cNvPr id="162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41338" y="757238"/>
            <a:ext cx="6719887" cy="3779837"/>
          </a:xfrm>
          <a:solidFill>
            <a:srgbClr val="FFFFFF"/>
          </a:solidFill>
          <a:ln/>
        </p:spPr>
      </p:sp>
      <p:sp>
        <p:nvSpPr>
          <p:cNvPr id="162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0289" y="4788599"/>
            <a:ext cx="6242304" cy="4536567"/>
          </a:xfrm>
          <a:noFill/>
          <a:ln/>
        </p:spPr>
        <p:txBody>
          <a:bodyPr wrap="none" anchor="ctr"/>
          <a:lstStyle/>
          <a:p>
            <a:endParaRPr lang="es-MX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9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16E51-18F5-40DA-B98D-7EE96151913D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010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61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775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52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E6118-2437-4B30-8E3C-4D2BE6020583}" type="datetimeFigureOut">
              <a:rPr lang="en-US" smtClean="0"/>
              <a:pPr/>
              <a:t>8/23/22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118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E6118-2437-4B30-8E3C-4D2BE6020583}" type="datetimeFigureOut">
              <a:rPr lang="en-US" smtClean="0"/>
              <a:pPr/>
              <a:t>8/23/22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961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48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FF11D-9BA2-4F9F-907A-187F01F9B2E0}" type="datetime8">
              <a:rPr lang="en-US" smtClean="0"/>
              <a:t>8/23/22 6:09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068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979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MX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74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349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924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65" y="1755649"/>
            <a:ext cx="2153743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2737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D088D10D-4091-4F3A-A868-9CF90FCCB947}" type="datetimeFigureOut">
              <a:rPr lang="es-MX" smtClean="0"/>
              <a:t>23/08/22</a:t>
            </a:fld>
            <a:endParaRPr lang="es-MX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1ED3F20-D8DC-455D-8EB6-D6EFEBC3732D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6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6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660" r:id="rId14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8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30.png"/><Relationship Id="rId21" Type="http://schemas.openxmlformats.org/officeDocument/2006/relationships/image" Target="../media/image22.emf"/><Relationship Id="rId7" Type="http://schemas.openxmlformats.org/officeDocument/2006/relationships/image" Target="../media/image15.emf"/><Relationship Id="rId12" Type="http://schemas.openxmlformats.org/officeDocument/2006/relationships/customXml" Target="../ink/ink5.xml"/><Relationship Id="rId17" Type="http://schemas.openxmlformats.org/officeDocument/2006/relationships/image" Target="../media/image20.emf"/><Relationship Id="rId25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7.emf"/><Relationship Id="rId24" Type="http://schemas.openxmlformats.org/officeDocument/2006/relationships/customXml" Target="../ink/ink11.xml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10" Type="http://schemas.openxmlformats.org/officeDocument/2006/relationships/customXml" Target="../ink/ink4.xml"/><Relationship Id="rId19" Type="http://schemas.openxmlformats.org/officeDocument/2006/relationships/image" Target="../media/image21.emf"/><Relationship Id="rId4" Type="http://schemas.openxmlformats.org/officeDocument/2006/relationships/customXml" Target="../ink/ink1.xml"/><Relationship Id="rId9" Type="http://schemas.openxmlformats.org/officeDocument/2006/relationships/image" Target="../media/image16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4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customXml" Target="../ink/ink14.xml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image" Target="../media/image66.emf"/><Relationship Id="rId26" Type="http://schemas.openxmlformats.org/officeDocument/2006/relationships/image" Target="../media/image70.emf"/><Relationship Id="rId39" Type="http://schemas.openxmlformats.org/officeDocument/2006/relationships/customXml" Target="../ink/ink33.xml"/><Relationship Id="rId21" Type="http://schemas.openxmlformats.org/officeDocument/2006/relationships/customXml" Target="../ink/ink24.xml"/><Relationship Id="rId34" Type="http://schemas.openxmlformats.org/officeDocument/2006/relationships/image" Target="../media/image74.emf"/><Relationship Id="rId42" Type="http://schemas.openxmlformats.org/officeDocument/2006/relationships/image" Target="../media/image78.emf"/><Relationship Id="rId47" Type="http://schemas.openxmlformats.org/officeDocument/2006/relationships/customXml" Target="../ink/ink37.xml"/><Relationship Id="rId50" Type="http://schemas.openxmlformats.org/officeDocument/2006/relationships/image" Target="../media/image82.emf"/><Relationship Id="rId7" Type="http://schemas.openxmlformats.org/officeDocument/2006/relationships/customXml" Target="../ink/ink17.xml"/><Relationship Id="rId2" Type="http://schemas.openxmlformats.org/officeDocument/2006/relationships/image" Target="../media/image57.png"/><Relationship Id="rId16" Type="http://schemas.openxmlformats.org/officeDocument/2006/relationships/image" Target="../media/image65.emf"/><Relationship Id="rId29" Type="http://schemas.openxmlformats.org/officeDocument/2006/relationships/customXml" Target="../ink/ink28.xml"/><Relationship Id="rId11" Type="http://schemas.openxmlformats.org/officeDocument/2006/relationships/customXml" Target="../ink/ink19.xml"/><Relationship Id="rId24" Type="http://schemas.openxmlformats.org/officeDocument/2006/relationships/image" Target="../media/image69.emf"/><Relationship Id="rId32" Type="http://schemas.openxmlformats.org/officeDocument/2006/relationships/image" Target="../media/image73.emf"/><Relationship Id="rId37" Type="http://schemas.openxmlformats.org/officeDocument/2006/relationships/customXml" Target="../ink/ink32.xml"/><Relationship Id="rId40" Type="http://schemas.openxmlformats.org/officeDocument/2006/relationships/image" Target="../media/image77.emf"/><Relationship Id="rId45" Type="http://schemas.openxmlformats.org/officeDocument/2006/relationships/customXml" Target="../ink/ink36.xml"/><Relationship Id="rId53" Type="http://schemas.openxmlformats.org/officeDocument/2006/relationships/customXml" Target="../ink/ink40.xml"/><Relationship Id="rId5" Type="http://schemas.openxmlformats.org/officeDocument/2006/relationships/customXml" Target="../ink/ink16.xml"/><Relationship Id="rId10" Type="http://schemas.openxmlformats.org/officeDocument/2006/relationships/image" Target="../media/image62.emf"/><Relationship Id="rId19" Type="http://schemas.openxmlformats.org/officeDocument/2006/relationships/customXml" Target="../ink/ink23.xml"/><Relationship Id="rId31" Type="http://schemas.openxmlformats.org/officeDocument/2006/relationships/customXml" Target="../ink/ink29.xml"/><Relationship Id="rId44" Type="http://schemas.openxmlformats.org/officeDocument/2006/relationships/image" Target="../media/image79.emf"/><Relationship Id="rId52" Type="http://schemas.openxmlformats.org/officeDocument/2006/relationships/image" Target="../media/image83.emf"/><Relationship Id="rId4" Type="http://schemas.openxmlformats.org/officeDocument/2006/relationships/image" Target="../media/image59.emf"/><Relationship Id="rId9" Type="http://schemas.openxmlformats.org/officeDocument/2006/relationships/customXml" Target="../ink/ink18.xml"/><Relationship Id="rId14" Type="http://schemas.openxmlformats.org/officeDocument/2006/relationships/image" Target="../media/image64.emf"/><Relationship Id="rId22" Type="http://schemas.openxmlformats.org/officeDocument/2006/relationships/image" Target="../media/image68.emf"/><Relationship Id="rId27" Type="http://schemas.openxmlformats.org/officeDocument/2006/relationships/customXml" Target="../ink/ink27.xml"/><Relationship Id="rId30" Type="http://schemas.openxmlformats.org/officeDocument/2006/relationships/image" Target="../media/image72.emf"/><Relationship Id="rId35" Type="http://schemas.openxmlformats.org/officeDocument/2006/relationships/customXml" Target="../ink/ink31.xml"/><Relationship Id="rId43" Type="http://schemas.openxmlformats.org/officeDocument/2006/relationships/customXml" Target="../ink/ink35.xml"/><Relationship Id="rId48" Type="http://schemas.openxmlformats.org/officeDocument/2006/relationships/image" Target="../media/image81.emf"/><Relationship Id="rId8" Type="http://schemas.openxmlformats.org/officeDocument/2006/relationships/image" Target="../media/image61.emf"/><Relationship Id="rId51" Type="http://schemas.openxmlformats.org/officeDocument/2006/relationships/customXml" Target="../ink/ink39.xml"/><Relationship Id="rId3" Type="http://schemas.openxmlformats.org/officeDocument/2006/relationships/customXml" Target="../ink/ink15.xml"/><Relationship Id="rId12" Type="http://schemas.openxmlformats.org/officeDocument/2006/relationships/image" Target="../media/image63.emf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customXml" Target="../ink/ink30.xml"/><Relationship Id="rId38" Type="http://schemas.openxmlformats.org/officeDocument/2006/relationships/image" Target="../media/image76.emf"/><Relationship Id="rId46" Type="http://schemas.openxmlformats.org/officeDocument/2006/relationships/image" Target="../media/image80.emf"/><Relationship Id="rId20" Type="http://schemas.openxmlformats.org/officeDocument/2006/relationships/image" Target="../media/image67.emf"/><Relationship Id="rId41" Type="http://schemas.openxmlformats.org/officeDocument/2006/relationships/customXml" Target="../ink/ink34.xml"/><Relationship Id="rId54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71.emf"/><Relationship Id="rId36" Type="http://schemas.openxmlformats.org/officeDocument/2006/relationships/image" Target="../media/image75.emf"/><Relationship Id="rId49" Type="http://schemas.openxmlformats.org/officeDocument/2006/relationships/customXml" Target="../ink/ink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90.emf"/><Relationship Id="rId18" Type="http://schemas.openxmlformats.org/officeDocument/2006/relationships/customXml" Target="../ink/ink48.xml"/><Relationship Id="rId3" Type="http://schemas.openxmlformats.org/officeDocument/2006/relationships/image" Target="../media/image60.png"/><Relationship Id="rId21" Type="http://schemas.openxmlformats.org/officeDocument/2006/relationships/image" Target="../media/image94.emf"/><Relationship Id="rId7" Type="http://schemas.openxmlformats.org/officeDocument/2006/relationships/image" Target="../media/image87.emf"/><Relationship Id="rId12" Type="http://schemas.openxmlformats.org/officeDocument/2006/relationships/customXml" Target="../ink/ink45.xml"/><Relationship Id="rId17" Type="http://schemas.openxmlformats.org/officeDocument/2006/relationships/image" Target="../media/image92.emf"/><Relationship Id="rId2" Type="http://schemas.openxmlformats.org/officeDocument/2006/relationships/image" Target="../media/image85.png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89.emf"/><Relationship Id="rId5" Type="http://schemas.openxmlformats.org/officeDocument/2006/relationships/image" Target="../media/image86.emf"/><Relationship Id="rId15" Type="http://schemas.openxmlformats.org/officeDocument/2006/relationships/image" Target="../media/image91.emf"/><Relationship Id="rId10" Type="http://schemas.openxmlformats.org/officeDocument/2006/relationships/customXml" Target="../ink/ink44.xml"/><Relationship Id="rId19" Type="http://schemas.openxmlformats.org/officeDocument/2006/relationships/image" Target="../media/image93.emf"/><Relationship Id="rId4" Type="http://schemas.openxmlformats.org/officeDocument/2006/relationships/customXml" Target="../ink/ink41.xml"/><Relationship Id="rId9" Type="http://schemas.openxmlformats.org/officeDocument/2006/relationships/image" Target="../media/image88.emf"/><Relationship Id="rId14" Type="http://schemas.openxmlformats.org/officeDocument/2006/relationships/customXml" Target="../ink/ink4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customXml" Target="../ink/ink55.xml"/><Relationship Id="rId18" Type="http://schemas.openxmlformats.org/officeDocument/2006/relationships/image" Target="../media/image102.emf"/><Relationship Id="rId26" Type="http://schemas.openxmlformats.org/officeDocument/2006/relationships/image" Target="../media/image106.emf"/><Relationship Id="rId3" Type="http://schemas.openxmlformats.org/officeDocument/2006/relationships/customXml" Target="../ink/ink50.xml"/><Relationship Id="rId21" Type="http://schemas.openxmlformats.org/officeDocument/2006/relationships/customXml" Target="../ink/ink59.xml"/><Relationship Id="rId7" Type="http://schemas.openxmlformats.org/officeDocument/2006/relationships/customXml" Target="../ink/ink52.xml"/><Relationship Id="rId12" Type="http://schemas.openxmlformats.org/officeDocument/2006/relationships/image" Target="../media/image99.emf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1.emf"/><Relationship Id="rId20" Type="http://schemas.openxmlformats.org/officeDocument/2006/relationships/image" Target="../media/image103.emf"/><Relationship Id="rId29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11" Type="http://schemas.openxmlformats.org/officeDocument/2006/relationships/customXml" Target="../ink/ink54.xml"/><Relationship Id="rId24" Type="http://schemas.openxmlformats.org/officeDocument/2006/relationships/image" Target="../media/image105.emf"/><Relationship Id="rId32" Type="http://schemas.openxmlformats.org/officeDocument/2006/relationships/image" Target="../media/image109.emf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107.emf"/><Relationship Id="rId10" Type="http://schemas.openxmlformats.org/officeDocument/2006/relationships/image" Target="../media/image98.emf"/><Relationship Id="rId19" Type="http://schemas.openxmlformats.org/officeDocument/2006/relationships/customXml" Target="../ink/ink58.xml"/><Relationship Id="rId31" Type="http://schemas.openxmlformats.org/officeDocument/2006/relationships/customXml" Target="../ink/ink64.xml"/><Relationship Id="rId4" Type="http://schemas.openxmlformats.org/officeDocument/2006/relationships/image" Target="../media/image95.emf"/><Relationship Id="rId9" Type="http://schemas.openxmlformats.org/officeDocument/2006/relationships/customXml" Target="../ink/ink53.xml"/><Relationship Id="rId14" Type="http://schemas.openxmlformats.org/officeDocument/2006/relationships/image" Target="../media/image100.emf"/><Relationship Id="rId22" Type="http://schemas.openxmlformats.org/officeDocument/2006/relationships/image" Target="../media/image104.emf"/><Relationship Id="rId27" Type="http://schemas.openxmlformats.org/officeDocument/2006/relationships/customXml" Target="../ink/ink62.xml"/><Relationship Id="rId30" Type="http://schemas.openxmlformats.org/officeDocument/2006/relationships/image" Target="../media/image10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customXml" Target="../ink/ink65.xml"/><Relationship Id="rId7" Type="http://schemas.openxmlformats.org/officeDocument/2006/relationships/customXml" Target="../ink/ink6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customXml" Target="../ink/ink66.xml"/><Relationship Id="rId10" Type="http://schemas.openxmlformats.org/officeDocument/2006/relationships/image" Target="../media/image113.emf"/><Relationship Id="rId4" Type="http://schemas.openxmlformats.org/officeDocument/2006/relationships/image" Target="../media/image110.emf"/><Relationship Id="rId9" Type="http://schemas.openxmlformats.org/officeDocument/2006/relationships/customXml" Target="../ink/ink6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emf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9" Type="http://schemas.openxmlformats.org/officeDocument/2006/relationships/image" Target="../media/image132.emf"/><Relationship Id="rId21" Type="http://schemas.openxmlformats.org/officeDocument/2006/relationships/image" Target="../media/image123.emf"/><Relationship Id="rId34" Type="http://schemas.openxmlformats.org/officeDocument/2006/relationships/customXml" Target="../ink/ink84.xml"/><Relationship Id="rId7" Type="http://schemas.openxmlformats.org/officeDocument/2006/relationships/image" Target="../media/image116.emf"/><Relationship Id="rId2" Type="http://schemas.openxmlformats.org/officeDocument/2006/relationships/image" Target="../media/image65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127.emf"/><Relationship Id="rId41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118.emf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37" Type="http://schemas.openxmlformats.org/officeDocument/2006/relationships/image" Target="../media/image131.emf"/><Relationship Id="rId40" Type="http://schemas.openxmlformats.org/officeDocument/2006/relationships/customXml" Target="../ink/ink87.xml"/><Relationship Id="rId5" Type="http://schemas.openxmlformats.org/officeDocument/2006/relationships/image" Target="../media/image115.emf"/><Relationship Id="rId15" Type="http://schemas.openxmlformats.org/officeDocument/2006/relationships/image" Target="../media/image120.emf"/><Relationship Id="rId23" Type="http://schemas.openxmlformats.org/officeDocument/2006/relationships/image" Target="../media/image124.emf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10" Type="http://schemas.openxmlformats.org/officeDocument/2006/relationships/customXml" Target="../ink/ink72.xml"/><Relationship Id="rId19" Type="http://schemas.openxmlformats.org/officeDocument/2006/relationships/image" Target="../media/image122.emf"/><Relationship Id="rId31" Type="http://schemas.openxmlformats.org/officeDocument/2006/relationships/image" Target="../media/image128.emf"/><Relationship Id="rId4" Type="http://schemas.openxmlformats.org/officeDocument/2006/relationships/customXml" Target="../ink/ink69.xml"/><Relationship Id="rId9" Type="http://schemas.openxmlformats.org/officeDocument/2006/relationships/image" Target="../media/image117.emf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126.emf"/><Relationship Id="rId30" Type="http://schemas.openxmlformats.org/officeDocument/2006/relationships/customXml" Target="../ink/ink82.xml"/><Relationship Id="rId35" Type="http://schemas.openxmlformats.org/officeDocument/2006/relationships/image" Target="../media/image130.emf"/><Relationship Id="rId8" Type="http://schemas.openxmlformats.org/officeDocument/2006/relationships/customXml" Target="../ink/ink71.xml"/><Relationship Id="rId3" Type="http://schemas.openxmlformats.org/officeDocument/2006/relationships/image" Target="../media/image66.png"/><Relationship Id="rId12" Type="http://schemas.openxmlformats.org/officeDocument/2006/relationships/customXml" Target="../ink/ink73.xml"/><Relationship Id="rId17" Type="http://schemas.openxmlformats.org/officeDocument/2006/relationships/image" Target="../media/image121.emf"/><Relationship Id="rId25" Type="http://schemas.openxmlformats.org/officeDocument/2006/relationships/image" Target="../media/image125.emf"/><Relationship Id="rId33" Type="http://schemas.openxmlformats.org/officeDocument/2006/relationships/image" Target="../media/image129.emf"/><Relationship Id="rId38" Type="http://schemas.openxmlformats.org/officeDocument/2006/relationships/customXml" Target="../ink/ink8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5" Type="http://schemas.openxmlformats.org/officeDocument/2006/relationships/customXml" Target="../ink/ink89.xml"/><Relationship Id="rId10" Type="http://schemas.openxmlformats.org/officeDocument/2006/relationships/image" Target="../media/image137.emf"/><Relationship Id="rId4" Type="http://schemas.openxmlformats.org/officeDocument/2006/relationships/image" Target="../media/image134.emf"/><Relationship Id="rId9" Type="http://schemas.openxmlformats.org/officeDocument/2006/relationships/customXml" Target="../ink/ink9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143.emf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" Type="http://schemas.openxmlformats.org/officeDocument/2006/relationships/image" Target="../media/image138.emf"/><Relationship Id="rId21" Type="http://schemas.openxmlformats.org/officeDocument/2006/relationships/image" Target="../media/image147.emf"/><Relationship Id="rId7" Type="http://schemas.openxmlformats.org/officeDocument/2006/relationships/image" Target="../media/image140.emf"/><Relationship Id="rId12" Type="http://schemas.openxmlformats.org/officeDocument/2006/relationships/customXml" Target="../ink/ink97.xml"/><Relationship Id="rId17" Type="http://schemas.openxmlformats.org/officeDocument/2006/relationships/image" Target="../media/image145.emf"/><Relationship Id="rId25" Type="http://schemas.openxmlformats.org/officeDocument/2006/relationships/image" Target="../media/image149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0" Type="http://schemas.openxmlformats.org/officeDocument/2006/relationships/customXml" Target="../ink/ink101.xml"/><Relationship Id="rId29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1" Type="http://schemas.openxmlformats.org/officeDocument/2006/relationships/image" Target="../media/image142.emf"/><Relationship Id="rId24" Type="http://schemas.openxmlformats.org/officeDocument/2006/relationships/customXml" Target="../ink/ink103.xml"/><Relationship Id="rId5" Type="http://schemas.openxmlformats.org/officeDocument/2006/relationships/image" Target="../media/image139.emf"/><Relationship Id="rId15" Type="http://schemas.openxmlformats.org/officeDocument/2006/relationships/image" Target="../media/image144.emf"/><Relationship Id="rId23" Type="http://schemas.openxmlformats.org/officeDocument/2006/relationships/image" Target="../media/image148.emf"/><Relationship Id="rId28" Type="http://schemas.openxmlformats.org/officeDocument/2006/relationships/customXml" Target="../ink/ink105.xml"/><Relationship Id="rId10" Type="http://schemas.openxmlformats.org/officeDocument/2006/relationships/customXml" Target="../ink/ink96.xml"/><Relationship Id="rId19" Type="http://schemas.openxmlformats.org/officeDocument/2006/relationships/image" Target="../media/image146.emf"/><Relationship Id="rId31" Type="http://schemas.openxmlformats.org/officeDocument/2006/relationships/image" Target="../media/image152.emf"/><Relationship Id="rId4" Type="http://schemas.openxmlformats.org/officeDocument/2006/relationships/customXml" Target="../ink/ink93.xml"/><Relationship Id="rId9" Type="http://schemas.openxmlformats.org/officeDocument/2006/relationships/image" Target="../media/image141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150.emf"/><Relationship Id="rId30" Type="http://schemas.openxmlformats.org/officeDocument/2006/relationships/customXml" Target="../ink/ink106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2.xml"/><Relationship Id="rId18" Type="http://schemas.openxmlformats.org/officeDocument/2006/relationships/image" Target="../media/image161.emf"/><Relationship Id="rId26" Type="http://schemas.openxmlformats.org/officeDocument/2006/relationships/image" Target="../media/image165.emf"/><Relationship Id="rId39" Type="http://schemas.openxmlformats.org/officeDocument/2006/relationships/customXml" Target="../ink/ink125.xml"/><Relationship Id="rId21" Type="http://schemas.openxmlformats.org/officeDocument/2006/relationships/customXml" Target="../ink/ink116.xml"/><Relationship Id="rId34" Type="http://schemas.openxmlformats.org/officeDocument/2006/relationships/image" Target="../media/image169.emf"/><Relationship Id="rId7" Type="http://schemas.openxmlformats.org/officeDocument/2006/relationships/customXml" Target="../ink/ink109.xml"/><Relationship Id="rId12" Type="http://schemas.openxmlformats.org/officeDocument/2006/relationships/image" Target="../media/image158.emf"/><Relationship Id="rId17" Type="http://schemas.openxmlformats.org/officeDocument/2006/relationships/customXml" Target="../ink/ink114.xml"/><Relationship Id="rId25" Type="http://schemas.openxmlformats.org/officeDocument/2006/relationships/customXml" Target="../ink/ink118.xml"/><Relationship Id="rId33" Type="http://schemas.openxmlformats.org/officeDocument/2006/relationships/customXml" Target="../ink/ink122.xml"/><Relationship Id="rId38" Type="http://schemas.openxmlformats.org/officeDocument/2006/relationships/image" Target="../media/image171.emf"/><Relationship Id="rId2" Type="http://schemas.openxmlformats.org/officeDocument/2006/relationships/image" Target="../media/image153.png"/><Relationship Id="rId16" Type="http://schemas.openxmlformats.org/officeDocument/2006/relationships/image" Target="../media/image160.emf"/><Relationship Id="rId20" Type="http://schemas.openxmlformats.org/officeDocument/2006/relationships/image" Target="../media/image162.emf"/><Relationship Id="rId29" Type="http://schemas.openxmlformats.org/officeDocument/2006/relationships/customXml" Target="../ink/ink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11" Type="http://schemas.openxmlformats.org/officeDocument/2006/relationships/customXml" Target="../ink/ink111.xml"/><Relationship Id="rId24" Type="http://schemas.openxmlformats.org/officeDocument/2006/relationships/image" Target="../media/image164.emf"/><Relationship Id="rId32" Type="http://schemas.openxmlformats.org/officeDocument/2006/relationships/image" Target="../media/image168.emf"/><Relationship Id="rId37" Type="http://schemas.openxmlformats.org/officeDocument/2006/relationships/customXml" Target="../ink/ink124.xml"/><Relationship Id="rId40" Type="http://schemas.openxmlformats.org/officeDocument/2006/relationships/image" Target="../media/image172.emf"/><Relationship Id="rId5" Type="http://schemas.openxmlformats.org/officeDocument/2006/relationships/customXml" Target="../ink/ink108.xml"/><Relationship Id="rId15" Type="http://schemas.openxmlformats.org/officeDocument/2006/relationships/customXml" Target="../ink/ink113.xml"/><Relationship Id="rId23" Type="http://schemas.openxmlformats.org/officeDocument/2006/relationships/customXml" Target="../ink/ink117.xml"/><Relationship Id="rId28" Type="http://schemas.openxmlformats.org/officeDocument/2006/relationships/image" Target="../media/image166.emf"/><Relationship Id="rId36" Type="http://schemas.openxmlformats.org/officeDocument/2006/relationships/image" Target="../media/image170.emf"/><Relationship Id="rId10" Type="http://schemas.openxmlformats.org/officeDocument/2006/relationships/image" Target="../media/image157.emf"/><Relationship Id="rId19" Type="http://schemas.openxmlformats.org/officeDocument/2006/relationships/customXml" Target="../ink/ink115.xml"/><Relationship Id="rId31" Type="http://schemas.openxmlformats.org/officeDocument/2006/relationships/customXml" Target="../ink/ink121.xml"/><Relationship Id="rId4" Type="http://schemas.openxmlformats.org/officeDocument/2006/relationships/image" Target="../media/image154.emf"/><Relationship Id="rId9" Type="http://schemas.openxmlformats.org/officeDocument/2006/relationships/customXml" Target="../ink/ink110.xml"/><Relationship Id="rId14" Type="http://schemas.openxmlformats.org/officeDocument/2006/relationships/image" Target="../media/image159.emf"/><Relationship Id="rId22" Type="http://schemas.openxmlformats.org/officeDocument/2006/relationships/image" Target="../media/image163.emf"/><Relationship Id="rId27" Type="http://schemas.openxmlformats.org/officeDocument/2006/relationships/customXml" Target="../ink/ink119.xml"/><Relationship Id="rId30" Type="http://schemas.openxmlformats.org/officeDocument/2006/relationships/image" Target="../media/image167.emf"/><Relationship Id="rId35" Type="http://schemas.openxmlformats.org/officeDocument/2006/relationships/customXml" Target="../ink/ink123.xml"/><Relationship Id="rId8" Type="http://schemas.openxmlformats.org/officeDocument/2006/relationships/image" Target="../media/image156.emf"/><Relationship Id="rId3" Type="http://schemas.openxmlformats.org/officeDocument/2006/relationships/customXml" Target="../ink/ink10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6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1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.xml"/><Relationship Id="rId13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79.emf"/><Relationship Id="rId12" Type="http://schemas.openxmlformats.org/officeDocument/2006/relationships/customXml" Target="../ink/ink132.xml"/><Relationship Id="rId2" Type="http://schemas.openxmlformats.org/officeDocument/2006/relationships/customXml" Target="../ink/ink12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9.xml"/><Relationship Id="rId11" Type="http://schemas.openxmlformats.org/officeDocument/2006/relationships/image" Target="../media/image181.emf"/><Relationship Id="rId5" Type="http://schemas.openxmlformats.org/officeDocument/2006/relationships/image" Target="../media/image178.emf"/><Relationship Id="rId10" Type="http://schemas.openxmlformats.org/officeDocument/2006/relationships/customXml" Target="../ink/ink131.xml"/><Relationship Id="rId4" Type="http://schemas.openxmlformats.org/officeDocument/2006/relationships/customXml" Target="../ink/ink128.xml"/><Relationship Id="rId9" Type="http://schemas.openxmlformats.org/officeDocument/2006/relationships/image" Target="../media/image18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image" Target="../media/image194.emf"/><Relationship Id="rId26" Type="http://schemas.openxmlformats.org/officeDocument/2006/relationships/image" Target="../media/image198.emf"/><Relationship Id="rId39" Type="http://schemas.openxmlformats.org/officeDocument/2006/relationships/customXml" Target="../ink/ink151.xml"/><Relationship Id="rId21" Type="http://schemas.openxmlformats.org/officeDocument/2006/relationships/customXml" Target="../ink/ink142.xml"/><Relationship Id="rId34" Type="http://schemas.openxmlformats.org/officeDocument/2006/relationships/image" Target="../media/image202.emf"/><Relationship Id="rId42" Type="http://schemas.openxmlformats.org/officeDocument/2006/relationships/image" Target="../media/image206.emf"/><Relationship Id="rId47" Type="http://schemas.openxmlformats.org/officeDocument/2006/relationships/customXml" Target="../ink/ink155.xml"/><Relationship Id="rId50" Type="http://schemas.openxmlformats.org/officeDocument/2006/relationships/image" Target="../media/image210.emf"/><Relationship Id="rId55" Type="http://schemas.openxmlformats.org/officeDocument/2006/relationships/customXml" Target="../ink/ink159.xml"/><Relationship Id="rId7" Type="http://schemas.openxmlformats.org/officeDocument/2006/relationships/customXml" Target="../ink/ink135.xml"/><Relationship Id="rId2" Type="http://schemas.openxmlformats.org/officeDocument/2006/relationships/image" Target="../media/image186.png"/><Relationship Id="rId16" Type="http://schemas.openxmlformats.org/officeDocument/2006/relationships/image" Target="../media/image193.emf"/><Relationship Id="rId29" Type="http://schemas.openxmlformats.org/officeDocument/2006/relationships/customXml" Target="../ink/ink146.xml"/><Relationship Id="rId11" Type="http://schemas.openxmlformats.org/officeDocument/2006/relationships/customXml" Target="../ink/ink137.xml"/><Relationship Id="rId24" Type="http://schemas.openxmlformats.org/officeDocument/2006/relationships/image" Target="../media/image197.emf"/><Relationship Id="rId32" Type="http://schemas.openxmlformats.org/officeDocument/2006/relationships/image" Target="../media/image201.emf"/><Relationship Id="rId37" Type="http://schemas.openxmlformats.org/officeDocument/2006/relationships/customXml" Target="../ink/ink150.xml"/><Relationship Id="rId40" Type="http://schemas.openxmlformats.org/officeDocument/2006/relationships/image" Target="../media/image205.emf"/><Relationship Id="rId45" Type="http://schemas.openxmlformats.org/officeDocument/2006/relationships/customXml" Target="../ink/ink154.xml"/><Relationship Id="rId53" Type="http://schemas.openxmlformats.org/officeDocument/2006/relationships/customXml" Target="../ink/ink158.xml"/><Relationship Id="rId58" Type="http://schemas.openxmlformats.org/officeDocument/2006/relationships/image" Target="../media/image214.emf"/><Relationship Id="rId5" Type="http://schemas.openxmlformats.org/officeDocument/2006/relationships/customXml" Target="../ink/ink134.xml"/><Relationship Id="rId19" Type="http://schemas.openxmlformats.org/officeDocument/2006/relationships/customXml" Target="../ink/ink141.xml"/><Relationship Id="rId4" Type="http://schemas.openxmlformats.org/officeDocument/2006/relationships/image" Target="../media/image187.emf"/><Relationship Id="rId9" Type="http://schemas.openxmlformats.org/officeDocument/2006/relationships/customXml" Target="../ink/ink136.xml"/><Relationship Id="rId14" Type="http://schemas.openxmlformats.org/officeDocument/2006/relationships/image" Target="../media/image192.emf"/><Relationship Id="rId22" Type="http://schemas.openxmlformats.org/officeDocument/2006/relationships/image" Target="../media/image196.emf"/><Relationship Id="rId27" Type="http://schemas.openxmlformats.org/officeDocument/2006/relationships/customXml" Target="../ink/ink145.xml"/><Relationship Id="rId30" Type="http://schemas.openxmlformats.org/officeDocument/2006/relationships/image" Target="../media/image200.emf"/><Relationship Id="rId35" Type="http://schemas.openxmlformats.org/officeDocument/2006/relationships/customXml" Target="../ink/ink149.xml"/><Relationship Id="rId43" Type="http://schemas.openxmlformats.org/officeDocument/2006/relationships/customXml" Target="../ink/ink153.xml"/><Relationship Id="rId48" Type="http://schemas.openxmlformats.org/officeDocument/2006/relationships/image" Target="../media/image209.emf"/><Relationship Id="rId56" Type="http://schemas.openxmlformats.org/officeDocument/2006/relationships/image" Target="../media/image213.emf"/><Relationship Id="rId8" Type="http://schemas.openxmlformats.org/officeDocument/2006/relationships/image" Target="../media/image189.emf"/><Relationship Id="rId51" Type="http://schemas.openxmlformats.org/officeDocument/2006/relationships/customXml" Target="../ink/ink157.xml"/><Relationship Id="rId3" Type="http://schemas.openxmlformats.org/officeDocument/2006/relationships/customXml" Target="../ink/ink133.xml"/><Relationship Id="rId12" Type="http://schemas.openxmlformats.org/officeDocument/2006/relationships/image" Target="../media/image191.emf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204.emf"/><Relationship Id="rId46" Type="http://schemas.openxmlformats.org/officeDocument/2006/relationships/image" Target="../media/image208.emf"/><Relationship Id="rId20" Type="http://schemas.openxmlformats.org/officeDocument/2006/relationships/image" Target="../media/image195.emf"/><Relationship Id="rId41" Type="http://schemas.openxmlformats.org/officeDocument/2006/relationships/customXml" Target="../ink/ink152.xml"/><Relationship Id="rId54" Type="http://schemas.openxmlformats.org/officeDocument/2006/relationships/image" Target="../media/image21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emf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99.emf"/><Relationship Id="rId36" Type="http://schemas.openxmlformats.org/officeDocument/2006/relationships/image" Target="../media/image203.emf"/><Relationship Id="rId49" Type="http://schemas.openxmlformats.org/officeDocument/2006/relationships/customXml" Target="../ink/ink156.xml"/><Relationship Id="rId57" Type="http://schemas.openxmlformats.org/officeDocument/2006/relationships/customXml" Target="../ink/ink160.xml"/><Relationship Id="rId10" Type="http://schemas.openxmlformats.org/officeDocument/2006/relationships/image" Target="../media/image190.emf"/><Relationship Id="rId31" Type="http://schemas.openxmlformats.org/officeDocument/2006/relationships/customXml" Target="../ink/ink147.xml"/><Relationship Id="rId44" Type="http://schemas.openxmlformats.org/officeDocument/2006/relationships/image" Target="../media/image207.emf"/><Relationship Id="rId52" Type="http://schemas.openxmlformats.org/officeDocument/2006/relationships/image" Target="../media/image211.emf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3.xml"/><Relationship Id="rId21" Type="http://schemas.openxmlformats.org/officeDocument/2006/relationships/image" Target="../media/image196.emf"/><Relationship Id="rId42" Type="http://schemas.openxmlformats.org/officeDocument/2006/relationships/customXml" Target="../ink/ink181.xml"/><Relationship Id="rId47" Type="http://schemas.openxmlformats.org/officeDocument/2006/relationships/image" Target="../media/image209.emf"/><Relationship Id="rId63" Type="http://schemas.openxmlformats.org/officeDocument/2006/relationships/image" Target="../media/image217.emf"/><Relationship Id="rId68" Type="http://schemas.openxmlformats.org/officeDocument/2006/relationships/customXml" Target="../ink/ink194.xml"/><Relationship Id="rId84" Type="http://schemas.openxmlformats.org/officeDocument/2006/relationships/customXml" Target="../ink/ink202.xml"/><Relationship Id="rId16" Type="http://schemas.openxmlformats.org/officeDocument/2006/relationships/customXml" Target="../ink/ink168.xml"/><Relationship Id="rId11" Type="http://schemas.openxmlformats.org/officeDocument/2006/relationships/image" Target="../media/image191.emf"/><Relationship Id="rId32" Type="http://schemas.openxmlformats.org/officeDocument/2006/relationships/customXml" Target="../ink/ink176.xml"/><Relationship Id="rId37" Type="http://schemas.openxmlformats.org/officeDocument/2006/relationships/image" Target="../media/image204.emf"/><Relationship Id="rId53" Type="http://schemas.openxmlformats.org/officeDocument/2006/relationships/image" Target="../media/image212.emf"/><Relationship Id="rId58" Type="http://schemas.openxmlformats.org/officeDocument/2006/relationships/customXml" Target="../ink/ink189.xml"/><Relationship Id="rId74" Type="http://schemas.openxmlformats.org/officeDocument/2006/relationships/customXml" Target="../ink/ink197.xml"/><Relationship Id="rId79" Type="http://schemas.openxmlformats.org/officeDocument/2006/relationships/image" Target="../media/image225.emf"/><Relationship Id="rId5" Type="http://schemas.openxmlformats.org/officeDocument/2006/relationships/image" Target="../media/image188.emf"/><Relationship Id="rId19" Type="http://schemas.openxmlformats.org/officeDocument/2006/relationships/image" Target="../media/image195.emf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99.emf"/><Relationship Id="rId30" Type="http://schemas.openxmlformats.org/officeDocument/2006/relationships/customXml" Target="../ink/ink175.xml"/><Relationship Id="rId35" Type="http://schemas.openxmlformats.org/officeDocument/2006/relationships/image" Target="../media/image203.emf"/><Relationship Id="rId43" Type="http://schemas.openxmlformats.org/officeDocument/2006/relationships/image" Target="../media/image207.emf"/><Relationship Id="rId48" Type="http://schemas.openxmlformats.org/officeDocument/2006/relationships/customXml" Target="../ink/ink184.xml"/><Relationship Id="rId56" Type="http://schemas.openxmlformats.org/officeDocument/2006/relationships/customXml" Target="../ink/ink188.xml"/><Relationship Id="rId64" Type="http://schemas.openxmlformats.org/officeDocument/2006/relationships/customXml" Target="../ink/ink192.xml"/><Relationship Id="rId69" Type="http://schemas.openxmlformats.org/officeDocument/2006/relationships/image" Target="../media/image220.emf"/><Relationship Id="rId77" Type="http://schemas.openxmlformats.org/officeDocument/2006/relationships/image" Target="../media/image224.emf"/><Relationship Id="rId8" Type="http://schemas.openxmlformats.org/officeDocument/2006/relationships/customXml" Target="../ink/ink164.xml"/><Relationship Id="rId51" Type="http://schemas.openxmlformats.org/officeDocument/2006/relationships/image" Target="../media/image211.emf"/><Relationship Id="rId72" Type="http://schemas.openxmlformats.org/officeDocument/2006/relationships/customXml" Target="../ink/ink196.xml"/><Relationship Id="rId80" Type="http://schemas.openxmlformats.org/officeDocument/2006/relationships/customXml" Target="../ink/ink200.xml"/><Relationship Id="rId85" Type="http://schemas.openxmlformats.org/officeDocument/2006/relationships/image" Target="../media/image228.emf"/><Relationship Id="rId3" Type="http://schemas.openxmlformats.org/officeDocument/2006/relationships/image" Target="../media/image187.emf"/><Relationship Id="rId12" Type="http://schemas.openxmlformats.org/officeDocument/2006/relationships/customXml" Target="../ink/ink166.xml"/><Relationship Id="rId17" Type="http://schemas.openxmlformats.org/officeDocument/2006/relationships/image" Target="../media/image194.emf"/><Relationship Id="rId25" Type="http://schemas.openxmlformats.org/officeDocument/2006/relationships/image" Target="../media/image198.emf"/><Relationship Id="rId33" Type="http://schemas.openxmlformats.org/officeDocument/2006/relationships/image" Target="../media/image202.emf"/><Relationship Id="rId38" Type="http://schemas.openxmlformats.org/officeDocument/2006/relationships/customXml" Target="../ink/ink179.xml"/><Relationship Id="rId46" Type="http://schemas.openxmlformats.org/officeDocument/2006/relationships/customXml" Target="../ink/ink183.xml"/><Relationship Id="rId59" Type="http://schemas.openxmlformats.org/officeDocument/2006/relationships/image" Target="../media/image215.emf"/><Relationship Id="rId67" Type="http://schemas.openxmlformats.org/officeDocument/2006/relationships/image" Target="../media/image219.emf"/><Relationship Id="rId20" Type="http://schemas.openxmlformats.org/officeDocument/2006/relationships/customXml" Target="../ink/ink170.xml"/><Relationship Id="rId41" Type="http://schemas.openxmlformats.org/officeDocument/2006/relationships/image" Target="../media/image206.emf"/><Relationship Id="rId54" Type="http://schemas.openxmlformats.org/officeDocument/2006/relationships/customXml" Target="../ink/ink187.xml"/><Relationship Id="rId62" Type="http://schemas.openxmlformats.org/officeDocument/2006/relationships/customXml" Target="../ink/ink191.xml"/><Relationship Id="rId70" Type="http://schemas.openxmlformats.org/officeDocument/2006/relationships/customXml" Target="../ink/ink195.xml"/><Relationship Id="rId75" Type="http://schemas.openxmlformats.org/officeDocument/2006/relationships/image" Target="../media/image223.emf"/><Relationship Id="rId83" Type="http://schemas.openxmlformats.org/officeDocument/2006/relationships/image" Target="../media/image227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3.xml"/><Relationship Id="rId15" Type="http://schemas.openxmlformats.org/officeDocument/2006/relationships/image" Target="../media/image193.emf"/><Relationship Id="rId23" Type="http://schemas.openxmlformats.org/officeDocument/2006/relationships/image" Target="../media/image197.emf"/><Relationship Id="rId28" Type="http://schemas.openxmlformats.org/officeDocument/2006/relationships/customXml" Target="../ink/ink174.xml"/><Relationship Id="rId36" Type="http://schemas.openxmlformats.org/officeDocument/2006/relationships/customXml" Target="../ink/ink178.xml"/><Relationship Id="rId49" Type="http://schemas.openxmlformats.org/officeDocument/2006/relationships/image" Target="../media/image210.emf"/><Relationship Id="rId57" Type="http://schemas.openxmlformats.org/officeDocument/2006/relationships/image" Target="../media/image214.emf"/><Relationship Id="rId10" Type="http://schemas.openxmlformats.org/officeDocument/2006/relationships/customXml" Target="../ink/ink165.xml"/><Relationship Id="rId31" Type="http://schemas.openxmlformats.org/officeDocument/2006/relationships/image" Target="../media/image201.emf"/><Relationship Id="rId44" Type="http://schemas.openxmlformats.org/officeDocument/2006/relationships/customXml" Target="../ink/ink182.xml"/><Relationship Id="rId52" Type="http://schemas.openxmlformats.org/officeDocument/2006/relationships/customXml" Target="../ink/ink186.xml"/><Relationship Id="rId60" Type="http://schemas.openxmlformats.org/officeDocument/2006/relationships/customXml" Target="../ink/ink190.xml"/><Relationship Id="rId65" Type="http://schemas.openxmlformats.org/officeDocument/2006/relationships/image" Target="../media/image218.emf"/><Relationship Id="rId73" Type="http://schemas.openxmlformats.org/officeDocument/2006/relationships/image" Target="../media/image222.emf"/><Relationship Id="rId78" Type="http://schemas.openxmlformats.org/officeDocument/2006/relationships/customXml" Target="../ink/ink199.xml"/><Relationship Id="rId81" Type="http://schemas.openxmlformats.org/officeDocument/2006/relationships/image" Target="../media/image226.emf"/><Relationship Id="rId4" Type="http://schemas.openxmlformats.org/officeDocument/2006/relationships/customXml" Target="../ink/ink162.xml"/><Relationship Id="rId9" Type="http://schemas.openxmlformats.org/officeDocument/2006/relationships/image" Target="../media/image190.emf"/><Relationship Id="rId13" Type="http://schemas.openxmlformats.org/officeDocument/2006/relationships/image" Target="../media/image192.emf"/><Relationship Id="rId18" Type="http://schemas.openxmlformats.org/officeDocument/2006/relationships/customXml" Target="../ink/ink169.xml"/><Relationship Id="rId39" Type="http://schemas.openxmlformats.org/officeDocument/2006/relationships/image" Target="../media/image205.emf"/><Relationship Id="rId34" Type="http://schemas.openxmlformats.org/officeDocument/2006/relationships/customXml" Target="../ink/ink177.xml"/><Relationship Id="rId50" Type="http://schemas.openxmlformats.org/officeDocument/2006/relationships/customXml" Target="../ink/ink185.xml"/><Relationship Id="rId55" Type="http://schemas.openxmlformats.org/officeDocument/2006/relationships/image" Target="../media/image213.emf"/><Relationship Id="rId76" Type="http://schemas.openxmlformats.org/officeDocument/2006/relationships/customXml" Target="../ink/ink198.xml"/><Relationship Id="rId7" Type="http://schemas.openxmlformats.org/officeDocument/2006/relationships/image" Target="../media/image189.emf"/><Relationship Id="rId71" Type="http://schemas.openxmlformats.org/officeDocument/2006/relationships/image" Target="../media/image221.emf"/><Relationship Id="rId2" Type="http://schemas.openxmlformats.org/officeDocument/2006/relationships/customXml" Target="../ink/ink161.xml"/><Relationship Id="rId29" Type="http://schemas.openxmlformats.org/officeDocument/2006/relationships/image" Target="../media/image200.emf"/><Relationship Id="rId24" Type="http://schemas.openxmlformats.org/officeDocument/2006/relationships/customXml" Target="../ink/ink172.xml"/><Relationship Id="rId40" Type="http://schemas.openxmlformats.org/officeDocument/2006/relationships/customXml" Target="../ink/ink180.xml"/><Relationship Id="rId45" Type="http://schemas.openxmlformats.org/officeDocument/2006/relationships/image" Target="../media/image208.emf"/><Relationship Id="rId66" Type="http://schemas.openxmlformats.org/officeDocument/2006/relationships/customXml" Target="../ink/ink193.xml"/><Relationship Id="rId61" Type="http://schemas.openxmlformats.org/officeDocument/2006/relationships/image" Target="../media/image216.emf"/><Relationship Id="rId82" Type="http://schemas.openxmlformats.org/officeDocument/2006/relationships/customXml" Target="../ink/ink20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2.emf"/><Relationship Id="rId21" Type="http://schemas.openxmlformats.org/officeDocument/2006/relationships/customXml" Target="../ink/ink212.xml"/><Relationship Id="rId42" Type="http://schemas.openxmlformats.org/officeDocument/2006/relationships/image" Target="../media/image250.emf"/><Relationship Id="rId47" Type="http://schemas.openxmlformats.org/officeDocument/2006/relationships/customXml" Target="../ink/ink225.xml"/><Relationship Id="rId63" Type="http://schemas.openxmlformats.org/officeDocument/2006/relationships/customXml" Target="../ink/ink233.xml"/><Relationship Id="rId68" Type="http://schemas.openxmlformats.org/officeDocument/2006/relationships/image" Target="../media/image263.emf"/><Relationship Id="rId2" Type="http://schemas.openxmlformats.org/officeDocument/2006/relationships/image" Target="../media/image230.png"/><Relationship Id="rId16" Type="http://schemas.openxmlformats.org/officeDocument/2006/relationships/image" Target="../media/image237.emf"/><Relationship Id="rId29" Type="http://schemas.openxmlformats.org/officeDocument/2006/relationships/customXml" Target="../ink/ink216.xml"/><Relationship Id="rId11" Type="http://schemas.openxmlformats.org/officeDocument/2006/relationships/customXml" Target="../ink/ink207.xml"/><Relationship Id="rId24" Type="http://schemas.openxmlformats.org/officeDocument/2006/relationships/image" Target="../media/image241.emf"/><Relationship Id="rId32" Type="http://schemas.openxmlformats.org/officeDocument/2006/relationships/image" Target="../media/image245.emf"/><Relationship Id="rId37" Type="http://schemas.openxmlformats.org/officeDocument/2006/relationships/customXml" Target="../ink/ink220.xml"/><Relationship Id="rId40" Type="http://schemas.openxmlformats.org/officeDocument/2006/relationships/image" Target="../media/image249.emf"/><Relationship Id="rId45" Type="http://schemas.openxmlformats.org/officeDocument/2006/relationships/customXml" Target="../ink/ink224.xml"/><Relationship Id="rId53" Type="http://schemas.openxmlformats.org/officeDocument/2006/relationships/customXml" Target="../ink/ink228.xml"/><Relationship Id="rId58" Type="http://schemas.openxmlformats.org/officeDocument/2006/relationships/image" Target="../media/image258.emf"/><Relationship Id="rId66" Type="http://schemas.openxmlformats.org/officeDocument/2006/relationships/image" Target="../media/image262.emf"/><Relationship Id="rId74" Type="http://schemas.openxmlformats.org/officeDocument/2006/relationships/image" Target="../media/image266.emf"/><Relationship Id="rId5" Type="http://schemas.openxmlformats.org/officeDocument/2006/relationships/customXml" Target="../ink/ink204.xml"/><Relationship Id="rId61" Type="http://schemas.openxmlformats.org/officeDocument/2006/relationships/customXml" Target="../ink/ink232.xml"/><Relationship Id="rId19" Type="http://schemas.openxmlformats.org/officeDocument/2006/relationships/customXml" Target="../ink/ink211.xml"/><Relationship Id="rId14" Type="http://schemas.openxmlformats.org/officeDocument/2006/relationships/image" Target="../media/image236.emf"/><Relationship Id="rId22" Type="http://schemas.openxmlformats.org/officeDocument/2006/relationships/image" Target="../media/image240.emf"/><Relationship Id="rId27" Type="http://schemas.openxmlformats.org/officeDocument/2006/relationships/customXml" Target="../ink/ink215.xml"/><Relationship Id="rId30" Type="http://schemas.openxmlformats.org/officeDocument/2006/relationships/image" Target="../media/image244.emf"/><Relationship Id="rId35" Type="http://schemas.openxmlformats.org/officeDocument/2006/relationships/customXml" Target="../ink/ink219.xml"/><Relationship Id="rId43" Type="http://schemas.openxmlformats.org/officeDocument/2006/relationships/customXml" Target="../ink/ink223.xml"/><Relationship Id="rId48" Type="http://schemas.openxmlformats.org/officeDocument/2006/relationships/image" Target="../media/image253.emf"/><Relationship Id="rId56" Type="http://schemas.openxmlformats.org/officeDocument/2006/relationships/image" Target="../media/image257.emf"/><Relationship Id="rId64" Type="http://schemas.openxmlformats.org/officeDocument/2006/relationships/image" Target="../media/image261.emf"/><Relationship Id="rId69" Type="http://schemas.openxmlformats.org/officeDocument/2006/relationships/customXml" Target="../ink/ink236.xml"/><Relationship Id="rId8" Type="http://schemas.openxmlformats.org/officeDocument/2006/relationships/image" Target="../media/image233.emf"/><Relationship Id="rId51" Type="http://schemas.openxmlformats.org/officeDocument/2006/relationships/customXml" Target="../ink/ink227.xml"/><Relationship Id="rId72" Type="http://schemas.openxmlformats.org/officeDocument/2006/relationships/image" Target="../media/image265.emf"/><Relationship Id="rId3" Type="http://schemas.openxmlformats.org/officeDocument/2006/relationships/customXml" Target="../ink/ink203.xml"/><Relationship Id="rId12" Type="http://schemas.openxmlformats.org/officeDocument/2006/relationships/image" Target="../media/image235.emf"/><Relationship Id="rId17" Type="http://schemas.openxmlformats.org/officeDocument/2006/relationships/customXml" Target="../ink/ink210.xml"/><Relationship Id="rId25" Type="http://schemas.openxmlformats.org/officeDocument/2006/relationships/customXml" Target="../ink/ink214.xml"/><Relationship Id="rId33" Type="http://schemas.openxmlformats.org/officeDocument/2006/relationships/customXml" Target="../ink/ink218.xml"/><Relationship Id="rId38" Type="http://schemas.openxmlformats.org/officeDocument/2006/relationships/image" Target="../media/image248.emf"/><Relationship Id="rId46" Type="http://schemas.openxmlformats.org/officeDocument/2006/relationships/image" Target="../media/image252.emf"/><Relationship Id="rId59" Type="http://schemas.openxmlformats.org/officeDocument/2006/relationships/customXml" Target="../ink/ink231.xml"/><Relationship Id="rId67" Type="http://schemas.openxmlformats.org/officeDocument/2006/relationships/customXml" Target="../ink/ink235.xml"/><Relationship Id="rId20" Type="http://schemas.openxmlformats.org/officeDocument/2006/relationships/image" Target="../media/image239.emf"/><Relationship Id="rId41" Type="http://schemas.openxmlformats.org/officeDocument/2006/relationships/customXml" Target="../ink/ink222.xml"/><Relationship Id="rId54" Type="http://schemas.openxmlformats.org/officeDocument/2006/relationships/image" Target="../media/image256.emf"/><Relationship Id="rId62" Type="http://schemas.openxmlformats.org/officeDocument/2006/relationships/image" Target="../media/image260.emf"/><Relationship Id="rId70" Type="http://schemas.openxmlformats.org/officeDocument/2006/relationships/image" Target="../media/image26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emf"/><Relationship Id="rId15" Type="http://schemas.openxmlformats.org/officeDocument/2006/relationships/customXml" Target="../ink/ink209.xml"/><Relationship Id="rId23" Type="http://schemas.openxmlformats.org/officeDocument/2006/relationships/customXml" Target="../ink/ink213.xml"/><Relationship Id="rId28" Type="http://schemas.openxmlformats.org/officeDocument/2006/relationships/image" Target="../media/image243.emf"/><Relationship Id="rId36" Type="http://schemas.openxmlformats.org/officeDocument/2006/relationships/image" Target="../media/image247.emf"/><Relationship Id="rId49" Type="http://schemas.openxmlformats.org/officeDocument/2006/relationships/customXml" Target="../ink/ink226.xml"/><Relationship Id="rId57" Type="http://schemas.openxmlformats.org/officeDocument/2006/relationships/customXml" Target="../ink/ink230.xml"/><Relationship Id="rId10" Type="http://schemas.openxmlformats.org/officeDocument/2006/relationships/image" Target="../media/image234.emf"/><Relationship Id="rId31" Type="http://schemas.openxmlformats.org/officeDocument/2006/relationships/customXml" Target="../ink/ink217.xml"/><Relationship Id="rId44" Type="http://schemas.openxmlformats.org/officeDocument/2006/relationships/image" Target="../media/image251.emf"/><Relationship Id="rId52" Type="http://schemas.openxmlformats.org/officeDocument/2006/relationships/image" Target="../media/image255.emf"/><Relationship Id="rId60" Type="http://schemas.openxmlformats.org/officeDocument/2006/relationships/image" Target="../media/image259.emf"/><Relationship Id="rId65" Type="http://schemas.openxmlformats.org/officeDocument/2006/relationships/customXml" Target="../ink/ink234.xml"/><Relationship Id="rId73" Type="http://schemas.openxmlformats.org/officeDocument/2006/relationships/customXml" Target="../ink/ink238.xml"/><Relationship Id="rId4" Type="http://schemas.openxmlformats.org/officeDocument/2006/relationships/image" Target="../media/image231.emf"/><Relationship Id="rId9" Type="http://schemas.openxmlformats.org/officeDocument/2006/relationships/customXml" Target="../ink/ink206.xml"/><Relationship Id="rId13" Type="http://schemas.openxmlformats.org/officeDocument/2006/relationships/customXml" Target="../ink/ink208.xml"/><Relationship Id="rId18" Type="http://schemas.openxmlformats.org/officeDocument/2006/relationships/image" Target="../media/image238.emf"/><Relationship Id="rId39" Type="http://schemas.openxmlformats.org/officeDocument/2006/relationships/customXml" Target="../ink/ink221.xml"/><Relationship Id="rId34" Type="http://schemas.openxmlformats.org/officeDocument/2006/relationships/image" Target="../media/image246.emf"/><Relationship Id="rId50" Type="http://schemas.openxmlformats.org/officeDocument/2006/relationships/image" Target="../media/image254.emf"/><Relationship Id="rId55" Type="http://schemas.openxmlformats.org/officeDocument/2006/relationships/customXml" Target="../ink/ink229.xml"/><Relationship Id="rId7" Type="http://schemas.openxmlformats.org/officeDocument/2006/relationships/customXml" Target="../ink/ink205.xml"/><Relationship Id="rId71" Type="http://schemas.openxmlformats.org/officeDocument/2006/relationships/customXml" Target="../ink/ink2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customXml" Target="../ink/ink23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1.xml"/><Relationship Id="rId5" Type="http://schemas.openxmlformats.org/officeDocument/2006/relationships/image" Target="../media/image27.emf"/><Relationship Id="rId4" Type="http://schemas.openxmlformats.org/officeDocument/2006/relationships/customXml" Target="../ink/ink240.xml"/><Relationship Id="rId9" Type="http://schemas.openxmlformats.org/officeDocument/2006/relationships/image" Target="../media/image29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.xml"/><Relationship Id="rId13" Type="http://schemas.openxmlformats.org/officeDocument/2006/relationships/image" Target="../media/image35.emf"/><Relationship Id="rId18" Type="http://schemas.openxmlformats.org/officeDocument/2006/relationships/customXml" Target="../ink/ink251.xml"/><Relationship Id="rId3" Type="http://schemas.openxmlformats.org/officeDocument/2006/relationships/image" Target="../media/image30.emf"/><Relationship Id="rId21" Type="http://schemas.openxmlformats.org/officeDocument/2006/relationships/image" Target="../media/image39.emf"/><Relationship Id="rId7" Type="http://schemas.openxmlformats.org/officeDocument/2006/relationships/image" Target="../media/image32.emf"/><Relationship Id="rId12" Type="http://schemas.openxmlformats.org/officeDocument/2006/relationships/customXml" Target="../ink/ink248.xml"/><Relationship Id="rId17" Type="http://schemas.openxmlformats.org/officeDocument/2006/relationships/image" Target="../media/image37.emf"/><Relationship Id="rId25" Type="http://schemas.openxmlformats.org/officeDocument/2006/relationships/image" Target="../media/image41.emf"/><Relationship Id="rId2" Type="http://schemas.openxmlformats.org/officeDocument/2006/relationships/customXml" Target="../ink/ink243.xml"/><Relationship Id="rId16" Type="http://schemas.openxmlformats.org/officeDocument/2006/relationships/customXml" Target="../ink/ink250.xml"/><Relationship Id="rId20" Type="http://schemas.openxmlformats.org/officeDocument/2006/relationships/customXml" Target="../ink/ink25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5.xml"/><Relationship Id="rId11" Type="http://schemas.openxmlformats.org/officeDocument/2006/relationships/image" Target="../media/image34.emf"/><Relationship Id="rId24" Type="http://schemas.openxmlformats.org/officeDocument/2006/relationships/customXml" Target="../ink/ink254.xml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23" Type="http://schemas.openxmlformats.org/officeDocument/2006/relationships/image" Target="../media/image40.emf"/><Relationship Id="rId10" Type="http://schemas.openxmlformats.org/officeDocument/2006/relationships/customXml" Target="../ink/ink247.xml"/><Relationship Id="rId19" Type="http://schemas.openxmlformats.org/officeDocument/2006/relationships/image" Target="../media/image38.emf"/><Relationship Id="rId4" Type="http://schemas.openxmlformats.org/officeDocument/2006/relationships/customXml" Target="../ink/ink244.xml"/><Relationship Id="rId9" Type="http://schemas.openxmlformats.org/officeDocument/2006/relationships/image" Target="../media/image33.emf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55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emf"/><Relationship Id="rId18" Type="http://schemas.openxmlformats.org/officeDocument/2006/relationships/customXml" Target="../ink/ink264.xml"/><Relationship Id="rId26" Type="http://schemas.openxmlformats.org/officeDocument/2006/relationships/customXml" Target="../ink/ink268.xml"/><Relationship Id="rId3" Type="http://schemas.openxmlformats.org/officeDocument/2006/relationships/image" Target="../media/image43.emf"/><Relationship Id="rId21" Type="http://schemas.openxmlformats.org/officeDocument/2006/relationships/image" Target="../media/image52.emf"/><Relationship Id="rId7" Type="http://schemas.openxmlformats.org/officeDocument/2006/relationships/image" Target="../media/image45.emf"/><Relationship Id="rId12" Type="http://schemas.openxmlformats.org/officeDocument/2006/relationships/customXml" Target="../ink/ink261.xml"/><Relationship Id="rId17" Type="http://schemas.openxmlformats.org/officeDocument/2006/relationships/image" Target="../media/image50.emf"/><Relationship Id="rId25" Type="http://schemas.openxmlformats.org/officeDocument/2006/relationships/image" Target="../media/image54.emf"/><Relationship Id="rId33" Type="http://schemas.openxmlformats.org/officeDocument/2006/relationships/image" Target="../media/image114.emf"/><Relationship Id="rId2" Type="http://schemas.openxmlformats.org/officeDocument/2006/relationships/customXml" Target="../ink/ink256.xml"/><Relationship Id="rId16" Type="http://schemas.openxmlformats.org/officeDocument/2006/relationships/customXml" Target="../ink/ink263.xml"/><Relationship Id="rId20" Type="http://schemas.openxmlformats.org/officeDocument/2006/relationships/customXml" Target="../ink/ink265.xml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8.xml"/><Relationship Id="rId11" Type="http://schemas.openxmlformats.org/officeDocument/2006/relationships/image" Target="../media/image47.emf"/><Relationship Id="rId24" Type="http://schemas.openxmlformats.org/officeDocument/2006/relationships/customXml" Target="../ink/ink267.xml"/><Relationship Id="rId32" Type="http://schemas.openxmlformats.org/officeDocument/2006/relationships/customXml" Target="../ink/ink271.xml"/><Relationship Id="rId5" Type="http://schemas.openxmlformats.org/officeDocument/2006/relationships/image" Target="../media/image44.emf"/><Relationship Id="rId15" Type="http://schemas.openxmlformats.org/officeDocument/2006/relationships/image" Target="../media/image49.emf"/><Relationship Id="rId23" Type="http://schemas.openxmlformats.org/officeDocument/2006/relationships/image" Target="../media/image53.emf"/><Relationship Id="rId28" Type="http://schemas.openxmlformats.org/officeDocument/2006/relationships/customXml" Target="../ink/ink269.xml"/><Relationship Id="rId10" Type="http://schemas.openxmlformats.org/officeDocument/2006/relationships/customXml" Target="../ink/ink260.xml"/><Relationship Id="rId19" Type="http://schemas.openxmlformats.org/officeDocument/2006/relationships/image" Target="../media/image51.emf"/><Relationship Id="rId31" Type="http://schemas.openxmlformats.org/officeDocument/2006/relationships/image" Target="../media/image85.emf"/><Relationship Id="rId4" Type="http://schemas.openxmlformats.org/officeDocument/2006/relationships/customXml" Target="../ink/ink257.xml"/><Relationship Id="rId9" Type="http://schemas.openxmlformats.org/officeDocument/2006/relationships/image" Target="../media/image46.emf"/><Relationship Id="rId14" Type="http://schemas.openxmlformats.org/officeDocument/2006/relationships/customXml" Target="../ink/ink262.xml"/><Relationship Id="rId22" Type="http://schemas.openxmlformats.org/officeDocument/2006/relationships/customXml" Target="../ink/ink266.xml"/><Relationship Id="rId27" Type="http://schemas.openxmlformats.org/officeDocument/2006/relationships/image" Target="../media/image55.emf"/><Relationship Id="rId30" Type="http://schemas.openxmlformats.org/officeDocument/2006/relationships/customXml" Target="../ink/ink270.xml"/><Relationship Id="rId8" Type="http://schemas.openxmlformats.org/officeDocument/2006/relationships/customXml" Target="../ink/ink259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emf"/><Relationship Id="rId18" Type="http://schemas.openxmlformats.org/officeDocument/2006/relationships/customXml" Target="../ink/ink280.xml"/><Relationship Id="rId26" Type="http://schemas.openxmlformats.org/officeDocument/2006/relationships/customXml" Target="../ink/ink284.xml"/><Relationship Id="rId39" Type="http://schemas.openxmlformats.org/officeDocument/2006/relationships/image" Target="../media/image175.emf"/><Relationship Id="rId21" Type="http://schemas.openxmlformats.org/officeDocument/2006/relationships/image" Target="../media/image52.emf"/><Relationship Id="rId34" Type="http://schemas.openxmlformats.org/officeDocument/2006/relationships/customXml" Target="../ink/ink288.xml"/><Relationship Id="rId42" Type="http://schemas.openxmlformats.org/officeDocument/2006/relationships/customXml" Target="../ink/ink292.xml"/><Relationship Id="rId47" Type="http://schemas.openxmlformats.org/officeDocument/2006/relationships/image" Target="../media/image185.emf"/><Relationship Id="rId50" Type="http://schemas.openxmlformats.org/officeDocument/2006/relationships/customXml" Target="../ink/ink296.xml"/><Relationship Id="rId55" Type="http://schemas.openxmlformats.org/officeDocument/2006/relationships/image" Target="../media/image267.emf"/><Relationship Id="rId7" Type="http://schemas.openxmlformats.org/officeDocument/2006/relationships/image" Target="../media/image45.emf"/><Relationship Id="rId2" Type="http://schemas.openxmlformats.org/officeDocument/2006/relationships/customXml" Target="../ink/ink272.xml"/><Relationship Id="rId16" Type="http://schemas.openxmlformats.org/officeDocument/2006/relationships/customXml" Target="../ink/ink279.xml"/><Relationship Id="rId29" Type="http://schemas.openxmlformats.org/officeDocument/2006/relationships/image" Target="../media/image56.emf"/><Relationship Id="rId11" Type="http://schemas.openxmlformats.org/officeDocument/2006/relationships/image" Target="../media/image47.emf"/><Relationship Id="rId24" Type="http://schemas.openxmlformats.org/officeDocument/2006/relationships/customXml" Target="../ink/ink283.xml"/><Relationship Id="rId32" Type="http://schemas.openxmlformats.org/officeDocument/2006/relationships/customXml" Target="../ink/ink287.xml"/><Relationship Id="rId37" Type="http://schemas.openxmlformats.org/officeDocument/2006/relationships/image" Target="../media/image173.emf"/><Relationship Id="rId40" Type="http://schemas.openxmlformats.org/officeDocument/2006/relationships/customXml" Target="../ink/ink291.xml"/><Relationship Id="rId45" Type="http://schemas.openxmlformats.org/officeDocument/2006/relationships/image" Target="../media/image184.emf"/><Relationship Id="rId53" Type="http://schemas.openxmlformats.org/officeDocument/2006/relationships/image" Target="../media/image230.emf"/><Relationship Id="rId5" Type="http://schemas.openxmlformats.org/officeDocument/2006/relationships/image" Target="../media/image44.emf"/><Relationship Id="rId19" Type="http://schemas.openxmlformats.org/officeDocument/2006/relationships/image" Target="../media/image51.emf"/><Relationship Id="rId4" Type="http://schemas.openxmlformats.org/officeDocument/2006/relationships/customXml" Target="../ink/ink273.xml"/><Relationship Id="rId9" Type="http://schemas.openxmlformats.org/officeDocument/2006/relationships/image" Target="../media/image46.emf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Relationship Id="rId27" Type="http://schemas.openxmlformats.org/officeDocument/2006/relationships/image" Target="../media/image55.emf"/><Relationship Id="rId30" Type="http://schemas.openxmlformats.org/officeDocument/2006/relationships/customXml" Target="../ink/ink286.xml"/><Relationship Id="rId35" Type="http://schemas.openxmlformats.org/officeDocument/2006/relationships/image" Target="../media/image153.emf"/><Relationship Id="rId43" Type="http://schemas.openxmlformats.org/officeDocument/2006/relationships/image" Target="../media/image183.emf"/><Relationship Id="rId48" Type="http://schemas.openxmlformats.org/officeDocument/2006/relationships/customXml" Target="../ink/ink295.xml"/><Relationship Id="rId56" Type="http://schemas.openxmlformats.org/officeDocument/2006/relationships/customXml" Target="../ink/ink299.xml"/><Relationship Id="rId8" Type="http://schemas.openxmlformats.org/officeDocument/2006/relationships/customXml" Target="../ink/ink275.xml"/><Relationship Id="rId51" Type="http://schemas.openxmlformats.org/officeDocument/2006/relationships/image" Target="../media/image229.emf"/><Relationship Id="rId3" Type="http://schemas.openxmlformats.org/officeDocument/2006/relationships/image" Target="../media/image43.emf"/><Relationship Id="rId12" Type="http://schemas.openxmlformats.org/officeDocument/2006/relationships/customXml" Target="../ink/ink277.xml"/><Relationship Id="rId17" Type="http://schemas.openxmlformats.org/officeDocument/2006/relationships/image" Target="../media/image50.emf"/><Relationship Id="rId25" Type="http://schemas.openxmlformats.org/officeDocument/2006/relationships/image" Target="../media/image54.emf"/><Relationship Id="rId33" Type="http://schemas.openxmlformats.org/officeDocument/2006/relationships/image" Target="../media/image114.emf"/><Relationship Id="rId38" Type="http://schemas.openxmlformats.org/officeDocument/2006/relationships/customXml" Target="../ink/ink290.xml"/><Relationship Id="rId46" Type="http://schemas.openxmlformats.org/officeDocument/2006/relationships/customXml" Target="../ink/ink294.xml"/><Relationship Id="rId20" Type="http://schemas.openxmlformats.org/officeDocument/2006/relationships/customXml" Target="../ink/ink281.xml"/><Relationship Id="rId41" Type="http://schemas.openxmlformats.org/officeDocument/2006/relationships/image" Target="../media/image176.emf"/><Relationship Id="rId54" Type="http://schemas.openxmlformats.org/officeDocument/2006/relationships/customXml" Target="../ink/ink2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4.xml"/><Relationship Id="rId15" Type="http://schemas.openxmlformats.org/officeDocument/2006/relationships/image" Target="../media/image49.emf"/><Relationship Id="rId23" Type="http://schemas.openxmlformats.org/officeDocument/2006/relationships/image" Target="../media/image53.emf"/><Relationship Id="rId28" Type="http://schemas.openxmlformats.org/officeDocument/2006/relationships/customXml" Target="../ink/ink285.xml"/><Relationship Id="rId36" Type="http://schemas.openxmlformats.org/officeDocument/2006/relationships/customXml" Target="../ink/ink289.xml"/><Relationship Id="rId49" Type="http://schemas.openxmlformats.org/officeDocument/2006/relationships/image" Target="../media/image186.emf"/><Relationship Id="rId57" Type="http://schemas.openxmlformats.org/officeDocument/2006/relationships/image" Target="../media/image268.emf"/><Relationship Id="rId10" Type="http://schemas.openxmlformats.org/officeDocument/2006/relationships/customXml" Target="../ink/ink276.xml"/><Relationship Id="rId31" Type="http://schemas.openxmlformats.org/officeDocument/2006/relationships/image" Target="../media/image85.emf"/><Relationship Id="rId44" Type="http://schemas.openxmlformats.org/officeDocument/2006/relationships/customXml" Target="../ink/ink293.xml"/><Relationship Id="rId52" Type="http://schemas.openxmlformats.org/officeDocument/2006/relationships/customXml" Target="../ink/ink29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emf"/><Relationship Id="rId18" Type="http://schemas.openxmlformats.org/officeDocument/2006/relationships/customXml" Target="../ink/ink308.xml"/><Relationship Id="rId26" Type="http://schemas.openxmlformats.org/officeDocument/2006/relationships/customXml" Target="../ink/ink312.xml"/><Relationship Id="rId39" Type="http://schemas.openxmlformats.org/officeDocument/2006/relationships/image" Target="../media/image176.emf"/><Relationship Id="rId21" Type="http://schemas.openxmlformats.org/officeDocument/2006/relationships/image" Target="../media/image52.emf"/><Relationship Id="rId34" Type="http://schemas.openxmlformats.org/officeDocument/2006/relationships/customXml" Target="../ink/ink316.xml"/><Relationship Id="rId42" Type="http://schemas.openxmlformats.org/officeDocument/2006/relationships/customXml" Target="../ink/ink320.xml"/><Relationship Id="rId47" Type="http://schemas.openxmlformats.org/officeDocument/2006/relationships/image" Target="../media/image229.emf"/><Relationship Id="rId50" Type="http://schemas.openxmlformats.org/officeDocument/2006/relationships/customXml" Target="../ink/ink324.xml"/><Relationship Id="rId55" Type="http://schemas.openxmlformats.org/officeDocument/2006/relationships/image" Target="../media/image272.emf"/><Relationship Id="rId7" Type="http://schemas.openxmlformats.org/officeDocument/2006/relationships/image" Target="../media/image45.emf"/><Relationship Id="rId2" Type="http://schemas.openxmlformats.org/officeDocument/2006/relationships/customXml" Target="../ink/ink300.xml"/><Relationship Id="rId16" Type="http://schemas.openxmlformats.org/officeDocument/2006/relationships/customXml" Target="../ink/ink307.xml"/><Relationship Id="rId29" Type="http://schemas.openxmlformats.org/officeDocument/2006/relationships/image" Target="../media/image56.emf"/><Relationship Id="rId11" Type="http://schemas.openxmlformats.org/officeDocument/2006/relationships/image" Target="../media/image47.emf"/><Relationship Id="rId24" Type="http://schemas.openxmlformats.org/officeDocument/2006/relationships/customXml" Target="../ink/ink311.xml"/><Relationship Id="rId32" Type="http://schemas.openxmlformats.org/officeDocument/2006/relationships/customXml" Target="../ink/ink315.xml"/><Relationship Id="rId37" Type="http://schemas.openxmlformats.org/officeDocument/2006/relationships/image" Target="../media/image175.emf"/><Relationship Id="rId40" Type="http://schemas.openxmlformats.org/officeDocument/2006/relationships/customXml" Target="../ink/ink319.xml"/><Relationship Id="rId45" Type="http://schemas.openxmlformats.org/officeDocument/2006/relationships/image" Target="../media/image186.emf"/><Relationship Id="rId53" Type="http://schemas.openxmlformats.org/officeDocument/2006/relationships/image" Target="../media/image271.emf"/><Relationship Id="rId58" Type="http://schemas.openxmlformats.org/officeDocument/2006/relationships/customXml" Target="../ink/ink328.xml"/><Relationship Id="rId5" Type="http://schemas.openxmlformats.org/officeDocument/2006/relationships/image" Target="../media/image44.emf"/><Relationship Id="rId61" Type="http://schemas.openxmlformats.org/officeDocument/2006/relationships/image" Target="../media/image275.emf"/><Relationship Id="rId19" Type="http://schemas.openxmlformats.org/officeDocument/2006/relationships/image" Target="../media/image51.emf"/><Relationship Id="rId14" Type="http://schemas.openxmlformats.org/officeDocument/2006/relationships/customXml" Target="../ink/ink306.xml"/><Relationship Id="rId22" Type="http://schemas.openxmlformats.org/officeDocument/2006/relationships/customXml" Target="../ink/ink310.xml"/><Relationship Id="rId27" Type="http://schemas.openxmlformats.org/officeDocument/2006/relationships/image" Target="../media/image55.emf"/><Relationship Id="rId30" Type="http://schemas.openxmlformats.org/officeDocument/2006/relationships/customXml" Target="../ink/ink314.xml"/><Relationship Id="rId35" Type="http://schemas.openxmlformats.org/officeDocument/2006/relationships/image" Target="../media/image173.emf"/><Relationship Id="rId43" Type="http://schemas.openxmlformats.org/officeDocument/2006/relationships/image" Target="../media/image185.emf"/><Relationship Id="rId48" Type="http://schemas.openxmlformats.org/officeDocument/2006/relationships/customXml" Target="../ink/ink323.xml"/><Relationship Id="rId56" Type="http://schemas.openxmlformats.org/officeDocument/2006/relationships/customXml" Target="../ink/ink327.xml"/><Relationship Id="rId8" Type="http://schemas.openxmlformats.org/officeDocument/2006/relationships/customXml" Target="../ink/ink303.xml"/><Relationship Id="rId51" Type="http://schemas.openxmlformats.org/officeDocument/2006/relationships/image" Target="../media/image270.emf"/><Relationship Id="rId3" Type="http://schemas.openxmlformats.org/officeDocument/2006/relationships/image" Target="../media/image43.emf"/><Relationship Id="rId12" Type="http://schemas.openxmlformats.org/officeDocument/2006/relationships/customXml" Target="../ink/ink305.xml"/><Relationship Id="rId17" Type="http://schemas.openxmlformats.org/officeDocument/2006/relationships/image" Target="../media/image50.emf"/><Relationship Id="rId25" Type="http://schemas.openxmlformats.org/officeDocument/2006/relationships/image" Target="../media/image54.emf"/><Relationship Id="rId33" Type="http://schemas.openxmlformats.org/officeDocument/2006/relationships/image" Target="../media/image114.emf"/><Relationship Id="rId38" Type="http://schemas.openxmlformats.org/officeDocument/2006/relationships/customXml" Target="../ink/ink318.xml"/><Relationship Id="rId46" Type="http://schemas.openxmlformats.org/officeDocument/2006/relationships/customXml" Target="../ink/ink322.xml"/><Relationship Id="rId59" Type="http://schemas.openxmlformats.org/officeDocument/2006/relationships/image" Target="../media/image274.emf"/><Relationship Id="rId20" Type="http://schemas.openxmlformats.org/officeDocument/2006/relationships/customXml" Target="../ink/ink309.xml"/><Relationship Id="rId41" Type="http://schemas.openxmlformats.org/officeDocument/2006/relationships/image" Target="../media/image183.emf"/><Relationship Id="rId54" Type="http://schemas.openxmlformats.org/officeDocument/2006/relationships/customXml" Target="../ink/ink3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2.xml"/><Relationship Id="rId15" Type="http://schemas.openxmlformats.org/officeDocument/2006/relationships/image" Target="../media/image49.emf"/><Relationship Id="rId23" Type="http://schemas.openxmlformats.org/officeDocument/2006/relationships/image" Target="../media/image53.emf"/><Relationship Id="rId28" Type="http://schemas.openxmlformats.org/officeDocument/2006/relationships/customXml" Target="../ink/ink313.xml"/><Relationship Id="rId36" Type="http://schemas.openxmlformats.org/officeDocument/2006/relationships/customXml" Target="../ink/ink317.xml"/><Relationship Id="rId49" Type="http://schemas.openxmlformats.org/officeDocument/2006/relationships/image" Target="../media/image269.emf"/><Relationship Id="rId57" Type="http://schemas.openxmlformats.org/officeDocument/2006/relationships/image" Target="../media/image273.emf"/><Relationship Id="rId10" Type="http://schemas.openxmlformats.org/officeDocument/2006/relationships/customXml" Target="../ink/ink304.xml"/><Relationship Id="rId31" Type="http://schemas.openxmlformats.org/officeDocument/2006/relationships/image" Target="../media/image85.emf"/><Relationship Id="rId44" Type="http://schemas.openxmlformats.org/officeDocument/2006/relationships/customXml" Target="../ink/ink321.xml"/><Relationship Id="rId52" Type="http://schemas.openxmlformats.org/officeDocument/2006/relationships/customXml" Target="../ink/ink325.xml"/><Relationship Id="rId60" Type="http://schemas.openxmlformats.org/officeDocument/2006/relationships/customXml" Target="../ink/ink329.xml"/><Relationship Id="rId4" Type="http://schemas.openxmlformats.org/officeDocument/2006/relationships/customXml" Target="../ink/ink301.xml"/><Relationship Id="rId9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80.png"/><Relationship Id="rId7" Type="http://schemas.openxmlformats.org/officeDocument/2006/relationships/image" Target="../media/image16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63.png"/><Relationship Id="rId4" Type="http://schemas.openxmlformats.org/officeDocument/2006/relationships/image" Target="../media/image290.png"/><Relationship Id="rId9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0.png"/><Relationship Id="rId7" Type="http://schemas.openxmlformats.org/officeDocument/2006/relationships/image" Target="../media/image31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10" Type="http://schemas.openxmlformats.org/officeDocument/2006/relationships/image" Target="../media/image210.png"/><Relationship Id="rId4" Type="http://schemas.openxmlformats.org/officeDocument/2006/relationships/image" Target="../media/image340.png"/><Relationship Id="rId9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ustomXml" Target="../ink/ink330.xml"/><Relationship Id="rId1" Type="http://schemas.openxmlformats.org/officeDocument/2006/relationships/slideLayout" Target="../slideLayouts/slideLayout6.xml"/><Relationship Id="rId31" Type="http://schemas.openxmlformats.org/officeDocument/2006/relationships/image" Target="../media/image1240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emf"/><Relationship Id="rId18" Type="http://schemas.openxmlformats.org/officeDocument/2006/relationships/customXml" Target="../ink/ink339.xml"/><Relationship Id="rId26" Type="http://schemas.openxmlformats.org/officeDocument/2006/relationships/customXml" Target="../ink/ink343.xml"/><Relationship Id="rId39" Type="http://schemas.openxmlformats.org/officeDocument/2006/relationships/image" Target="../media/image294.emf"/><Relationship Id="rId21" Type="http://schemas.openxmlformats.org/officeDocument/2006/relationships/image" Target="../media/image285.emf"/><Relationship Id="rId34" Type="http://schemas.openxmlformats.org/officeDocument/2006/relationships/customXml" Target="../ink/ink347.xml"/><Relationship Id="rId42" Type="http://schemas.openxmlformats.org/officeDocument/2006/relationships/customXml" Target="../ink/ink351.xml"/><Relationship Id="rId47" Type="http://schemas.openxmlformats.org/officeDocument/2006/relationships/image" Target="../media/image298.emf"/><Relationship Id="rId50" Type="http://schemas.openxmlformats.org/officeDocument/2006/relationships/customXml" Target="../ink/ink355.xml"/><Relationship Id="rId7" Type="http://schemas.openxmlformats.org/officeDocument/2006/relationships/image" Target="../media/image278.emf"/><Relationship Id="rId2" Type="http://schemas.openxmlformats.org/officeDocument/2006/relationships/customXml" Target="../ink/ink331.xml"/><Relationship Id="rId16" Type="http://schemas.openxmlformats.org/officeDocument/2006/relationships/customXml" Target="../ink/ink338.xml"/><Relationship Id="rId29" Type="http://schemas.openxmlformats.org/officeDocument/2006/relationships/image" Target="../media/image289.emf"/><Relationship Id="rId11" Type="http://schemas.openxmlformats.org/officeDocument/2006/relationships/image" Target="../media/image280.emf"/><Relationship Id="rId24" Type="http://schemas.openxmlformats.org/officeDocument/2006/relationships/customXml" Target="../ink/ink342.xml"/><Relationship Id="rId32" Type="http://schemas.openxmlformats.org/officeDocument/2006/relationships/customXml" Target="../ink/ink346.xml"/><Relationship Id="rId37" Type="http://schemas.openxmlformats.org/officeDocument/2006/relationships/image" Target="../media/image293.emf"/><Relationship Id="rId40" Type="http://schemas.openxmlformats.org/officeDocument/2006/relationships/customXml" Target="../ink/ink350.xml"/><Relationship Id="rId45" Type="http://schemas.openxmlformats.org/officeDocument/2006/relationships/image" Target="../media/image297.emf"/><Relationship Id="rId5" Type="http://schemas.openxmlformats.org/officeDocument/2006/relationships/image" Target="../media/image277.emf"/><Relationship Id="rId15" Type="http://schemas.openxmlformats.org/officeDocument/2006/relationships/image" Target="../media/image282.emf"/><Relationship Id="rId23" Type="http://schemas.openxmlformats.org/officeDocument/2006/relationships/image" Target="../media/image286.emf"/><Relationship Id="rId28" Type="http://schemas.openxmlformats.org/officeDocument/2006/relationships/customXml" Target="../ink/ink344.xml"/><Relationship Id="rId36" Type="http://schemas.openxmlformats.org/officeDocument/2006/relationships/customXml" Target="../ink/ink348.xml"/><Relationship Id="rId49" Type="http://schemas.openxmlformats.org/officeDocument/2006/relationships/image" Target="../media/image299.emf"/><Relationship Id="rId10" Type="http://schemas.openxmlformats.org/officeDocument/2006/relationships/customXml" Target="../ink/ink335.xml"/><Relationship Id="rId19" Type="http://schemas.openxmlformats.org/officeDocument/2006/relationships/image" Target="../media/image284.emf"/><Relationship Id="rId31" Type="http://schemas.openxmlformats.org/officeDocument/2006/relationships/image" Target="../media/image290.emf"/><Relationship Id="rId44" Type="http://schemas.openxmlformats.org/officeDocument/2006/relationships/customXml" Target="../ink/ink352.xml"/><Relationship Id="rId4" Type="http://schemas.openxmlformats.org/officeDocument/2006/relationships/customXml" Target="../ink/ink332.xml"/><Relationship Id="rId9" Type="http://schemas.openxmlformats.org/officeDocument/2006/relationships/image" Target="../media/image279.emf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image" Target="../media/image288.emf"/><Relationship Id="rId30" Type="http://schemas.openxmlformats.org/officeDocument/2006/relationships/customXml" Target="../ink/ink345.xml"/><Relationship Id="rId35" Type="http://schemas.openxmlformats.org/officeDocument/2006/relationships/image" Target="../media/image292.emf"/><Relationship Id="rId43" Type="http://schemas.openxmlformats.org/officeDocument/2006/relationships/image" Target="../media/image296.emf"/><Relationship Id="rId48" Type="http://schemas.openxmlformats.org/officeDocument/2006/relationships/customXml" Target="../ink/ink354.xml"/><Relationship Id="rId8" Type="http://schemas.openxmlformats.org/officeDocument/2006/relationships/customXml" Target="../ink/ink334.xml"/><Relationship Id="rId51" Type="http://schemas.openxmlformats.org/officeDocument/2006/relationships/image" Target="../media/image300.emf"/><Relationship Id="rId3" Type="http://schemas.openxmlformats.org/officeDocument/2006/relationships/image" Target="../media/image276.emf"/><Relationship Id="rId12" Type="http://schemas.openxmlformats.org/officeDocument/2006/relationships/customXml" Target="../ink/ink336.xml"/><Relationship Id="rId17" Type="http://schemas.openxmlformats.org/officeDocument/2006/relationships/image" Target="../media/image283.emf"/><Relationship Id="rId25" Type="http://schemas.openxmlformats.org/officeDocument/2006/relationships/image" Target="../media/image287.emf"/><Relationship Id="rId33" Type="http://schemas.openxmlformats.org/officeDocument/2006/relationships/image" Target="../media/image291.emf"/><Relationship Id="rId38" Type="http://schemas.openxmlformats.org/officeDocument/2006/relationships/customXml" Target="../ink/ink349.xml"/><Relationship Id="rId46" Type="http://schemas.openxmlformats.org/officeDocument/2006/relationships/customXml" Target="../ink/ink353.xml"/><Relationship Id="rId20" Type="http://schemas.openxmlformats.org/officeDocument/2006/relationships/customXml" Target="../ink/ink340.xml"/><Relationship Id="rId41" Type="http://schemas.openxmlformats.org/officeDocument/2006/relationships/image" Target="../media/image295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8.emf"/><Relationship Id="rId21" Type="http://schemas.openxmlformats.org/officeDocument/2006/relationships/image" Target="../media/image310.emf"/><Relationship Id="rId42" Type="http://schemas.openxmlformats.org/officeDocument/2006/relationships/customXml" Target="../ink/ink376.xml"/><Relationship Id="rId63" Type="http://schemas.openxmlformats.org/officeDocument/2006/relationships/image" Target="../media/image331.emf"/><Relationship Id="rId84" Type="http://schemas.openxmlformats.org/officeDocument/2006/relationships/customXml" Target="../ink/ink397.xml"/><Relationship Id="rId16" Type="http://schemas.openxmlformats.org/officeDocument/2006/relationships/customXml" Target="../ink/ink363.xml"/><Relationship Id="rId107" Type="http://schemas.openxmlformats.org/officeDocument/2006/relationships/image" Target="../media/image353.emf"/><Relationship Id="rId11" Type="http://schemas.openxmlformats.org/officeDocument/2006/relationships/image" Target="../media/image305.emf"/><Relationship Id="rId32" Type="http://schemas.openxmlformats.org/officeDocument/2006/relationships/customXml" Target="../ink/ink371.xml"/><Relationship Id="rId37" Type="http://schemas.openxmlformats.org/officeDocument/2006/relationships/image" Target="../media/image318.emf"/><Relationship Id="rId53" Type="http://schemas.openxmlformats.org/officeDocument/2006/relationships/image" Target="../media/image326.emf"/><Relationship Id="rId58" Type="http://schemas.openxmlformats.org/officeDocument/2006/relationships/customXml" Target="../ink/ink384.xml"/><Relationship Id="rId74" Type="http://schemas.openxmlformats.org/officeDocument/2006/relationships/customXml" Target="../ink/ink392.xml"/><Relationship Id="rId79" Type="http://schemas.openxmlformats.org/officeDocument/2006/relationships/image" Target="../media/image339.emf"/><Relationship Id="rId102" Type="http://schemas.openxmlformats.org/officeDocument/2006/relationships/customXml" Target="../ink/ink406.xml"/><Relationship Id="rId123" Type="http://schemas.openxmlformats.org/officeDocument/2006/relationships/image" Target="../media/image361.emf"/><Relationship Id="rId128" Type="http://schemas.openxmlformats.org/officeDocument/2006/relationships/customXml" Target="../ink/ink419.xml"/><Relationship Id="rId5" Type="http://schemas.openxmlformats.org/officeDocument/2006/relationships/image" Target="../media/image302.emf"/><Relationship Id="rId90" Type="http://schemas.openxmlformats.org/officeDocument/2006/relationships/customXml" Target="../ink/ink400.xml"/><Relationship Id="rId95" Type="http://schemas.openxmlformats.org/officeDocument/2006/relationships/image" Target="../media/image347.emf"/><Relationship Id="rId22" Type="http://schemas.openxmlformats.org/officeDocument/2006/relationships/customXml" Target="../ink/ink366.xml"/><Relationship Id="rId27" Type="http://schemas.openxmlformats.org/officeDocument/2006/relationships/image" Target="../media/image313.emf"/><Relationship Id="rId43" Type="http://schemas.openxmlformats.org/officeDocument/2006/relationships/image" Target="../media/image321.emf"/><Relationship Id="rId48" Type="http://schemas.openxmlformats.org/officeDocument/2006/relationships/customXml" Target="../ink/ink379.xml"/><Relationship Id="rId64" Type="http://schemas.openxmlformats.org/officeDocument/2006/relationships/customXml" Target="../ink/ink387.xml"/><Relationship Id="rId69" Type="http://schemas.openxmlformats.org/officeDocument/2006/relationships/image" Target="../media/image334.emf"/><Relationship Id="rId113" Type="http://schemas.openxmlformats.org/officeDocument/2006/relationships/image" Target="../media/image356.emf"/><Relationship Id="rId118" Type="http://schemas.openxmlformats.org/officeDocument/2006/relationships/customXml" Target="../ink/ink414.xml"/><Relationship Id="rId134" Type="http://schemas.openxmlformats.org/officeDocument/2006/relationships/customXml" Target="../ink/ink422.xml"/><Relationship Id="rId80" Type="http://schemas.openxmlformats.org/officeDocument/2006/relationships/customXml" Target="../ink/ink395.xml"/><Relationship Id="rId85" Type="http://schemas.openxmlformats.org/officeDocument/2006/relationships/image" Target="../media/image342.emf"/><Relationship Id="rId12" Type="http://schemas.openxmlformats.org/officeDocument/2006/relationships/customXml" Target="../ink/ink361.xml"/><Relationship Id="rId17" Type="http://schemas.openxmlformats.org/officeDocument/2006/relationships/image" Target="../media/image308.emf"/><Relationship Id="rId33" Type="http://schemas.openxmlformats.org/officeDocument/2006/relationships/image" Target="../media/image316.emf"/><Relationship Id="rId38" Type="http://schemas.openxmlformats.org/officeDocument/2006/relationships/customXml" Target="../ink/ink374.xml"/><Relationship Id="rId59" Type="http://schemas.openxmlformats.org/officeDocument/2006/relationships/image" Target="../media/image329.emf"/><Relationship Id="rId103" Type="http://schemas.openxmlformats.org/officeDocument/2006/relationships/image" Target="../media/image351.emf"/><Relationship Id="rId108" Type="http://schemas.openxmlformats.org/officeDocument/2006/relationships/customXml" Target="../ink/ink409.xml"/><Relationship Id="rId124" Type="http://schemas.openxmlformats.org/officeDocument/2006/relationships/customXml" Target="../ink/ink417.xml"/><Relationship Id="rId129" Type="http://schemas.openxmlformats.org/officeDocument/2006/relationships/image" Target="../media/image364.emf"/><Relationship Id="rId54" Type="http://schemas.openxmlformats.org/officeDocument/2006/relationships/customXml" Target="../ink/ink382.xml"/><Relationship Id="rId70" Type="http://schemas.openxmlformats.org/officeDocument/2006/relationships/customXml" Target="../ink/ink390.xml"/><Relationship Id="rId75" Type="http://schemas.openxmlformats.org/officeDocument/2006/relationships/image" Target="../media/image337.emf"/><Relationship Id="rId91" Type="http://schemas.openxmlformats.org/officeDocument/2006/relationships/image" Target="../media/image345.emf"/><Relationship Id="rId96" Type="http://schemas.openxmlformats.org/officeDocument/2006/relationships/customXml" Target="../ink/ink40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8.xml"/><Relationship Id="rId23" Type="http://schemas.openxmlformats.org/officeDocument/2006/relationships/image" Target="../media/image311.emf"/><Relationship Id="rId28" Type="http://schemas.openxmlformats.org/officeDocument/2006/relationships/customXml" Target="../ink/ink369.xml"/><Relationship Id="rId49" Type="http://schemas.openxmlformats.org/officeDocument/2006/relationships/image" Target="../media/image324.emf"/><Relationship Id="rId114" Type="http://schemas.openxmlformats.org/officeDocument/2006/relationships/customXml" Target="../ink/ink412.xml"/><Relationship Id="rId119" Type="http://schemas.openxmlformats.org/officeDocument/2006/relationships/image" Target="../media/image359.emf"/><Relationship Id="rId44" Type="http://schemas.openxmlformats.org/officeDocument/2006/relationships/customXml" Target="../ink/ink377.xml"/><Relationship Id="rId60" Type="http://schemas.openxmlformats.org/officeDocument/2006/relationships/customXml" Target="../ink/ink385.xml"/><Relationship Id="rId65" Type="http://schemas.openxmlformats.org/officeDocument/2006/relationships/image" Target="../media/image332.emf"/><Relationship Id="rId81" Type="http://schemas.openxmlformats.org/officeDocument/2006/relationships/image" Target="../media/image340.emf"/><Relationship Id="rId86" Type="http://schemas.openxmlformats.org/officeDocument/2006/relationships/customXml" Target="../ink/ink398.xml"/><Relationship Id="rId130" Type="http://schemas.openxmlformats.org/officeDocument/2006/relationships/customXml" Target="../ink/ink420.xml"/><Relationship Id="rId135" Type="http://schemas.openxmlformats.org/officeDocument/2006/relationships/image" Target="../media/image367.emf"/><Relationship Id="rId13" Type="http://schemas.openxmlformats.org/officeDocument/2006/relationships/image" Target="../media/image306.emf"/><Relationship Id="rId18" Type="http://schemas.openxmlformats.org/officeDocument/2006/relationships/customXml" Target="../ink/ink364.xml"/><Relationship Id="rId39" Type="http://schemas.openxmlformats.org/officeDocument/2006/relationships/image" Target="../media/image319.emf"/><Relationship Id="rId109" Type="http://schemas.openxmlformats.org/officeDocument/2006/relationships/image" Target="../media/image354.emf"/><Relationship Id="rId34" Type="http://schemas.openxmlformats.org/officeDocument/2006/relationships/customXml" Target="../ink/ink372.xml"/><Relationship Id="rId50" Type="http://schemas.openxmlformats.org/officeDocument/2006/relationships/customXml" Target="../ink/ink380.xml"/><Relationship Id="rId55" Type="http://schemas.openxmlformats.org/officeDocument/2006/relationships/image" Target="../media/image327.emf"/><Relationship Id="rId76" Type="http://schemas.openxmlformats.org/officeDocument/2006/relationships/customXml" Target="../ink/ink393.xml"/><Relationship Id="rId97" Type="http://schemas.openxmlformats.org/officeDocument/2006/relationships/image" Target="../media/image348.emf"/><Relationship Id="rId104" Type="http://schemas.openxmlformats.org/officeDocument/2006/relationships/customXml" Target="../ink/ink407.xml"/><Relationship Id="rId120" Type="http://schemas.openxmlformats.org/officeDocument/2006/relationships/customXml" Target="../ink/ink415.xml"/><Relationship Id="rId125" Type="http://schemas.openxmlformats.org/officeDocument/2006/relationships/image" Target="../media/image362.emf"/><Relationship Id="rId7" Type="http://schemas.openxmlformats.org/officeDocument/2006/relationships/image" Target="../media/image303.emf"/><Relationship Id="rId71" Type="http://schemas.openxmlformats.org/officeDocument/2006/relationships/image" Target="../media/image335.emf"/><Relationship Id="rId92" Type="http://schemas.openxmlformats.org/officeDocument/2006/relationships/customXml" Target="../ink/ink401.xml"/><Relationship Id="rId2" Type="http://schemas.openxmlformats.org/officeDocument/2006/relationships/customXml" Target="../ink/ink356.xml"/><Relationship Id="rId29" Type="http://schemas.openxmlformats.org/officeDocument/2006/relationships/image" Target="../media/image314.emf"/><Relationship Id="rId24" Type="http://schemas.openxmlformats.org/officeDocument/2006/relationships/customXml" Target="../ink/ink367.xml"/><Relationship Id="rId40" Type="http://schemas.openxmlformats.org/officeDocument/2006/relationships/customXml" Target="../ink/ink375.xml"/><Relationship Id="rId45" Type="http://schemas.openxmlformats.org/officeDocument/2006/relationships/image" Target="../media/image322.emf"/><Relationship Id="rId66" Type="http://schemas.openxmlformats.org/officeDocument/2006/relationships/customXml" Target="../ink/ink388.xml"/><Relationship Id="rId87" Type="http://schemas.openxmlformats.org/officeDocument/2006/relationships/image" Target="../media/image343.emf"/><Relationship Id="rId110" Type="http://schemas.openxmlformats.org/officeDocument/2006/relationships/customXml" Target="../ink/ink410.xml"/><Relationship Id="rId115" Type="http://schemas.openxmlformats.org/officeDocument/2006/relationships/image" Target="../media/image357.emf"/><Relationship Id="rId131" Type="http://schemas.openxmlformats.org/officeDocument/2006/relationships/image" Target="../media/image365.emf"/><Relationship Id="rId136" Type="http://schemas.openxmlformats.org/officeDocument/2006/relationships/customXml" Target="../ink/ink423.xml"/><Relationship Id="rId61" Type="http://schemas.openxmlformats.org/officeDocument/2006/relationships/image" Target="../media/image330.emf"/><Relationship Id="rId82" Type="http://schemas.openxmlformats.org/officeDocument/2006/relationships/customXml" Target="../ink/ink396.xml"/><Relationship Id="rId19" Type="http://schemas.openxmlformats.org/officeDocument/2006/relationships/image" Target="../media/image309.emf"/><Relationship Id="rId14" Type="http://schemas.openxmlformats.org/officeDocument/2006/relationships/customXml" Target="../ink/ink362.xml"/><Relationship Id="rId30" Type="http://schemas.openxmlformats.org/officeDocument/2006/relationships/customXml" Target="../ink/ink370.xml"/><Relationship Id="rId35" Type="http://schemas.openxmlformats.org/officeDocument/2006/relationships/image" Target="../media/image317.emf"/><Relationship Id="rId56" Type="http://schemas.openxmlformats.org/officeDocument/2006/relationships/customXml" Target="../ink/ink383.xml"/><Relationship Id="rId77" Type="http://schemas.openxmlformats.org/officeDocument/2006/relationships/image" Target="../media/image338.emf"/><Relationship Id="rId100" Type="http://schemas.openxmlformats.org/officeDocument/2006/relationships/customXml" Target="../ink/ink405.xml"/><Relationship Id="rId105" Type="http://schemas.openxmlformats.org/officeDocument/2006/relationships/image" Target="../media/image352.emf"/><Relationship Id="rId126" Type="http://schemas.openxmlformats.org/officeDocument/2006/relationships/customXml" Target="../ink/ink418.xml"/><Relationship Id="rId8" Type="http://schemas.openxmlformats.org/officeDocument/2006/relationships/customXml" Target="../ink/ink359.xml"/><Relationship Id="rId51" Type="http://schemas.openxmlformats.org/officeDocument/2006/relationships/image" Target="../media/image325.emf"/><Relationship Id="rId72" Type="http://schemas.openxmlformats.org/officeDocument/2006/relationships/customXml" Target="../ink/ink391.xml"/><Relationship Id="rId93" Type="http://schemas.openxmlformats.org/officeDocument/2006/relationships/image" Target="../media/image346.emf"/><Relationship Id="rId98" Type="http://schemas.openxmlformats.org/officeDocument/2006/relationships/customXml" Target="../ink/ink404.xml"/><Relationship Id="rId121" Type="http://schemas.openxmlformats.org/officeDocument/2006/relationships/image" Target="../media/image360.emf"/><Relationship Id="rId3" Type="http://schemas.openxmlformats.org/officeDocument/2006/relationships/image" Target="../media/image301.emf"/><Relationship Id="rId25" Type="http://schemas.openxmlformats.org/officeDocument/2006/relationships/image" Target="../media/image312.emf"/><Relationship Id="rId46" Type="http://schemas.openxmlformats.org/officeDocument/2006/relationships/customXml" Target="../ink/ink378.xml"/><Relationship Id="rId67" Type="http://schemas.openxmlformats.org/officeDocument/2006/relationships/image" Target="../media/image333.emf"/><Relationship Id="rId116" Type="http://schemas.openxmlformats.org/officeDocument/2006/relationships/customXml" Target="../ink/ink413.xml"/><Relationship Id="rId137" Type="http://schemas.openxmlformats.org/officeDocument/2006/relationships/image" Target="../media/image368.emf"/><Relationship Id="rId20" Type="http://schemas.openxmlformats.org/officeDocument/2006/relationships/customXml" Target="../ink/ink365.xml"/><Relationship Id="rId41" Type="http://schemas.openxmlformats.org/officeDocument/2006/relationships/image" Target="../media/image320.emf"/><Relationship Id="rId62" Type="http://schemas.openxmlformats.org/officeDocument/2006/relationships/customXml" Target="../ink/ink386.xml"/><Relationship Id="rId83" Type="http://schemas.openxmlformats.org/officeDocument/2006/relationships/image" Target="../media/image341.emf"/><Relationship Id="rId88" Type="http://schemas.openxmlformats.org/officeDocument/2006/relationships/customXml" Target="../ink/ink399.xml"/><Relationship Id="rId111" Type="http://schemas.openxmlformats.org/officeDocument/2006/relationships/image" Target="../media/image355.emf"/><Relationship Id="rId132" Type="http://schemas.openxmlformats.org/officeDocument/2006/relationships/customXml" Target="../ink/ink421.xml"/><Relationship Id="rId15" Type="http://schemas.openxmlformats.org/officeDocument/2006/relationships/image" Target="../media/image307.emf"/><Relationship Id="rId36" Type="http://schemas.openxmlformats.org/officeDocument/2006/relationships/customXml" Target="../ink/ink373.xml"/><Relationship Id="rId57" Type="http://schemas.openxmlformats.org/officeDocument/2006/relationships/image" Target="../media/image328.emf"/><Relationship Id="rId106" Type="http://schemas.openxmlformats.org/officeDocument/2006/relationships/customXml" Target="../ink/ink408.xml"/><Relationship Id="rId127" Type="http://schemas.openxmlformats.org/officeDocument/2006/relationships/image" Target="../media/image363.emf"/><Relationship Id="rId10" Type="http://schemas.openxmlformats.org/officeDocument/2006/relationships/customXml" Target="../ink/ink360.xml"/><Relationship Id="rId31" Type="http://schemas.openxmlformats.org/officeDocument/2006/relationships/image" Target="../media/image315.emf"/><Relationship Id="rId52" Type="http://schemas.openxmlformats.org/officeDocument/2006/relationships/customXml" Target="../ink/ink381.xml"/><Relationship Id="rId73" Type="http://schemas.openxmlformats.org/officeDocument/2006/relationships/image" Target="../media/image336.emf"/><Relationship Id="rId78" Type="http://schemas.openxmlformats.org/officeDocument/2006/relationships/customXml" Target="../ink/ink394.xml"/><Relationship Id="rId94" Type="http://schemas.openxmlformats.org/officeDocument/2006/relationships/customXml" Target="../ink/ink402.xml"/><Relationship Id="rId99" Type="http://schemas.openxmlformats.org/officeDocument/2006/relationships/image" Target="../media/image349.emf"/><Relationship Id="rId101" Type="http://schemas.openxmlformats.org/officeDocument/2006/relationships/image" Target="../media/image350.emf"/><Relationship Id="rId122" Type="http://schemas.openxmlformats.org/officeDocument/2006/relationships/customXml" Target="../ink/ink416.xml"/><Relationship Id="rId4" Type="http://schemas.openxmlformats.org/officeDocument/2006/relationships/customXml" Target="../ink/ink357.xml"/><Relationship Id="rId9" Type="http://schemas.openxmlformats.org/officeDocument/2006/relationships/image" Target="../media/image304.emf"/><Relationship Id="rId26" Type="http://schemas.openxmlformats.org/officeDocument/2006/relationships/customXml" Target="../ink/ink368.xml"/><Relationship Id="rId47" Type="http://schemas.openxmlformats.org/officeDocument/2006/relationships/image" Target="../media/image323.emf"/><Relationship Id="rId68" Type="http://schemas.openxmlformats.org/officeDocument/2006/relationships/customXml" Target="../ink/ink389.xml"/><Relationship Id="rId89" Type="http://schemas.openxmlformats.org/officeDocument/2006/relationships/image" Target="../media/image344.emf"/><Relationship Id="rId112" Type="http://schemas.openxmlformats.org/officeDocument/2006/relationships/customXml" Target="../ink/ink411.xml"/><Relationship Id="rId133" Type="http://schemas.openxmlformats.org/officeDocument/2006/relationships/image" Target="../media/image366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7.xml"/><Relationship Id="rId13" Type="http://schemas.openxmlformats.org/officeDocument/2006/relationships/image" Target="../media/image375.emf"/><Relationship Id="rId3" Type="http://schemas.openxmlformats.org/officeDocument/2006/relationships/image" Target="../media/image370.emf"/><Relationship Id="rId7" Type="http://schemas.openxmlformats.org/officeDocument/2006/relationships/image" Target="../media/image372.emf"/><Relationship Id="rId12" Type="http://schemas.openxmlformats.org/officeDocument/2006/relationships/customXml" Target="../ink/ink429.xml"/><Relationship Id="rId2" Type="http://schemas.openxmlformats.org/officeDocument/2006/relationships/customXml" Target="../ink/ink42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6.xml"/><Relationship Id="rId11" Type="http://schemas.openxmlformats.org/officeDocument/2006/relationships/image" Target="../media/image374.emf"/><Relationship Id="rId5" Type="http://schemas.openxmlformats.org/officeDocument/2006/relationships/image" Target="../media/image371.emf"/><Relationship Id="rId10" Type="http://schemas.openxmlformats.org/officeDocument/2006/relationships/customXml" Target="../ink/ink428.xml"/><Relationship Id="rId4" Type="http://schemas.openxmlformats.org/officeDocument/2006/relationships/customXml" Target="../ink/ink425.xml"/><Relationship Id="rId9" Type="http://schemas.openxmlformats.org/officeDocument/2006/relationships/image" Target="../media/image37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sz="3600" dirty="0"/>
              <a:t> </a:t>
            </a:r>
            <a:r>
              <a:rPr lang="es-MX" sz="3600" dirty="0" err="1"/>
              <a:t>dra.</a:t>
            </a:r>
            <a:r>
              <a:rPr lang="es-MX" sz="3600" dirty="0"/>
              <a:t> Vanesa avalos</a:t>
            </a:r>
            <a:br>
              <a:rPr lang="es-MX" sz="3600" dirty="0"/>
            </a:br>
            <a:r>
              <a:rPr lang="es-MX" sz="3100" cap="none" dirty="0"/>
              <a:t>vanesaavalos@uadec.edu.mx</a:t>
            </a:r>
            <a:br>
              <a:rPr lang="es-MX" sz="3600" dirty="0"/>
            </a:br>
            <a:endParaRPr lang="es-MX" sz="32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b="1" dirty="0">
                <a:latin typeface="Bookman Old Style" pitchFamily="18" charset="0"/>
              </a:rPr>
              <a:t>Agosto-Diciembre 2022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A53EF0A5-AE0F-CA42-95FA-3EF8F8D2B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1" y="131685"/>
            <a:ext cx="804388" cy="95837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834768" y="2065564"/>
            <a:ext cx="7002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  <a:buClrTx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s-MX" sz="3600" b="1" dirty="0">
                <a:solidFill>
                  <a:srgbClr val="7030A0"/>
                </a:solidFill>
                <a:latin typeface="Bookman Old Style" pitchFamily="18" charset="0"/>
              </a:rPr>
              <a:t>MODELOS ESTÓCASTICOS</a:t>
            </a:r>
            <a:r>
              <a:rPr lang="es-MX" sz="2000" b="1" dirty="0">
                <a:solidFill>
                  <a:srgbClr val="7030A0"/>
                </a:solidFill>
                <a:latin typeface="Bookman Old Style" pitchFamily="18" charset="0"/>
              </a:rPr>
              <a:t>     </a:t>
            </a:r>
          </a:p>
        </p:txBody>
      </p:sp>
      <p:pic>
        <p:nvPicPr>
          <p:cNvPr id="1026" name="Picture 2" descr="Resultado de imagen para probabilidad dibujos animados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1" y="3069630"/>
            <a:ext cx="2151063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671" y="4909029"/>
            <a:ext cx="976313" cy="9583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84" y="167957"/>
            <a:ext cx="20955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34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1.1 Introducción: Fenómenos y experimentos aleatorios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Dado un experimento aleatorio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:</a:t>
                </a:r>
              </a:p>
              <a:p>
                <a:pPr algn="just"/>
                <a:r>
                  <a:rPr lang="es-MX" dirty="0"/>
                  <a:t>Conocemos con antelación el conjunto de todos los posibles resultados finales Ω (</a:t>
                </a:r>
                <a:r>
                  <a:rPr lang="es-MX" b="1" dirty="0"/>
                  <a:t>espacio </a:t>
                </a:r>
                <a:r>
                  <a:rPr lang="es-MX" b="1" dirty="0" err="1"/>
                  <a:t>muestral</a:t>
                </a:r>
                <a:r>
                  <a:rPr lang="es-MX" dirty="0"/>
                  <a:t>).</a:t>
                </a:r>
              </a:p>
              <a:p>
                <a:pPr algn="just"/>
                <a:r>
                  <a:rPr lang="es-MX" dirty="0"/>
                  <a:t>No es posible determinar que resultado se va a dar previa realización del experimento.</a:t>
                </a:r>
              </a:p>
              <a:p>
                <a:pPr algn="just"/>
                <a:r>
                  <a:rPr lang="es-MX" dirty="0"/>
                  <a:t>La Teoría de la Probabilidad nos permitirá “medir” o “cuantificar” la incertidumbre asociada a los posibles resultados finales de un experimento aleatorio.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40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  <p:sp>
        <p:nvSpPr>
          <p:cNvPr id="2355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2800" y="1628394"/>
            <a:ext cx="10801350" cy="52296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sz="2800" dirty="0"/>
              <a:t>Sea </a:t>
            </a:r>
          </a:p>
          <a:p>
            <a:pPr marL="0" indent="0">
              <a:buNone/>
            </a:pPr>
            <a:r>
              <a:rPr lang="es-MX" sz="2800" dirty="0"/>
              <a:t>D: Que el artículo sea defectuoso</a:t>
            </a:r>
          </a:p>
          <a:p>
            <a:pPr marL="0" indent="0">
              <a:buNone/>
            </a:pPr>
            <a:r>
              <a:rPr lang="es-MX" sz="2800" dirty="0"/>
              <a:t>ND: Que el artículo no sea defectuoso</a:t>
            </a:r>
          </a:p>
          <a:p>
            <a:pPr marL="0" indent="0">
              <a:buNone/>
            </a:pPr>
            <a:r>
              <a:rPr lang="es-MX" sz="2800" dirty="0"/>
              <a:t>M</a:t>
            </a:r>
            <a:r>
              <a:rPr lang="es-MX" sz="2800" baseline="-25000" dirty="0"/>
              <a:t>1</a:t>
            </a:r>
            <a:r>
              <a:rPr lang="es-MX" sz="2800" dirty="0"/>
              <a:t>: Que haya sido producido por la máquina 1</a:t>
            </a:r>
            <a:endParaRPr lang="es-MX" sz="2800" baseline="-25000" dirty="0"/>
          </a:p>
          <a:p>
            <a:pPr marL="0" indent="0">
              <a:buNone/>
            </a:pPr>
            <a:r>
              <a:rPr lang="es-MX" sz="2800" dirty="0"/>
              <a:t>M</a:t>
            </a:r>
            <a:r>
              <a:rPr lang="es-MX" sz="2800" baseline="-25000" dirty="0"/>
              <a:t>2</a:t>
            </a:r>
            <a:r>
              <a:rPr lang="es-MX" sz="2800" dirty="0"/>
              <a:t>: Que haya sido producido por la máquina 2</a:t>
            </a:r>
          </a:p>
          <a:p>
            <a:pPr marL="0" indent="0">
              <a:buNone/>
            </a:pPr>
            <a:r>
              <a:rPr lang="es-MX" sz="2800" dirty="0"/>
              <a:t>M</a:t>
            </a:r>
            <a:r>
              <a:rPr lang="es-MX" sz="2800" baseline="-25000" dirty="0"/>
              <a:t>3</a:t>
            </a:r>
            <a:r>
              <a:rPr lang="es-MX" sz="2800" dirty="0"/>
              <a:t>: Que haya sido producido por la máquina 3</a:t>
            </a:r>
            <a:endParaRPr lang="es-MX" sz="2800" baseline="-25000" dirty="0"/>
          </a:p>
          <a:p>
            <a:pPr marL="0" indent="0">
              <a:buNone/>
            </a:pPr>
            <a:endParaRPr lang="es-MX" sz="2800" baseline="-25000" dirty="0"/>
          </a:p>
          <a:p>
            <a:pPr marL="0" indent="0">
              <a:buNone/>
            </a:pPr>
            <a:r>
              <a:rPr lang="es-MX" sz="2800" dirty="0"/>
              <a:t>P(M</a:t>
            </a:r>
            <a:r>
              <a:rPr lang="es-MX" sz="2800" baseline="-25000" dirty="0"/>
              <a:t>1</a:t>
            </a:r>
            <a:r>
              <a:rPr lang="es-MX" sz="2800" dirty="0"/>
              <a:t>) = .50             P(D/M</a:t>
            </a:r>
            <a:r>
              <a:rPr lang="es-MX" sz="2800" baseline="-25000" dirty="0"/>
              <a:t>1</a:t>
            </a:r>
            <a:r>
              <a:rPr lang="es-MX" sz="2800" dirty="0"/>
              <a:t>) = .03</a:t>
            </a:r>
          </a:p>
          <a:p>
            <a:pPr marL="0" indent="0">
              <a:buNone/>
            </a:pPr>
            <a:r>
              <a:rPr lang="es-MX" sz="2800" dirty="0"/>
              <a:t>P(M</a:t>
            </a:r>
            <a:r>
              <a:rPr lang="es-MX" sz="2800" baseline="-25000" dirty="0"/>
              <a:t>2</a:t>
            </a:r>
            <a:r>
              <a:rPr lang="es-MX" sz="2800" dirty="0"/>
              <a:t>) = .30             P(D/M</a:t>
            </a:r>
            <a:r>
              <a:rPr lang="es-MX" sz="2800" baseline="-25000" dirty="0"/>
              <a:t>2</a:t>
            </a:r>
            <a:r>
              <a:rPr lang="es-MX" sz="2800" dirty="0"/>
              <a:t>) = .04</a:t>
            </a:r>
          </a:p>
          <a:p>
            <a:pPr marL="0" indent="0">
              <a:buNone/>
            </a:pPr>
            <a:r>
              <a:rPr lang="es-MX" sz="2800" dirty="0"/>
              <a:t>P(M</a:t>
            </a:r>
            <a:r>
              <a:rPr lang="es-MX" sz="2800" baseline="-25000" dirty="0"/>
              <a:t>3</a:t>
            </a:r>
            <a:r>
              <a:rPr lang="es-MX" sz="2800" dirty="0"/>
              <a:t>) = .20             P(D/M</a:t>
            </a:r>
            <a:r>
              <a:rPr lang="es-MX" sz="2800" baseline="-25000" dirty="0"/>
              <a:t>3</a:t>
            </a:r>
            <a:r>
              <a:rPr lang="es-MX" sz="2800" dirty="0"/>
              <a:t>) = .05</a:t>
            </a:r>
          </a:p>
          <a:p>
            <a:pPr marL="0" indent="0">
              <a:buNone/>
            </a:pPr>
            <a:endParaRPr lang="es-MX" sz="2800" baseline="-25000" dirty="0"/>
          </a:p>
          <a:p>
            <a:pPr marL="0" indent="0">
              <a:buNone/>
            </a:pPr>
            <a:r>
              <a:rPr lang="es-MX" sz="2800" b="1" dirty="0"/>
              <a:t>         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1014814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44 Grupo"/>
          <p:cNvGrpSpPr/>
          <p:nvPr/>
        </p:nvGrpSpPr>
        <p:grpSpPr>
          <a:xfrm>
            <a:off x="1575232" y="836713"/>
            <a:ext cx="10149810" cy="4949377"/>
            <a:chOff x="51232" y="836712"/>
            <a:chExt cx="10149810" cy="4949377"/>
          </a:xfrm>
        </p:grpSpPr>
        <p:grpSp>
          <p:nvGrpSpPr>
            <p:cNvPr id="2" name="1 Grupo"/>
            <p:cNvGrpSpPr/>
            <p:nvPr/>
          </p:nvGrpSpPr>
          <p:grpSpPr>
            <a:xfrm>
              <a:off x="1259632" y="836712"/>
              <a:ext cx="2880320" cy="4949377"/>
              <a:chOff x="1904603" y="1120362"/>
              <a:chExt cx="3422594" cy="4949377"/>
            </a:xfrm>
          </p:grpSpPr>
          <p:grpSp>
            <p:nvGrpSpPr>
              <p:cNvPr id="3" name="43 Grupo"/>
              <p:cNvGrpSpPr/>
              <p:nvPr/>
            </p:nvGrpSpPr>
            <p:grpSpPr>
              <a:xfrm>
                <a:off x="1978075" y="1120362"/>
                <a:ext cx="3187204" cy="1242339"/>
                <a:chOff x="1978075" y="1125538"/>
                <a:chExt cx="3187204" cy="1242339"/>
              </a:xfrm>
            </p:grpSpPr>
            <p:sp>
              <p:nvSpPr>
                <p:cNvPr id="2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1978075" y="1474788"/>
                  <a:ext cx="1235075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b="1" dirty="0">
                      <a:latin typeface="Bookman Old Style" pitchFamily="18" charset="0"/>
                    </a:rPr>
                    <a:t>M</a:t>
                  </a:r>
                  <a:r>
                    <a:rPr lang="es-MX" sz="2000" b="1" baseline="-25000" dirty="0">
                      <a:latin typeface="Bookman Old Style" pitchFamily="18" charset="0"/>
                    </a:rPr>
                    <a:t>1</a:t>
                  </a:r>
                  <a:endParaRPr lang="en-US" sz="2000" b="1" dirty="0">
                    <a:latin typeface="Bookman Old Style" pitchFamily="18" charset="0"/>
                  </a:endParaRPr>
                </a:p>
              </p:txBody>
            </p:sp>
            <p:grpSp>
              <p:nvGrpSpPr>
                <p:cNvPr id="21" name="Group 12"/>
                <p:cNvGrpSpPr>
                  <a:grpSpLocks/>
                </p:cNvGrpSpPr>
                <p:nvPr/>
              </p:nvGrpSpPr>
              <p:grpSpPr bwMode="auto">
                <a:xfrm>
                  <a:off x="4371529" y="1125538"/>
                  <a:ext cx="793750" cy="1242339"/>
                  <a:chOff x="2206" y="482"/>
                  <a:chExt cx="408" cy="809"/>
                </a:xfrm>
              </p:grpSpPr>
              <p:sp>
                <p:nvSpPr>
                  <p:cNvPr id="25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06" y="482"/>
                    <a:ext cx="317" cy="29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MX" sz="2400" b="1" dirty="0">
                        <a:latin typeface="Bookman Old Style" pitchFamily="18" charset="0"/>
                      </a:rPr>
                      <a:t>D</a:t>
                    </a:r>
                    <a:endParaRPr lang="en-US" sz="2400" b="1" dirty="0">
                      <a:latin typeface="Bookman Old Style" pitchFamily="18" charset="0"/>
                    </a:endParaRPr>
                  </a:p>
                </p:txBody>
              </p:sp>
              <p:sp>
                <p:nvSpPr>
                  <p:cNvPr id="2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06" y="990"/>
                    <a:ext cx="408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MX" sz="2400" dirty="0">
                        <a:latin typeface="Bookman Old Style" pitchFamily="18" charset="0"/>
                      </a:rPr>
                      <a:t>ND</a:t>
                    </a:r>
                    <a:endParaRPr lang="en-US" sz="2400" dirty="0">
                      <a:latin typeface="Bookman Old Style" pitchFamily="18" charset="0"/>
                    </a:endParaRPr>
                  </a:p>
                </p:txBody>
              </p:sp>
            </p:grpSp>
            <p:grpSp>
              <p:nvGrpSpPr>
                <p:cNvPr id="22" name="35 Grupo"/>
                <p:cNvGrpSpPr/>
                <p:nvPr/>
              </p:nvGrpSpPr>
              <p:grpSpPr>
                <a:xfrm>
                  <a:off x="2583912" y="1335088"/>
                  <a:ext cx="1869752" cy="797769"/>
                  <a:chOff x="2874375" y="1335088"/>
                  <a:chExt cx="1869752" cy="797769"/>
                </a:xfrm>
              </p:grpSpPr>
              <p:sp>
                <p:nvSpPr>
                  <p:cNvPr id="23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74375" y="1335088"/>
                    <a:ext cx="1852613" cy="417513"/>
                  </a:xfrm>
                  <a:prstGeom prst="line">
                    <a:avLst/>
                  </a:prstGeom>
                  <a:noFill/>
                  <a:ln w="38100">
                    <a:solidFill>
                      <a:srgbClr val="0000CC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MX"/>
                  </a:p>
                </p:txBody>
              </p:sp>
              <p:sp>
                <p:nvSpPr>
                  <p:cNvPr id="24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874375" y="1752601"/>
                    <a:ext cx="1869752" cy="380256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MX"/>
                  </a:p>
                </p:txBody>
              </p:sp>
            </p:grpSp>
          </p:grpSp>
          <p:grpSp>
            <p:nvGrpSpPr>
              <p:cNvPr id="4" name="37 Grupo"/>
              <p:cNvGrpSpPr/>
              <p:nvPr/>
            </p:nvGrpSpPr>
            <p:grpSpPr>
              <a:xfrm>
                <a:off x="1905050" y="2997200"/>
                <a:ext cx="3292706" cy="1200898"/>
                <a:chOff x="2195513" y="2997200"/>
                <a:chExt cx="3292706" cy="1200898"/>
              </a:xfrm>
            </p:grpSpPr>
            <p:sp>
              <p:nvSpPr>
                <p:cNvPr id="13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2195513" y="3357563"/>
                  <a:ext cx="1235075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b="1" dirty="0">
                      <a:latin typeface="Bookman Old Style" pitchFamily="18" charset="0"/>
                    </a:rPr>
                    <a:t>M</a:t>
                  </a:r>
                  <a:r>
                    <a:rPr lang="es-MX" sz="2400" b="1" baseline="-25000" dirty="0">
                      <a:latin typeface="Bookman Old Style" pitchFamily="18" charset="0"/>
                    </a:rPr>
                    <a:t>2</a:t>
                  </a:r>
                  <a:endParaRPr lang="en-US" sz="2400" b="1" dirty="0">
                    <a:latin typeface="Bookman Old Style" pitchFamily="18" charset="0"/>
                  </a:endParaRPr>
                </a:p>
              </p:txBody>
            </p:sp>
            <p:grpSp>
              <p:nvGrpSpPr>
                <p:cNvPr id="14" name="Group 9"/>
                <p:cNvGrpSpPr>
                  <a:grpSpLocks/>
                </p:cNvGrpSpPr>
                <p:nvPr/>
              </p:nvGrpSpPr>
              <p:grpSpPr bwMode="auto">
                <a:xfrm>
                  <a:off x="4694469" y="2997200"/>
                  <a:ext cx="793750" cy="1200898"/>
                  <a:chOff x="2177" y="482"/>
                  <a:chExt cx="408" cy="781"/>
                </a:xfrm>
              </p:grpSpPr>
              <p:sp>
                <p:nvSpPr>
                  <p:cNvPr id="18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92" y="482"/>
                    <a:ext cx="317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MX" sz="2400" b="1" dirty="0">
                        <a:latin typeface="Bookman Old Style" pitchFamily="18" charset="0"/>
                      </a:rPr>
                      <a:t>D</a:t>
                    </a:r>
                    <a:endParaRPr lang="en-US" sz="2400" b="1" dirty="0">
                      <a:latin typeface="Bookman Old Style" pitchFamily="18" charset="0"/>
                    </a:endParaRPr>
                  </a:p>
                </p:txBody>
              </p:sp>
              <p:sp>
                <p:nvSpPr>
                  <p:cNvPr id="19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77" y="963"/>
                    <a:ext cx="408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MX" sz="2400" dirty="0">
                        <a:latin typeface="Bookman Old Style" pitchFamily="18" charset="0"/>
                      </a:rPr>
                      <a:t>ND</a:t>
                    </a:r>
                    <a:endParaRPr lang="en-US" sz="2400" dirty="0">
                      <a:latin typeface="Bookman Old Style" pitchFamily="18" charset="0"/>
                    </a:endParaRPr>
                  </a:p>
                </p:txBody>
              </p:sp>
            </p:grpSp>
            <p:grpSp>
              <p:nvGrpSpPr>
                <p:cNvPr id="15" name="34 Grupo"/>
                <p:cNvGrpSpPr/>
                <p:nvPr/>
              </p:nvGrpSpPr>
              <p:grpSpPr>
                <a:xfrm>
                  <a:off x="2818103" y="3212975"/>
                  <a:ext cx="1944935" cy="720081"/>
                  <a:chOff x="2818103" y="3212975"/>
                  <a:chExt cx="1944935" cy="720081"/>
                </a:xfrm>
              </p:grpSpPr>
              <p:sp>
                <p:nvSpPr>
                  <p:cNvPr id="16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18103" y="3212975"/>
                    <a:ext cx="1944935" cy="347787"/>
                  </a:xfrm>
                  <a:prstGeom prst="line">
                    <a:avLst/>
                  </a:prstGeom>
                  <a:noFill/>
                  <a:ln w="38100">
                    <a:solidFill>
                      <a:srgbClr val="0000CC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MX"/>
                  </a:p>
                </p:txBody>
              </p:sp>
              <p:sp>
                <p:nvSpPr>
                  <p:cNvPr id="1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818103" y="3573463"/>
                    <a:ext cx="1944935" cy="359593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MX"/>
                  </a:p>
                </p:txBody>
              </p:sp>
            </p:grpSp>
          </p:grpSp>
          <p:grpSp>
            <p:nvGrpSpPr>
              <p:cNvPr id="5" name="38 Grupo"/>
              <p:cNvGrpSpPr/>
              <p:nvPr/>
            </p:nvGrpSpPr>
            <p:grpSpPr>
              <a:xfrm>
                <a:off x="1904603" y="4868863"/>
                <a:ext cx="3422594" cy="1200876"/>
                <a:chOff x="2195066" y="4868863"/>
                <a:chExt cx="3422594" cy="1200876"/>
              </a:xfrm>
            </p:grpSpPr>
            <p:sp>
              <p:nvSpPr>
                <p:cNvPr id="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195066" y="5084763"/>
                  <a:ext cx="792758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b="1" dirty="0">
                      <a:latin typeface="Bookman Old Style" pitchFamily="18" charset="0"/>
                    </a:rPr>
                    <a:t>M</a:t>
                  </a:r>
                  <a:r>
                    <a:rPr lang="es-MX" sz="2400" b="1" baseline="-25000" dirty="0">
                      <a:latin typeface="Bookman Old Style" pitchFamily="18" charset="0"/>
                    </a:rPr>
                    <a:t>3</a:t>
                  </a:r>
                  <a:endParaRPr lang="en-US" sz="2400" b="1" dirty="0">
                    <a:latin typeface="Bookman Old Style" pitchFamily="18" charset="0"/>
                  </a:endParaRPr>
                </a:p>
              </p:txBody>
            </p:sp>
            <p:grpSp>
              <p:nvGrpSpPr>
                <p:cNvPr id="7" name="Group 6"/>
                <p:cNvGrpSpPr>
                  <a:grpSpLocks/>
                </p:cNvGrpSpPr>
                <p:nvPr/>
              </p:nvGrpSpPr>
              <p:grpSpPr bwMode="auto">
                <a:xfrm>
                  <a:off x="4796674" y="4868863"/>
                  <a:ext cx="820986" cy="1200876"/>
                  <a:chOff x="2192" y="482"/>
                  <a:chExt cx="422" cy="782"/>
                </a:xfrm>
              </p:grpSpPr>
              <p:sp>
                <p:nvSpPr>
                  <p:cNvPr id="11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92" y="482"/>
                    <a:ext cx="317" cy="29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MX" sz="2400" b="1" dirty="0">
                        <a:latin typeface="Bookman Old Style" pitchFamily="18" charset="0"/>
                      </a:rPr>
                      <a:t>D</a:t>
                    </a:r>
                    <a:endParaRPr lang="en-US" sz="2400" b="1" dirty="0">
                      <a:latin typeface="Bookman Old Style" pitchFamily="18" charset="0"/>
                    </a:endParaRPr>
                  </a:p>
                </p:txBody>
              </p:sp>
              <p:sp>
                <p:nvSpPr>
                  <p:cNvPr id="12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06" y="963"/>
                    <a:ext cx="408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MX" sz="2400" dirty="0">
                        <a:latin typeface="Bookman Old Style" pitchFamily="18" charset="0"/>
                      </a:rPr>
                      <a:t>ND</a:t>
                    </a:r>
                    <a:endParaRPr lang="en-US" sz="2400" dirty="0">
                      <a:latin typeface="Bookman Old Style" pitchFamily="18" charset="0"/>
                    </a:endParaRPr>
                  </a:p>
                </p:txBody>
              </p:sp>
            </p:grpSp>
            <p:grpSp>
              <p:nvGrpSpPr>
                <p:cNvPr id="8" name="33 Grupo"/>
                <p:cNvGrpSpPr/>
                <p:nvPr/>
              </p:nvGrpSpPr>
              <p:grpSpPr>
                <a:xfrm>
                  <a:off x="2816857" y="5085183"/>
                  <a:ext cx="2087810" cy="720081"/>
                  <a:chOff x="2816857" y="5085183"/>
                  <a:chExt cx="2087810" cy="720081"/>
                </a:xfrm>
              </p:grpSpPr>
              <p:sp>
                <p:nvSpPr>
                  <p:cNvPr id="9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16857" y="5085183"/>
                    <a:ext cx="2087810" cy="277391"/>
                  </a:xfrm>
                  <a:prstGeom prst="line">
                    <a:avLst/>
                  </a:prstGeom>
                  <a:noFill/>
                  <a:ln w="38100">
                    <a:solidFill>
                      <a:srgbClr val="0000CC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MX"/>
                  </a:p>
                </p:txBody>
              </p:sp>
              <p:sp>
                <p:nvSpPr>
                  <p:cNvPr id="10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816857" y="5373688"/>
                    <a:ext cx="2087810" cy="431576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MX"/>
                  </a:p>
                </p:txBody>
              </p:sp>
            </p:grpSp>
          </p:grpSp>
        </p:grpSp>
        <p:grpSp>
          <p:nvGrpSpPr>
            <p:cNvPr id="27" name="26 Grupo"/>
            <p:cNvGrpSpPr/>
            <p:nvPr/>
          </p:nvGrpSpPr>
          <p:grpSpPr>
            <a:xfrm>
              <a:off x="51232" y="1286630"/>
              <a:ext cx="1352416" cy="3967090"/>
              <a:chOff x="539849" y="1502654"/>
              <a:chExt cx="1511870" cy="3967090"/>
            </a:xfrm>
          </p:grpSpPr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611560" y="1502654"/>
                <a:ext cx="1440159" cy="33855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b="1" dirty="0">
                    <a:latin typeface="Bookman Old Style" pitchFamily="18" charset="0"/>
                  </a:rPr>
                  <a:t>P(M</a:t>
                </a:r>
                <a:r>
                  <a:rPr lang="es-MX" sz="1600" b="1" baseline="-25000" dirty="0">
                    <a:latin typeface="Bookman Old Style" pitchFamily="18" charset="0"/>
                  </a:rPr>
                  <a:t>1</a:t>
                </a:r>
                <a:r>
                  <a:rPr lang="es-MX" sz="1600" b="1" dirty="0">
                    <a:latin typeface="Bookman Old Style" pitchFamily="18" charset="0"/>
                  </a:rPr>
                  <a:t>)=.50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539849" y="3357563"/>
                <a:ext cx="1439863" cy="33855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b="1" dirty="0">
                    <a:latin typeface="Bookman Old Style" pitchFamily="18" charset="0"/>
                  </a:rPr>
                  <a:t>P(M</a:t>
                </a:r>
                <a:r>
                  <a:rPr lang="es-MX" sz="1600" b="1" baseline="-25000" dirty="0">
                    <a:latin typeface="Bookman Old Style" pitchFamily="18" charset="0"/>
                  </a:rPr>
                  <a:t>2</a:t>
                </a:r>
                <a:r>
                  <a:rPr lang="es-MX" sz="1600" b="1" dirty="0">
                    <a:latin typeface="Bookman Old Style" pitchFamily="18" charset="0"/>
                  </a:rPr>
                  <a:t>)=.30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  <p:sp>
            <p:nvSpPr>
              <p:cNvPr id="30" name="Text Box 23"/>
              <p:cNvSpPr txBox="1">
                <a:spLocks noChangeArrowheads="1"/>
              </p:cNvSpPr>
              <p:nvPr/>
            </p:nvSpPr>
            <p:spPr bwMode="auto">
              <a:xfrm>
                <a:off x="569554" y="5131190"/>
                <a:ext cx="1439962" cy="33855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b="1" dirty="0">
                    <a:latin typeface="Bookman Old Style" pitchFamily="18" charset="0"/>
                  </a:rPr>
                  <a:t>P(M</a:t>
                </a:r>
                <a:r>
                  <a:rPr lang="es-MX" sz="1600" b="1" baseline="-25000" dirty="0">
                    <a:latin typeface="Bookman Old Style" pitchFamily="18" charset="0"/>
                  </a:rPr>
                  <a:t>3</a:t>
                </a:r>
                <a:r>
                  <a:rPr lang="es-MX" sz="1600" b="1" dirty="0">
                    <a:latin typeface="Bookman Old Style" pitchFamily="18" charset="0"/>
                  </a:rPr>
                  <a:t>)=.20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31" name="30 Grupo"/>
            <p:cNvGrpSpPr/>
            <p:nvPr/>
          </p:nvGrpSpPr>
          <p:grpSpPr>
            <a:xfrm>
              <a:off x="1835697" y="852101"/>
              <a:ext cx="1584176" cy="4003201"/>
              <a:chOff x="2718417" y="1123076"/>
              <a:chExt cx="1584325" cy="4003201"/>
            </a:xfrm>
          </p:grpSpPr>
          <p:sp>
            <p:nvSpPr>
              <p:cNvPr id="32" name="Text Box 24"/>
              <p:cNvSpPr txBox="1">
                <a:spLocks noChangeArrowheads="1"/>
              </p:cNvSpPr>
              <p:nvPr/>
            </p:nvSpPr>
            <p:spPr bwMode="auto">
              <a:xfrm rot="20724950">
                <a:off x="2760621" y="1123076"/>
                <a:ext cx="1512317" cy="33855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dirty="0"/>
                  <a:t>P(D/M</a:t>
                </a:r>
                <a:r>
                  <a:rPr lang="es-MX" sz="1600" baseline="-25000" dirty="0"/>
                  <a:t>1</a:t>
                </a:r>
                <a:r>
                  <a:rPr lang="es-MX" sz="1600" dirty="0"/>
                  <a:t>)=.03</a:t>
                </a:r>
                <a:endParaRPr lang="en-US" sz="1600" dirty="0"/>
              </a:p>
            </p:txBody>
          </p:sp>
          <p:sp>
            <p:nvSpPr>
              <p:cNvPr id="33" name="Text Box 26"/>
              <p:cNvSpPr txBox="1">
                <a:spLocks noChangeArrowheads="1"/>
              </p:cNvSpPr>
              <p:nvPr/>
            </p:nvSpPr>
            <p:spPr bwMode="auto">
              <a:xfrm rot="20946973">
                <a:off x="2740308" y="2954422"/>
                <a:ext cx="1512887" cy="33855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dirty="0"/>
                  <a:t>P(D/M</a:t>
                </a:r>
                <a:r>
                  <a:rPr lang="es-MX" sz="1600" baseline="-25000" dirty="0"/>
                  <a:t>2</a:t>
                </a:r>
                <a:r>
                  <a:rPr lang="es-MX" sz="1600" dirty="0"/>
                  <a:t>)=.04</a:t>
                </a:r>
                <a:endParaRPr lang="en-US" sz="1600" dirty="0"/>
              </a:p>
            </p:txBody>
          </p:sp>
          <p:sp>
            <p:nvSpPr>
              <p:cNvPr id="34" name="Text Box 27"/>
              <p:cNvSpPr txBox="1">
                <a:spLocks noChangeArrowheads="1"/>
              </p:cNvSpPr>
              <p:nvPr/>
            </p:nvSpPr>
            <p:spPr bwMode="auto">
              <a:xfrm rot="21026275">
                <a:off x="2718417" y="4787723"/>
                <a:ext cx="1584325" cy="33855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dirty="0"/>
                  <a:t>P(D/M</a:t>
                </a:r>
                <a:r>
                  <a:rPr lang="es-MX" sz="1600" baseline="-25000" dirty="0"/>
                  <a:t>3</a:t>
                </a:r>
                <a:r>
                  <a:rPr lang="es-MX" sz="1600" dirty="0"/>
                  <a:t>)=.05</a:t>
                </a:r>
                <a:endParaRPr lang="en-US" sz="1600" dirty="0"/>
              </a:p>
            </p:txBody>
          </p:sp>
        </p:grpSp>
        <p:grpSp>
          <p:nvGrpSpPr>
            <p:cNvPr id="35" name="34 Grupo"/>
            <p:cNvGrpSpPr/>
            <p:nvPr/>
          </p:nvGrpSpPr>
          <p:grpSpPr>
            <a:xfrm>
              <a:off x="1788398" y="1740907"/>
              <a:ext cx="1656184" cy="3960634"/>
              <a:chOff x="2757044" y="2091189"/>
              <a:chExt cx="1746884" cy="3960634"/>
            </a:xfrm>
          </p:grpSpPr>
          <p:sp>
            <p:nvSpPr>
              <p:cNvPr id="36" name="Text Box 25"/>
              <p:cNvSpPr txBox="1">
                <a:spLocks noChangeArrowheads="1"/>
              </p:cNvSpPr>
              <p:nvPr/>
            </p:nvSpPr>
            <p:spPr bwMode="auto">
              <a:xfrm rot="868299">
                <a:off x="2789855" y="2091189"/>
                <a:ext cx="1656903" cy="33855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dirty="0"/>
                  <a:t>P(ND/M</a:t>
                </a:r>
                <a:r>
                  <a:rPr lang="es-MX" sz="1600" baseline="-25000" dirty="0"/>
                  <a:t>1</a:t>
                </a:r>
                <a:r>
                  <a:rPr lang="es-MX" sz="1600" dirty="0"/>
                  <a:t>)=.97</a:t>
                </a:r>
                <a:endParaRPr lang="en-US" sz="1600" dirty="0"/>
              </a:p>
            </p:txBody>
          </p:sp>
          <p:sp>
            <p:nvSpPr>
              <p:cNvPr id="37" name="Text Box 28"/>
              <p:cNvSpPr txBox="1">
                <a:spLocks noChangeArrowheads="1"/>
              </p:cNvSpPr>
              <p:nvPr/>
            </p:nvSpPr>
            <p:spPr bwMode="auto">
              <a:xfrm rot="739806">
                <a:off x="2757044" y="3916132"/>
                <a:ext cx="1656334" cy="33855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dirty="0"/>
                  <a:t>P(ND/M</a:t>
                </a:r>
                <a:r>
                  <a:rPr lang="es-MX" sz="1600" baseline="-25000" dirty="0"/>
                  <a:t>2</a:t>
                </a:r>
                <a:r>
                  <a:rPr lang="es-MX" sz="1600" dirty="0"/>
                  <a:t>)=.96</a:t>
                </a:r>
                <a:endParaRPr lang="en-US" sz="1600" dirty="0"/>
              </a:p>
            </p:txBody>
          </p:sp>
          <p:sp>
            <p:nvSpPr>
              <p:cNvPr id="38" name="Text Box 29"/>
              <p:cNvSpPr txBox="1">
                <a:spLocks noChangeArrowheads="1"/>
              </p:cNvSpPr>
              <p:nvPr/>
            </p:nvSpPr>
            <p:spPr bwMode="auto">
              <a:xfrm rot="686768">
                <a:off x="2775140" y="5713269"/>
                <a:ext cx="1728788" cy="33855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1600" dirty="0"/>
                  <a:t>P(ND/M</a:t>
                </a:r>
                <a:r>
                  <a:rPr lang="es-MX" sz="1600" baseline="-25000" dirty="0"/>
                  <a:t>3</a:t>
                </a:r>
                <a:r>
                  <a:rPr lang="es-MX" sz="1600" dirty="0"/>
                  <a:t>)=.95</a:t>
                </a:r>
                <a:endParaRPr lang="en-US" sz="1600" dirty="0"/>
              </a:p>
            </p:txBody>
          </p:sp>
        </p:grpSp>
        <p:sp>
          <p:nvSpPr>
            <p:cNvPr id="39" name="Text Box 31"/>
            <p:cNvSpPr txBox="1">
              <a:spLocks noChangeArrowheads="1"/>
            </p:cNvSpPr>
            <p:nvPr/>
          </p:nvSpPr>
          <p:spPr bwMode="auto">
            <a:xfrm>
              <a:off x="4440402" y="2714788"/>
              <a:ext cx="55801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P(M</a:t>
              </a:r>
              <a:r>
                <a:rPr lang="es-MX" sz="2000" b="1" baseline="-25000" dirty="0">
                  <a:solidFill>
                    <a:srgbClr val="0000CC"/>
                  </a:solidFill>
                  <a:latin typeface="Bookman Old Style" pitchFamily="18" charset="0"/>
                </a:rPr>
                <a:t>2 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  <a:sym typeface="Symbol"/>
                </a:rPr>
                <a:t> D)=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P(M</a:t>
              </a:r>
              <a:r>
                <a:rPr lang="es-MX" sz="2000" b="1" baseline="-25000" dirty="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)*P(D/M</a:t>
              </a:r>
              <a:r>
                <a:rPr lang="es-MX" sz="2000" b="1" baseline="-25000" dirty="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) = .3*.04=0.012</a:t>
              </a:r>
              <a:endParaRPr lang="en-US" sz="2000" b="1" dirty="0">
                <a:solidFill>
                  <a:srgbClr val="0000CC"/>
                </a:solidFill>
                <a:latin typeface="Bookman Old Style" pitchFamily="18" charset="0"/>
              </a:endParaRPr>
            </a:p>
          </p:txBody>
        </p:sp>
        <p:sp>
          <p:nvSpPr>
            <p:cNvPr id="40" name="Text Box 32"/>
            <p:cNvSpPr txBox="1">
              <a:spLocks noChangeArrowheads="1"/>
            </p:cNvSpPr>
            <p:nvPr/>
          </p:nvSpPr>
          <p:spPr bwMode="auto">
            <a:xfrm>
              <a:off x="4440402" y="4585213"/>
              <a:ext cx="576064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P(M</a:t>
              </a:r>
              <a:r>
                <a:rPr lang="es-MX" sz="2000" b="1" baseline="-25000" dirty="0">
                  <a:solidFill>
                    <a:srgbClr val="0000CC"/>
                  </a:solidFill>
                  <a:latin typeface="Bookman Old Style" pitchFamily="18" charset="0"/>
                </a:rPr>
                <a:t>3 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  <a:sym typeface="Symbol"/>
                </a:rPr>
                <a:t> D)= 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P(M</a:t>
              </a:r>
              <a:r>
                <a:rPr lang="es-MX" sz="2000" b="1" baseline="-25000" dirty="0">
                  <a:solidFill>
                    <a:srgbClr val="0000CC"/>
                  </a:solidFill>
                  <a:latin typeface="Bookman Old Style" pitchFamily="18" charset="0"/>
                </a:rPr>
                <a:t>3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)*P(D/M</a:t>
              </a:r>
              <a:r>
                <a:rPr lang="es-MX" sz="2000" b="1" baseline="-25000" dirty="0">
                  <a:solidFill>
                    <a:srgbClr val="0000CC"/>
                  </a:solidFill>
                  <a:latin typeface="Bookman Old Style" pitchFamily="18" charset="0"/>
                </a:rPr>
                <a:t>3</a:t>
              </a:r>
              <a:r>
                <a:rPr lang="es-MX" sz="2000" b="1" dirty="0">
                  <a:solidFill>
                    <a:srgbClr val="0000CC"/>
                  </a:solidFill>
                  <a:latin typeface="Bookman Old Style" pitchFamily="18" charset="0"/>
                </a:rPr>
                <a:t>) = .2*.05=0.01</a:t>
              </a:r>
              <a:endParaRPr lang="en-US" sz="2000" b="1" dirty="0">
                <a:solidFill>
                  <a:srgbClr val="0000CC"/>
                </a:solidFill>
                <a:latin typeface="Bookman Old Style" pitchFamily="18" charset="0"/>
              </a:endParaRPr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4440402" y="1661597"/>
              <a:ext cx="547260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P(M</a:t>
              </a:r>
              <a:r>
                <a:rPr lang="es-MX" b="1" baseline="-25000" dirty="0">
                  <a:solidFill>
                    <a:srgbClr val="CC3300"/>
                  </a:solidFill>
                  <a:latin typeface="Bookman Old Style" pitchFamily="18" charset="0"/>
                </a:rPr>
                <a:t>1 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  <a:sym typeface="Symbol"/>
                </a:rPr>
                <a:t> ND) =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P(M</a:t>
              </a:r>
              <a:r>
                <a:rPr lang="es-MX" b="1" baseline="-25000" dirty="0">
                  <a:solidFill>
                    <a:srgbClr val="CC3300"/>
                  </a:solidFill>
                  <a:latin typeface="Bookman Old Style" pitchFamily="18" charset="0"/>
                </a:rPr>
                <a:t>1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)*P(ND/M</a:t>
              </a:r>
              <a:r>
                <a:rPr lang="es-MX" b="1" baseline="-25000" dirty="0">
                  <a:solidFill>
                    <a:srgbClr val="CC3300"/>
                  </a:solidFill>
                  <a:latin typeface="Bookman Old Style" pitchFamily="18" charset="0"/>
                </a:rPr>
                <a:t>1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) = .5*.97=0.485</a:t>
              </a:r>
              <a:endParaRPr lang="en-US" b="1" dirty="0">
                <a:solidFill>
                  <a:srgbClr val="CC3300"/>
                </a:solidFill>
                <a:latin typeface="Bookman Old Style" pitchFamily="18" charset="0"/>
              </a:endParaRPr>
            </a:p>
          </p:txBody>
        </p:sp>
        <p:sp>
          <p:nvSpPr>
            <p:cNvPr id="43" name="Text Box 31"/>
            <p:cNvSpPr txBox="1">
              <a:spLocks noChangeArrowheads="1"/>
            </p:cNvSpPr>
            <p:nvPr/>
          </p:nvSpPr>
          <p:spPr bwMode="auto">
            <a:xfrm>
              <a:off x="4440402" y="3460938"/>
              <a:ext cx="56109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P(M</a:t>
              </a:r>
              <a:r>
                <a:rPr lang="es-MX" b="1" baseline="-25000" dirty="0">
                  <a:solidFill>
                    <a:srgbClr val="CC3300"/>
                  </a:solidFill>
                  <a:latin typeface="Bookman Old Style" pitchFamily="18" charset="0"/>
                </a:rPr>
                <a:t>2 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  <a:sym typeface="Symbol"/>
                </a:rPr>
                <a:t> ND) =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P(M2)*P(ND/M2) = .3*.96=0.288</a:t>
              </a:r>
              <a:endParaRPr lang="en-US" b="1" dirty="0">
                <a:solidFill>
                  <a:srgbClr val="CC3300"/>
                </a:solidFill>
                <a:latin typeface="Bookman Old Style" pitchFamily="18" charset="0"/>
              </a:endParaRPr>
            </a:p>
          </p:txBody>
        </p:sp>
        <p:sp>
          <p:nvSpPr>
            <p:cNvPr id="44" name="Text Box 32"/>
            <p:cNvSpPr txBox="1">
              <a:spLocks noChangeArrowheads="1"/>
            </p:cNvSpPr>
            <p:nvPr/>
          </p:nvSpPr>
          <p:spPr bwMode="auto">
            <a:xfrm>
              <a:off x="4440402" y="5370308"/>
              <a:ext cx="546691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P(M</a:t>
              </a:r>
              <a:r>
                <a:rPr lang="es-MX" b="1" baseline="-25000" dirty="0">
                  <a:solidFill>
                    <a:srgbClr val="CC3300"/>
                  </a:solidFill>
                  <a:latin typeface="Bookman Old Style" pitchFamily="18" charset="0"/>
                </a:rPr>
                <a:t>3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  <a:sym typeface="Symbol"/>
                </a:rPr>
                <a:t> ND)=  </a:t>
              </a:r>
              <a:r>
                <a:rPr lang="es-MX" b="1" dirty="0">
                  <a:solidFill>
                    <a:srgbClr val="CC3300"/>
                  </a:solidFill>
                  <a:latin typeface="Bookman Old Style" pitchFamily="18" charset="0"/>
                </a:rPr>
                <a:t>P(M3)*P(ND/M3) = .2*.95=0.19</a:t>
              </a:r>
              <a:endParaRPr lang="en-US" b="1" dirty="0">
                <a:solidFill>
                  <a:srgbClr val="CC33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6" name="Text Box 33"/>
          <p:cNvSpPr txBox="1">
            <a:spLocks noChangeArrowheads="1"/>
          </p:cNvSpPr>
          <p:nvPr/>
        </p:nvSpPr>
        <p:spPr bwMode="auto">
          <a:xfrm>
            <a:off x="5519936" y="6309321"/>
            <a:ext cx="4670492" cy="46166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MX" sz="2400" b="1" dirty="0">
                <a:latin typeface="Bookman Old Style" pitchFamily="18" charset="0"/>
              </a:rPr>
              <a:t>P(D) = .015+.012+.01=.037</a:t>
            </a:r>
            <a:endParaRPr lang="en-US" sz="2400" b="1" dirty="0">
              <a:latin typeface="Bookman Old Style" pitchFamily="18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5964402" y="771818"/>
            <a:ext cx="5580112" cy="40011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1 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  <a:sym typeface="Symbol"/>
              </a:rPr>
              <a:t> D)=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1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)*P(D/M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) = .5*.03=0.015</a:t>
            </a:r>
            <a:endParaRPr lang="en-US" sz="2000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072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2800" y="1617409"/>
            <a:ext cx="10734675" cy="61928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sz="2800" dirty="0"/>
              <a:t>Por teorema de </a:t>
            </a:r>
            <a:r>
              <a:rPr lang="es-MX" sz="2800" dirty="0" err="1"/>
              <a:t>Bayes</a:t>
            </a:r>
            <a:r>
              <a:rPr lang="es-MX" sz="2800" dirty="0"/>
              <a:t> se tiene:</a:t>
            </a:r>
          </a:p>
          <a:p>
            <a:pPr eaLnBrk="1" hangingPunct="1">
              <a:buFontTx/>
              <a:buNone/>
            </a:pPr>
            <a:endParaRPr lang="es-MX" sz="2800" dirty="0"/>
          </a:p>
          <a:p>
            <a:pPr eaLnBrk="1" hangingPunct="1">
              <a:buFontTx/>
              <a:buNone/>
            </a:pPr>
            <a:endParaRPr lang="es-MX" sz="2800" dirty="0"/>
          </a:p>
          <a:p>
            <a:pPr eaLnBrk="1" hangingPunct="1">
              <a:buFontTx/>
              <a:buNone/>
            </a:pPr>
            <a:endParaRPr lang="es-MX" sz="2800" dirty="0"/>
          </a:p>
          <a:p>
            <a:pPr eaLnBrk="1" hangingPunct="1">
              <a:buFontTx/>
              <a:buNone/>
            </a:pPr>
            <a:endParaRPr lang="es-MX" sz="2800" dirty="0"/>
          </a:p>
          <a:p>
            <a:pPr eaLnBrk="1" hangingPunct="1">
              <a:buFontTx/>
              <a:buNone/>
            </a:pPr>
            <a:endParaRPr lang="es-MX" sz="2800" dirty="0"/>
          </a:p>
          <a:p>
            <a:pPr eaLnBrk="1" hangingPunct="1">
              <a:buFontTx/>
              <a:buNone/>
            </a:pPr>
            <a:endParaRPr lang="es-MX" sz="2800" dirty="0"/>
          </a:p>
          <a:p>
            <a:pPr eaLnBrk="1" hangingPunct="1">
              <a:buFontTx/>
              <a:buNone/>
            </a:pPr>
            <a:r>
              <a:rPr lang="es-MX" sz="2800" dirty="0"/>
              <a:t>La probabilidad de que el artículo defectuoso se haya producido en la M</a:t>
            </a:r>
            <a:r>
              <a:rPr lang="es-MX" sz="2800" baseline="-25000" dirty="0"/>
              <a:t>1 </a:t>
            </a:r>
            <a:r>
              <a:rPr lang="es-MX" sz="2800" dirty="0"/>
              <a:t>es del 40.54%</a:t>
            </a:r>
            <a:endParaRPr lang="en-US" sz="2800" dirty="0"/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graphicFrame>
        <p:nvGraphicFramePr>
          <p:cNvPr id="2560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998744"/>
              </p:ext>
            </p:extLst>
          </p:nvPr>
        </p:nvGraphicFramePr>
        <p:xfrm>
          <a:off x="1956309" y="2675065"/>
          <a:ext cx="7599363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2" imgW="3225600" imgH="838080" progId="Equation.3">
                  <p:embed/>
                </p:oleObj>
              </mc:Choice>
              <mc:Fallback>
                <p:oleObj name="Ecuación" r:id="rId2" imgW="3225600" imgH="838080" progId="Equation.3">
                  <p:embed/>
                  <p:pic>
                    <p:nvPicPr>
                      <p:cNvPr id="2560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309" y="2675065"/>
                        <a:ext cx="7599363" cy="2220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747052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812800" y="1572768"/>
            <a:ext cx="10858500" cy="495943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b="1" dirty="0"/>
              <a:t>Ejemplo</a:t>
            </a:r>
          </a:p>
          <a:p>
            <a:pPr marL="0" indent="0" algn="just">
              <a:buNone/>
            </a:pPr>
            <a:r>
              <a:rPr lang="es-MX" dirty="0"/>
              <a:t>Los clientes se encargan de evaluar los diseños preliminares de varios productos. En el pasado, el 95% de los productos con mayor éxito en el mercado recibieron buenas evaluaciones, el 60% de los productos con éxito moderado recibieron buenas evaluaciones y el 10% de productos de poco éxito recibieron buenas evaluaciones. Además. El 40% de los productos han tenido mucho éxito, el 35% un éxito moderado, y el 25% una baja aceptación.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s-MX" dirty="0"/>
              <a:t>Si un nuevo diseño obtiene una buena evaluación, ¿Cuál es la probabilidad de que se convierta en un producto de gran éxito? P(GE|BE)=0.6178, 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s-MX" dirty="0"/>
              <a:t>Si un producto no obtiene una buena evaluación, ¿cuál es la probabilidad de que se convierta en un producto de gran éxito? P(GE|BE’)=0.0519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00026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45998" y="1514826"/>
            <a:ext cx="107918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Suponga que los cuatro inspectores de una fábrica de película colocan la fecha de caducidad en cada paquete de película al final de la línea de montaje. </a:t>
            </a:r>
            <a:r>
              <a:rPr lang="es-MX" sz="2400" dirty="0" err="1"/>
              <a:t>Jonh</a:t>
            </a:r>
            <a:r>
              <a:rPr lang="es-MX" sz="2400" dirty="0"/>
              <a:t>, quien coloca la fecha de caducidad en 20% de los paquetes, no la pone una vez en cada 200 paquetes; Tom, quien la coloca en 60% de los paquetes, no la coloca una vez </a:t>
            </a:r>
          </a:p>
          <a:p>
            <a:pPr algn="just"/>
            <a:r>
              <a:rPr lang="es-MX" sz="2400" dirty="0"/>
              <a:t>en cada 100 paquetes; Jeff, quien la coloca en 15% de los paquetes, no lo hace una vez cada 90 paquetes; y Pat, que pone la fecha a 5% de los paquetes, falla una vez en cada 200 paquetes. </a:t>
            </a:r>
          </a:p>
          <a:p>
            <a:pPr algn="just"/>
            <a:endParaRPr lang="es-MX" sz="2400" dirty="0"/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¿Cuál es la probabilidad de que el paquete salga sin fecha?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Si un consumidor se queja de que su paquete de película no muestra la fecha de caducidad ¿Cuál es la probabilidad de que su paquete de película haya sido inspeccionado por John?</a:t>
            </a:r>
          </a:p>
          <a:p>
            <a:pPr marL="457200" indent="-457200" algn="just">
              <a:buFont typeface="+mj-lt"/>
              <a:buAutoNum type="alphaLcParenR" startAt="3"/>
            </a:pPr>
            <a:r>
              <a:rPr lang="es-MX" sz="2400" dirty="0"/>
              <a:t>¿Cuál es la probabilidad de que haya sido inspeccionado por Tom si el paquete si tiene la fecha de caducidad?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5214751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812800" y="1565230"/>
            <a:ext cx="10829925" cy="5219617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ts val="300"/>
              </a:spcBef>
              <a:buClr>
                <a:schemeClr val="accent3"/>
              </a:buClr>
              <a:defRPr/>
            </a:pPr>
            <a:r>
              <a:rPr lang="es-MX" sz="2800" b="1" dirty="0"/>
              <a:t>Ejercicio:</a:t>
            </a:r>
          </a:p>
          <a:p>
            <a:pPr algn="just">
              <a:spcBef>
                <a:spcPts val="300"/>
              </a:spcBef>
              <a:buClr>
                <a:schemeClr val="accent3"/>
              </a:buClr>
              <a:defRPr/>
            </a:pPr>
            <a:r>
              <a:rPr lang="es-MX" sz="2400" dirty="0"/>
              <a:t>Debido a que un nuevo procedimiento médico ha demostrado su eficacia en la detección temprana de cierta enfermedad, se propone realizar un examen médico preventivo a la población. La probabilidad de que la prueba sea positiva e identifique de manera correcta a una persona que tiene la enfermedad es de 0.99, mientras que la probabilidad de que la prueba sea negativa e identifique correctamente a un paciente que no tiene la enfermedad es de 0.95. La incidencia de la enfermedad en la población es 0.0001. Alguien toma la prueba,</a:t>
            </a:r>
          </a:p>
          <a:p>
            <a:pPr algn="just">
              <a:spcBef>
                <a:spcPts val="300"/>
              </a:spcBef>
              <a:buClr>
                <a:schemeClr val="accent3"/>
              </a:buClr>
              <a:defRPr/>
            </a:pPr>
            <a:endParaRPr lang="es-MX" sz="2400" dirty="0"/>
          </a:p>
          <a:p>
            <a:pPr marL="457200" indent="-457200" algn="just">
              <a:spcBef>
                <a:spcPts val="300"/>
              </a:spcBef>
              <a:buClr>
                <a:schemeClr val="accent3"/>
              </a:buClr>
              <a:buFont typeface="+mj-lt"/>
              <a:buAutoNum type="alphaLcPeriod"/>
              <a:defRPr/>
            </a:pPr>
            <a:r>
              <a:rPr lang="es-MX" sz="2400" dirty="0"/>
              <a:t>¿Cuál es la probabilidad de que esta sea negativa?</a:t>
            </a:r>
          </a:p>
          <a:p>
            <a:pPr marL="457200" indent="-457200" algn="just">
              <a:spcBef>
                <a:spcPts val="300"/>
              </a:spcBef>
              <a:buClr>
                <a:schemeClr val="accent3"/>
              </a:buClr>
              <a:buFont typeface="+mj-lt"/>
              <a:buAutoNum type="alphaLcPeriod"/>
              <a:defRPr/>
            </a:pPr>
            <a:r>
              <a:rPr lang="es-MX" sz="2400" dirty="0"/>
              <a:t>Si se sabe que la prueba es positiva, ¿cuál es la probabilidad de que esa persona tenga la enfermedad?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0740611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812800" y="1873409"/>
            <a:ext cx="10839449" cy="4719415"/>
          </a:xfrm>
          <a:prstGeom prst="rect">
            <a:avLst/>
          </a:prstGeom>
        </p:spPr>
        <p:txBody>
          <a:bodyPr/>
          <a:lstStyle>
            <a:defPPr>
              <a:defRPr lang="es-MX"/>
            </a:defPPr>
            <a:lvl1pPr algn="just">
              <a:spcBef>
                <a:spcPts val="300"/>
              </a:spcBef>
              <a:buClr>
                <a:schemeClr val="accent3"/>
              </a:buClr>
              <a:defRPr sz="3200" b="1"/>
            </a:lvl1pPr>
          </a:lstStyle>
          <a:p>
            <a:r>
              <a:rPr lang="es-MX" sz="2800" dirty="0"/>
              <a:t>Ejercicio:</a:t>
            </a:r>
          </a:p>
          <a:p>
            <a:r>
              <a:rPr lang="es-MX" sz="2800" b="0" dirty="0"/>
              <a:t>Una empresa de manufactura emplea tres planes analítico para el diseño y desarrollo de un producto específico. Por razones de costos, los tres se utilizan en momentos diferentes. De hecho, los planes 1,2 y 3, respectivamente, para 30%, 20% y 50% de los productos. La tasa de defectuosos para cada uno de los planes es de 1% para el plan 1, 2% para el plan2 y 3% para el plan 3.  </a:t>
            </a:r>
          </a:p>
          <a:p>
            <a:endParaRPr lang="es-MX" sz="2800" b="0" dirty="0"/>
          </a:p>
          <a:p>
            <a:r>
              <a:rPr lang="es-MX" sz="2800" b="0" dirty="0"/>
              <a:t>Si se observa un producto al azar y se encuentra que está defectuoso, ¿cuál fue el plan que se uso con mayor probabilidad y fue el responsable?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057098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49469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046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1.1 Introducción: Fenómenos y experimentos aleatorios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Cuando se tiene un experimento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dirty="0"/>
                  <a:t>, se observa un resultado, el cual es un </a:t>
                </a:r>
                <a:r>
                  <a:rPr lang="es-MX" b="1" dirty="0"/>
                  <a:t>evento </a:t>
                </a:r>
                <a:r>
                  <a:rPr lang="es-MX" dirty="0"/>
                  <a:t>o </a:t>
                </a:r>
                <a:r>
                  <a:rPr lang="es-MX" b="1" dirty="0"/>
                  <a:t>suceso</a:t>
                </a:r>
                <a:r>
                  <a:rPr lang="es-MX" dirty="0"/>
                  <a:t>. Este resultado se almacena en una </a:t>
                </a:r>
                <a:r>
                  <a:rPr lang="es-MX" b="1" dirty="0"/>
                  <a:t>variable aleatoria </a:t>
                </a:r>
                <a14:m>
                  <m:oMath xmlns:m="http://schemas.openxmlformats.org/officeDocument/2006/math">
                    <m:r>
                      <a:rPr lang="es-MX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s-MX" dirty="0"/>
                  <a:t>.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Un experimento puede estar definido a partir de juegos con dados, monedas, cartas, ruletas; o de actividades como deportes, fallas mecánicas, procesos de producción, mercado bursátil, llegadas de clientes/llamadas.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29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/>
          <p:cNvSpPr txBox="1">
            <a:spLocks noChangeArrowheads="1"/>
          </p:cNvSpPr>
          <p:nvPr/>
        </p:nvSpPr>
        <p:spPr bwMode="auto">
          <a:xfrm>
            <a:off x="812800" y="2898648"/>
            <a:ext cx="10406888" cy="39593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just">
              <a:lnSpc>
                <a:spcPct val="120000"/>
              </a:lnSpc>
              <a:spcBef>
                <a:spcPts val="800"/>
              </a:spcBef>
              <a:buClrTx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s-MX" sz="2800" b="1" i="0" dirty="0">
                <a:solidFill>
                  <a:srgbClr val="000000"/>
                </a:solidFill>
              </a:rPr>
              <a:t>Conjunto</a:t>
            </a:r>
            <a:r>
              <a:rPr lang="es-MX" sz="2800" i="0" dirty="0">
                <a:solidFill>
                  <a:srgbClr val="000000"/>
                </a:solidFill>
              </a:rPr>
              <a:t> de todos los posibles resultados de interés de un experimento aleatorio.</a:t>
            </a:r>
            <a:r>
              <a:rPr lang="es-MX" sz="2800" i="0" dirty="0">
                <a:solidFill>
                  <a:srgbClr val="C00000"/>
                </a:solidFill>
              </a:rPr>
              <a:t> </a:t>
            </a:r>
          </a:p>
          <a:p>
            <a:pPr algn="just">
              <a:lnSpc>
                <a:spcPct val="120000"/>
              </a:lnSpc>
              <a:spcBef>
                <a:spcPts val="800"/>
              </a:spcBef>
              <a:buClrTx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s-MX" sz="2800" i="0" dirty="0">
                <a:solidFill>
                  <a:srgbClr val="000000"/>
                </a:solidFill>
              </a:rPr>
              <a:t>Algunas veces es posible listar todos los resultados de interés del espacio </a:t>
            </a:r>
            <a:r>
              <a:rPr lang="es-MX" sz="2800" dirty="0" err="1">
                <a:solidFill>
                  <a:srgbClr val="000000"/>
                </a:solidFill>
              </a:rPr>
              <a:t>muestral</a:t>
            </a:r>
            <a:endParaRPr lang="es-MX" sz="2800" dirty="0">
              <a:solidFill>
                <a:srgbClr val="000000"/>
              </a:solidFill>
            </a:endParaRPr>
          </a:p>
          <a:p>
            <a:pPr marL="457200" indent="-457200" algn="just">
              <a:lnSpc>
                <a:spcPct val="12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s-MX" sz="2800" dirty="0">
                <a:solidFill>
                  <a:srgbClr val="000000"/>
                </a:solidFill>
              </a:rPr>
              <a:t>por lo cual puede ser </a:t>
            </a:r>
            <a:r>
              <a:rPr lang="es-MX" sz="2800" b="1" dirty="0">
                <a:solidFill>
                  <a:srgbClr val="000000"/>
                </a:solidFill>
              </a:rPr>
              <a:t>finito </a:t>
            </a:r>
            <a:r>
              <a:rPr lang="es-MX" sz="2800" dirty="0">
                <a:solidFill>
                  <a:srgbClr val="000000"/>
                </a:solidFill>
              </a:rPr>
              <a:t>o </a:t>
            </a:r>
            <a:r>
              <a:rPr lang="es-MX" sz="2800" b="1" dirty="0">
                <a:solidFill>
                  <a:srgbClr val="000000"/>
                </a:solidFill>
              </a:rPr>
              <a:t> infinito</a:t>
            </a:r>
            <a:r>
              <a:rPr lang="es-MX" sz="2800" dirty="0">
                <a:solidFill>
                  <a:srgbClr val="000000"/>
                </a:solidFill>
              </a:rPr>
              <a:t>,</a:t>
            </a:r>
          </a:p>
          <a:p>
            <a:pPr marL="457200" indent="-457200" algn="just">
              <a:lnSpc>
                <a:spcPct val="12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s-MX" sz="2800" dirty="0">
                <a:solidFill>
                  <a:srgbClr val="000000"/>
                </a:solidFill>
              </a:rPr>
              <a:t>También puede ser </a:t>
            </a:r>
            <a:r>
              <a:rPr lang="es-MX" sz="2800" b="1" dirty="0">
                <a:solidFill>
                  <a:srgbClr val="000000"/>
                </a:solidFill>
              </a:rPr>
              <a:t>discreto</a:t>
            </a:r>
            <a:r>
              <a:rPr lang="es-MX" sz="2800" dirty="0">
                <a:solidFill>
                  <a:srgbClr val="000000"/>
                </a:solidFill>
              </a:rPr>
              <a:t> o </a:t>
            </a:r>
            <a:r>
              <a:rPr lang="es-MX" sz="2800" b="1" dirty="0">
                <a:solidFill>
                  <a:srgbClr val="000000"/>
                </a:solidFill>
              </a:rPr>
              <a:t>continuo.</a:t>
            </a:r>
            <a:endParaRPr lang="es-MX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4"/>
              <p:cNvSpPr>
                <a:spLocks noGrp="1"/>
              </p:cNvSpPr>
              <p:nvPr>
                <p:ph type="title"/>
              </p:nvPr>
            </p:nvSpPr>
            <p:spPr>
              <a:xfrm>
                <a:off x="812800" y="1563624"/>
                <a:ext cx="10871200" cy="990600"/>
              </a:xfrm>
            </p:spPr>
            <p:txBody>
              <a:bodyPr>
                <a:normAutofit/>
              </a:bodyPr>
              <a:lstStyle/>
              <a:p>
                <a:r>
                  <a:rPr lang="es-MX" sz="3200" b="1" dirty="0"/>
                  <a:t>Espacio </a:t>
                </a:r>
                <a:r>
                  <a:rPr lang="es-MX" sz="3200" b="1" dirty="0" err="1"/>
                  <a:t>Muestral</a:t>
                </a:r>
                <a:r>
                  <a:rPr lang="es-MX" sz="3200" b="1" dirty="0"/>
                  <a:t> S o </a:t>
                </a:r>
                <a14:m>
                  <m:oMath xmlns:m="http://schemas.openxmlformats.org/officeDocument/2006/math">
                    <m:r>
                      <a:rPr lang="es-MX" sz="32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s-MX" sz="3200" b="1" dirty="0"/>
                  <a:t>  (Conjunto Universal)</a:t>
                </a:r>
              </a:p>
            </p:txBody>
          </p:sp>
        </mc:Choice>
        <mc:Fallback xmlns="">
          <p:sp>
            <p:nvSpPr>
              <p:cNvPr id="5" name="Títul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2800" y="1563624"/>
                <a:ext cx="10871200" cy="990600"/>
              </a:xfr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816864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/>
              <a:t>1.1 Introducción: Fenómenos y experimentos aleatorios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3913379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85011" y="2822067"/>
            <a:ext cx="5958348" cy="376575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94241" name="Grupo 94240"/>
          <p:cNvGrpSpPr/>
          <p:nvPr/>
        </p:nvGrpSpPr>
        <p:grpSpPr>
          <a:xfrm>
            <a:off x="3477601" y="3193294"/>
            <a:ext cx="5007664" cy="3225694"/>
            <a:chOff x="3733633" y="2400367"/>
            <a:chExt cx="5007664" cy="3225694"/>
          </a:xfrm>
        </p:grpSpPr>
        <p:sp>
          <p:nvSpPr>
            <p:cNvPr id="5" name="Elipse 4"/>
            <p:cNvSpPr/>
            <p:nvPr/>
          </p:nvSpPr>
          <p:spPr>
            <a:xfrm>
              <a:off x="6711177" y="4123265"/>
              <a:ext cx="255639" cy="2753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Elipse 7"/>
            <p:cNvSpPr/>
            <p:nvPr/>
          </p:nvSpPr>
          <p:spPr>
            <a:xfrm>
              <a:off x="4030948" y="2400367"/>
              <a:ext cx="255639" cy="275303"/>
            </a:xfrm>
            <a:prstGeom prst="ellipse">
              <a:avLst/>
            </a:prstGeom>
            <a:solidFill>
              <a:srgbClr val="7F4F31"/>
            </a:solidFill>
            <a:ln>
              <a:solidFill>
                <a:srgbClr val="7F4F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Elipse 8"/>
            <p:cNvSpPr/>
            <p:nvPr/>
          </p:nvSpPr>
          <p:spPr>
            <a:xfrm>
              <a:off x="7618107" y="3676693"/>
              <a:ext cx="255639" cy="27530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Elipse 9"/>
            <p:cNvSpPr/>
            <p:nvPr/>
          </p:nvSpPr>
          <p:spPr>
            <a:xfrm>
              <a:off x="7108096" y="2561774"/>
              <a:ext cx="255639" cy="27530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Elipse 10"/>
            <p:cNvSpPr/>
            <p:nvPr/>
          </p:nvSpPr>
          <p:spPr>
            <a:xfrm>
              <a:off x="8189001" y="4220600"/>
              <a:ext cx="255639" cy="27530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Elipse 11"/>
            <p:cNvSpPr/>
            <p:nvPr/>
          </p:nvSpPr>
          <p:spPr>
            <a:xfrm>
              <a:off x="6419491" y="5188008"/>
              <a:ext cx="255639" cy="275303"/>
            </a:xfrm>
            <a:prstGeom prst="ellipse">
              <a:avLst/>
            </a:prstGeom>
            <a:solidFill>
              <a:srgbClr val="81C1D5"/>
            </a:solidFill>
            <a:ln>
              <a:solidFill>
                <a:srgbClr val="81C1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Elipse 12"/>
            <p:cNvSpPr/>
            <p:nvPr/>
          </p:nvSpPr>
          <p:spPr>
            <a:xfrm>
              <a:off x="4372574" y="3985614"/>
              <a:ext cx="255639" cy="275303"/>
            </a:xfrm>
            <a:prstGeom prst="ellipse">
              <a:avLst/>
            </a:prstGeom>
            <a:solidFill>
              <a:srgbClr val="A0106D"/>
            </a:solidFill>
            <a:ln>
              <a:solidFill>
                <a:srgbClr val="A010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Elipse 13"/>
            <p:cNvSpPr/>
            <p:nvPr/>
          </p:nvSpPr>
          <p:spPr>
            <a:xfrm>
              <a:off x="6325045" y="3273913"/>
              <a:ext cx="255639" cy="27530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Elipse 14"/>
            <p:cNvSpPr/>
            <p:nvPr/>
          </p:nvSpPr>
          <p:spPr>
            <a:xfrm>
              <a:off x="4976908" y="3636714"/>
              <a:ext cx="255639" cy="275303"/>
            </a:xfrm>
            <a:prstGeom prst="ellipse">
              <a:avLst/>
            </a:prstGeom>
            <a:solidFill>
              <a:srgbClr val="EEE350"/>
            </a:solidFill>
            <a:ln>
              <a:solidFill>
                <a:srgbClr val="EEE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Elipse 15"/>
            <p:cNvSpPr/>
            <p:nvPr/>
          </p:nvSpPr>
          <p:spPr>
            <a:xfrm>
              <a:off x="4976908" y="4322627"/>
              <a:ext cx="255639" cy="275303"/>
            </a:xfrm>
            <a:prstGeom prst="ellipse">
              <a:avLst/>
            </a:prstGeom>
            <a:solidFill>
              <a:srgbClr val="A70918"/>
            </a:solidFill>
            <a:ln>
              <a:solidFill>
                <a:srgbClr val="A70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3733633" y="5117669"/>
              <a:ext cx="255639" cy="2753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Elipse 17"/>
            <p:cNvSpPr/>
            <p:nvPr/>
          </p:nvSpPr>
          <p:spPr>
            <a:xfrm>
              <a:off x="7580394" y="5188008"/>
              <a:ext cx="255639" cy="275303"/>
            </a:xfrm>
            <a:prstGeom prst="ellipse">
              <a:avLst/>
            </a:prstGeom>
            <a:solidFill>
              <a:srgbClr val="7F4F31"/>
            </a:solidFill>
            <a:ln>
              <a:solidFill>
                <a:srgbClr val="7F4F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Elipse 18"/>
            <p:cNvSpPr/>
            <p:nvPr/>
          </p:nvSpPr>
          <p:spPr>
            <a:xfrm>
              <a:off x="3845334" y="3063619"/>
              <a:ext cx="255639" cy="27530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Elipse 19"/>
            <p:cNvSpPr/>
            <p:nvPr/>
          </p:nvSpPr>
          <p:spPr>
            <a:xfrm>
              <a:off x="5641594" y="3949118"/>
              <a:ext cx="255639" cy="27530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/>
            <p:cNvSpPr/>
            <p:nvPr/>
          </p:nvSpPr>
          <p:spPr>
            <a:xfrm>
              <a:off x="4721439" y="4805318"/>
              <a:ext cx="198033" cy="25391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/>
            <p:cNvSpPr/>
            <p:nvPr/>
          </p:nvSpPr>
          <p:spPr>
            <a:xfrm>
              <a:off x="5298955" y="2675670"/>
              <a:ext cx="255639" cy="275303"/>
            </a:xfrm>
            <a:prstGeom prst="ellipse">
              <a:avLst/>
            </a:prstGeom>
            <a:solidFill>
              <a:srgbClr val="81C1D5"/>
            </a:solidFill>
            <a:ln>
              <a:solidFill>
                <a:srgbClr val="81C1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/>
            <p:cNvSpPr/>
            <p:nvPr/>
          </p:nvSpPr>
          <p:spPr>
            <a:xfrm>
              <a:off x="8485658" y="5075455"/>
              <a:ext cx="255639" cy="275303"/>
            </a:xfrm>
            <a:prstGeom prst="ellipse">
              <a:avLst/>
            </a:prstGeom>
            <a:solidFill>
              <a:srgbClr val="A0106D"/>
            </a:solidFill>
            <a:ln>
              <a:solidFill>
                <a:srgbClr val="A010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/>
            <p:cNvSpPr/>
            <p:nvPr/>
          </p:nvSpPr>
          <p:spPr>
            <a:xfrm>
              <a:off x="4401756" y="5350758"/>
              <a:ext cx="255639" cy="27530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/>
            <p:cNvSpPr/>
            <p:nvPr/>
          </p:nvSpPr>
          <p:spPr>
            <a:xfrm>
              <a:off x="6148139" y="2561774"/>
              <a:ext cx="255639" cy="275303"/>
            </a:xfrm>
            <a:prstGeom prst="ellipse">
              <a:avLst/>
            </a:prstGeom>
            <a:solidFill>
              <a:srgbClr val="EEE350"/>
            </a:solidFill>
            <a:ln>
              <a:solidFill>
                <a:srgbClr val="EEE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/>
            <p:cNvSpPr/>
            <p:nvPr/>
          </p:nvSpPr>
          <p:spPr>
            <a:xfrm>
              <a:off x="8319127" y="2675669"/>
              <a:ext cx="255639" cy="275303"/>
            </a:xfrm>
            <a:prstGeom prst="ellipse">
              <a:avLst/>
            </a:prstGeom>
            <a:solidFill>
              <a:srgbClr val="A70918"/>
            </a:solidFill>
            <a:ln>
              <a:solidFill>
                <a:srgbClr val="A70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" name="Elipse 5"/>
          <p:cNvSpPr/>
          <p:nvPr/>
        </p:nvSpPr>
        <p:spPr>
          <a:xfrm>
            <a:off x="3805285" y="4109836"/>
            <a:ext cx="2086822" cy="1989223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4372181" y="1799781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Resultados de un experimento aleatorio.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1212" y="2818855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Acontecimiento, </a:t>
            </a:r>
          </a:p>
          <a:p>
            <a:r>
              <a:rPr lang="es-MX" b="1" dirty="0"/>
              <a:t>Suceso, Evento</a:t>
            </a:r>
          </a:p>
          <a:p>
            <a:r>
              <a:rPr lang="es-MX" b="1" dirty="0"/>
              <a:t>Denotado por A, B… </a:t>
            </a:r>
          </a:p>
          <a:p>
            <a:r>
              <a:rPr lang="es-MX" b="1" dirty="0"/>
              <a:t>letra mayúscula</a:t>
            </a:r>
          </a:p>
        </p:txBody>
      </p:sp>
      <p:cxnSp>
        <p:nvCxnSpPr>
          <p:cNvPr id="29" name="Conector recto de flecha 28"/>
          <p:cNvCxnSpPr>
            <a:stCxn id="27" idx="2"/>
            <a:endCxn id="6" idx="1"/>
          </p:cNvCxnSpPr>
          <p:nvPr/>
        </p:nvCxnSpPr>
        <p:spPr>
          <a:xfrm>
            <a:off x="1341070" y="4019184"/>
            <a:ext cx="2769823" cy="38196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326" name="Grupo 55325"/>
          <p:cNvGrpSpPr/>
          <p:nvPr/>
        </p:nvGrpSpPr>
        <p:grpSpPr>
          <a:xfrm>
            <a:off x="3993118" y="2169113"/>
            <a:ext cx="4107414" cy="2747079"/>
            <a:chOff x="4249150" y="1224692"/>
            <a:chExt cx="4107414" cy="2896656"/>
          </a:xfrm>
        </p:grpSpPr>
        <p:cxnSp>
          <p:nvCxnSpPr>
            <p:cNvPr id="94218" name="Conector recto de flecha 94217"/>
            <p:cNvCxnSpPr>
              <a:stCxn id="7" idx="2"/>
              <a:endCxn id="8" idx="7"/>
            </p:cNvCxnSpPr>
            <p:nvPr/>
          </p:nvCxnSpPr>
          <p:spPr>
            <a:xfrm flipH="1">
              <a:off x="4249150" y="1224692"/>
              <a:ext cx="2732432" cy="11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21" name="Conector recto de flecha 94220"/>
            <p:cNvCxnSpPr>
              <a:stCxn id="7" idx="2"/>
              <a:endCxn id="22" idx="0"/>
            </p:cNvCxnSpPr>
            <p:nvPr/>
          </p:nvCxnSpPr>
          <p:spPr>
            <a:xfrm flipH="1">
              <a:off x="5426775" y="1224692"/>
              <a:ext cx="1554807" cy="137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24" name="Conector recto de flecha 94223"/>
            <p:cNvCxnSpPr>
              <a:stCxn id="7" idx="2"/>
              <a:endCxn id="25" idx="1"/>
            </p:cNvCxnSpPr>
            <p:nvPr/>
          </p:nvCxnSpPr>
          <p:spPr>
            <a:xfrm flipH="1">
              <a:off x="6185576" y="1224692"/>
              <a:ext cx="796006" cy="1292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27" name="Conector recto de flecha 94226"/>
            <p:cNvCxnSpPr>
              <a:stCxn id="7" idx="2"/>
              <a:endCxn id="10" idx="0"/>
            </p:cNvCxnSpPr>
            <p:nvPr/>
          </p:nvCxnSpPr>
          <p:spPr>
            <a:xfrm>
              <a:off x="6981582" y="1224692"/>
              <a:ext cx="254334" cy="1250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30" name="Conector recto de flecha 94229"/>
            <p:cNvCxnSpPr>
              <a:stCxn id="7" idx="2"/>
              <a:endCxn id="26" idx="1"/>
            </p:cNvCxnSpPr>
            <p:nvPr/>
          </p:nvCxnSpPr>
          <p:spPr>
            <a:xfrm>
              <a:off x="6981582" y="1224692"/>
              <a:ext cx="1374982" cy="1412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33" name="Conector recto de flecha 94232"/>
            <p:cNvCxnSpPr>
              <a:stCxn id="7" idx="2"/>
              <a:endCxn id="5" idx="0"/>
            </p:cNvCxnSpPr>
            <p:nvPr/>
          </p:nvCxnSpPr>
          <p:spPr>
            <a:xfrm flipH="1">
              <a:off x="6838997" y="1224692"/>
              <a:ext cx="142585" cy="2896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304" name="CuadroTexto 55303"/>
          <p:cNvSpPr txBox="1"/>
          <p:nvPr/>
        </p:nvSpPr>
        <p:spPr>
          <a:xfrm>
            <a:off x="299620" y="4779289"/>
            <a:ext cx="189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Resultados del experimento que cumplen las características de un evento.</a:t>
            </a:r>
          </a:p>
        </p:txBody>
      </p:sp>
      <p:grpSp>
        <p:nvGrpSpPr>
          <p:cNvPr id="94242" name="Grupo 94241"/>
          <p:cNvGrpSpPr/>
          <p:nvPr/>
        </p:nvGrpSpPr>
        <p:grpSpPr>
          <a:xfrm>
            <a:off x="2194560" y="4567293"/>
            <a:ext cx="3191002" cy="1157910"/>
            <a:chOff x="1443372" y="3793126"/>
            <a:chExt cx="4476465" cy="1157910"/>
          </a:xfrm>
        </p:grpSpPr>
        <p:cxnSp>
          <p:nvCxnSpPr>
            <p:cNvPr id="55310" name="Conector recto de flecha 55309"/>
            <p:cNvCxnSpPr>
              <a:stCxn id="55304" idx="3"/>
            </p:cNvCxnSpPr>
            <p:nvPr/>
          </p:nvCxnSpPr>
          <p:spPr>
            <a:xfrm flipV="1">
              <a:off x="1443372" y="4557614"/>
              <a:ext cx="3513997" cy="186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327" name="Grupo 55326"/>
            <p:cNvGrpSpPr/>
            <p:nvPr/>
          </p:nvGrpSpPr>
          <p:grpSpPr>
            <a:xfrm>
              <a:off x="1443372" y="3793126"/>
              <a:ext cx="4476465" cy="1157910"/>
              <a:chOff x="1431180" y="3793126"/>
              <a:chExt cx="4476465" cy="1157910"/>
            </a:xfrm>
          </p:grpSpPr>
          <p:cxnSp>
            <p:nvCxnSpPr>
              <p:cNvPr id="55306" name="Conector recto de flecha 55305"/>
              <p:cNvCxnSpPr>
                <a:stCxn id="55304" idx="3"/>
                <a:endCxn id="21" idx="2"/>
              </p:cNvCxnSpPr>
              <p:nvPr/>
            </p:nvCxnSpPr>
            <p:spPr>
              <a:xfrm>
                <a:off x="1431180" y="4743786"/>
                <a:ext cx="3185635" cy="207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13" name="Conector recto de flecha 55312"/>
              <p:cNvCxnSpPr>
                <a:stCxn id="55304" idx="3"/>
                <a:endCxn id="20" idx="2"/>
              </p:cNvCxnSpPr>
              <p:nvPr/>
            </p:nvCxnSpPr>
            <p:spPr>
              <a:xfrm flipV="1">
                <a:off x="1431180" y="4105530"/>
                <a:ext cx="4476465" cy="6382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16" name="Conector recto de flecha 55315"/>
              <p:cNvCxnSpPr>
                <a:stCxn id="55304" idx="3"/>
                <a:endCxn id="15" idx="2"/>
              </p:cNvCxnSpPr>
              <p:nvPr/>
            </p:nvCxnSpPr>
            <p:spPr>
              <a:xfrm flipV="1">
                <a:off x="1431180" y="3793126"/>
                <a:ext cx="3544017" cy="9506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320" name="Conector recto de flecha 55319"/>
            <p:cNvCxnSpPr>
              <a:stCxn id="55304" idx="3"/>
              <a:endCxn id="13" idx="2"/>
            </p:cNvCxnSpPr>
            <p:nvPr/>
          </p:nvCxnSpPr>
          <p:spPr>
            <a:xfrm flipV="1">
              <a:off x="1443372" y="4142026"/>
              <a:ext cx="2696233" cy="601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244" name="CuadroTexto 94243"/>
              <p:cNvSpPr txBox="1"/>
              <p:nvPr/>
            </p:nvSpPr>
            <p:spPr>
              <a:xfrm>
                <a:off x="9443325" y="2639298"/>
                <a:ext cx="26222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b="1" dirty="0"/>
                  <a:t>Resultados denotados por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MX" b="1" dirty="0"/>
              </a:p>
              <a:p>
                <a:r>
                  <a:rPr lang="es-MX" b="1" dirty="0"/>
                  <a:t>n: total de resultados.</a:t>
                </a:r>
              </a:p>
            </p:txBody>
          </p:sp>
        </mc:Choice>
        <mc:Fallback xmlns="">
          <p:sp>
            <p:nvSpPr>
              <p:cNvPr id="94244" name="CuadroTexto 94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325" y="2639298"/>
                <a:ext cx="2622275" cy="1200329"/>
              </a:xfrm>
              <a:prstGeom prst="rect">
                <a:avLst/>
              </a:prstGeom>
              <a:blipFill>
                <a:blip r:embed="rId3"/>
                <a:stretch>
                  <a:fillRect l="-1860" t="-3046" b="-71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5813" y="1509473"/>
            <a:ext cx="3944742" cy="990600"/>
          </a:xfrm>
        </p:spPr>
        <p:txBody>
          <a:bodyPr>
            <a:normAutofit/>
          </a:bodyPr>
          <a:lstStyle/>
          <a:p>
            <a:r>
              <a:rPr lang="es-MX" sz="3600" b="1" dirty="0"/>
              <a:t>Espacio </a:t>
            </a:r>
            <a:r>
              <a:rPr lang="es-MX" sz="3600" b="1" dirty="0" err="1"/>
              <a:t>Muestral</a:t>
            </a:r>
            <a:endParaRPr lang="es-MX" sz="3600" b="1" dirty="0"/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816864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/>
              <a:t>1.1 Introducción: Fenómenos y experimentos aleatorios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1355926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7" grpId="0"/>
      <p:bldP spid="55304" grpId="0"/>
      <p:bldP spid="942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2 Rectángulo"/>
          <p:cNvSpPr>
            <a:spLocks noChangeArrowheads="1"/>
          </p:cNvSpPr>
          <p:nvPr/>
        </p:nvSpPr>
        <p:spPr bwMode="auto">
          <a:xfrm>
            <a:off x="774597" y="1634036"/>
            <a:ext cx="657792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b="1" i="0" dirty="0" err="1">
                <a:solidFill>
                  <a:schemeClr val="tx1"/>
                </a:solidFill>
                <a:latin typeface="Bookman Old Style" pitchFamily="18" charset="0"/>
              </a:rPr>
              <a:t>Ejemplo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: Una bolsa 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contiene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dulces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 de dos sabores: fresa (f) y 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limón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 (l)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9915217" y="4565191"/>
            <a:ext cx="301686" cy="1037398"/>
            <a:chOff x="9915217" y="4565191"/>
            <a:chExt cx="301686" cy="1037398"/>
          </a:xfrm>
        </p:grpSpPr>
        <p:sp>
          <p:nvSpPr>
            <p:cNvPr id="57367" name="61 CuadroTexto"/>
            <p:cNvSpPr txBox="1">
              <a:spLocks noChangeArrowheads="1"/>
            </p:cNvSpPr>
            <p:nvPr/>
          </p:nvSpPr>
          <p:spPr bwMode="auto">
            <a:xfrm>
              <a:off x="9915217" y="4565191"/>
              <a:ext cx="301686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i="0" dirty="0">
                  <a:solidFill>
                    <a:schemeClr val="tx1"/>
                  </a:solidFill>
                  <a:latin typeface="Bookman Old Style" pitchFamily="18" charset="0"/>
                </a:rPr>
                <a:t>f</a:t>
              </a:r>
            </a:p>
          </p:txBody>
        </p:sp>
        <p:sp>
          <p:nvSpPr>
            <p:cNvPr id="57366" name="60 CuadroTexto"/>
            <p:cNvSpPr txBox="1">
              <a:spLocks noChangeArrowheads="1"/>
            </p:cNvSpPr>
            <p:nvPr/>
          </p:nvSpPr>
          <p:spPr bwMode="auto">
            <a:xfrm>
              <a:off x="9915217" y="5140924"/>
              <a:ext cx="288862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l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9915217" y="5716658"/>
            <a:ext cx="301686" cy="1007798"/>
            <a:chOff x="9915217" y="5716658"/>
            <a:chExt cx="301686" cy="1007798"/>
          </a:xfrm>
        </p:grpSpPr>
        <p:sp>
          <p:nvSpPr>
            <p:cNvPr id="57370" name="64 CuadroTexto"/>
            <p:cNvSpPr txBox="1">
              <a:spLocks noChangeArrowheads="1"/>
            </p:cNvSpPr>
            <p:nvPr/>
          </p:nvSpPr>
          <p:spPr bwMode="auto">
            <a:xfrm>
              <a:off x="9915217" y="5716658"/>
              <a:ext cx="301686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f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57364" name="58 CuadroTexto"/>
            <p:cNvSpPr txBox="1">
              <a:spLocks noChangeArrowheads="1"/>
            </p:cNvSpPr>
            <p:nvPr/>
          </p:nvSpPr>
          <p:spPr bwMode="auto">
            <a:xfrm>
              <a:off x="9915217" y="6262791"/>
              <a:ext cx="288862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l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7369" name="4 CuadroTexto"/>
          <p:cNvSpPr txBox="1">
            <a:spLocks noChangeArrowheads="1"/>
          </p:cNvSpPr>
          <p:nvPr/>
        </p:nvSpPr>
        <p:spPr bwMode="auto">
          <a:xfrm>
            <a:off x="8906884" y="5716658"/>
            <a:ext cx="288862" cy="4616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MX" sz="2400" b="1" dirty="0">
                <a:latin typeface="Bookman Old Style" pitchFamily="18" charset="0"/>
              </a:rPr>
              <a:t>l</a:t>
            </a:r>
            <a:endParaRPr lang="es-MX" sz="2400" b="1" i="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57368" name="62 CuadroTexto"/>
          <p:cNvSpPr txBox="1">
            <a:spLocks noChangeArrowheads="1"/>
          </p:cNvSpPr>
          <p:nvPr/>
        </p:nvSpPr>
        <p:spPr bwMode="auto">
          <a:xfrm>
            <a:off x="8906884" y="4565191"/>
            <a:ext cx="301686" cy="4616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MX" sz="2400" b="1" dirty="0">
                <a:latin typeface="Bookman Old Style" pitchFamily="18" charset="0"/>
              </a:rPr>
              <a:t>f</a:t>
            </a:r>
            <a:endParaRPr lang="es-MX" sz="2400" b="1" i="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pSp>
        <p:nvGrpSpPr>
          <p:cNvPr id="57358" name="Grupo 57357"/>
          <p:cNvGrpSpPr/>
          <p:nvPr/>
        </p:nvGrpSpPr>
        <p:grpSpPr>
          <a:xfrm>
            <a:off x="9208570" y="4796024"/>
            <a:ext cx="706647" cy="575733"/>
            <a:chOff x="9208570" y="4796024"/>
            <a:chExt cx="706647" cy="575733"/>
          </a:xfrm>
        </p:grpSpPr>
        <p:cxnSp>
          <p:nvCxnSpPr>
            <p:cNvPr id="54" name="53 Conector recto"/>
            <p:cNvCxnSpPr>
              <a:stCxn id="57368" idx="3"/>
              <a:endCxn id="57367" idx="1"/>
            </p:cNvCxnSpPr>
            <p:nvPr/>
          </p:nvCxnSpPr>
          <p:spPr bwMode="auto">
            <a:xfrm>
              <a:off x="9208570" y="4796024"/>
              <a:ext cx="70664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54 Conector recto"/>
            <p:cNvCxnSpPr>
              <a:stCxn id="57368" idx="3"/>
              <a:endCxn id="57366" idx="1"/>
            </p:cNvCxnSpPr>
            <p:nvPr/>
          </p:nvCxnSpPr>
          <p:spPr bwMode="auto">
            <a:xfrm>
              <a:off x="9208570" y="4796024"/>
              <a:ext cx="706647" cy="57573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57" name="Grupo 57356"/>
          <p:cNvGrpSpPr/>
          <p:nvPr/>
        </p:nvGrpSpPr>
        <p:grpSpPr>
          <a:xfrm>
            <a:off x="9195746" y="5947491"/>
            <a:ext cx="719471" cy="546133"/>
            <a:chOff x="9195746" y="5947491"/>
            <a:chExt cx="719471" cy="546133"/>
          </a:xfrm>
        </p:grpSpPr>
        <p:cxnSp>
          <p:nvCxnSpPr>
            <p:cNvPr id="56" name="55 Conector recto"/>
            <p:cNvCxnSpPr>
              <a:stCxn id="57369" idx="3"/>
              <a:endCxn id="57370" idx="1"/>
            </p:cNvCxnSpPr>
            <p:nvPr/>
          </p:nvCxnSpPr>
          <p:spPr bwMode="auto">
            <a:xfrm>
              <a:off x="9195746" y="5947491"/>
              <a:ext cx="719471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56 Conector recto"/>
            <p:cNvCxnSpPr>
              <a:stCxn id="57369" idx="3"/>
              <a:endCxn id="57364" idx="1"/>
            </p:cNvCxnSpPr>
            <p:nvPr/>
          </p:nvCxnSpPr>
          <p:spPr bwMode="auto">
            <a:xfrm>
              <a:off x="9195746" y="5947491"/>
              <a:ext cx="719471" cy="54613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 noChangeArrowheads="1"/>
          </p:cNvSpPr>
          <p:nvPr/>
        </p:nvSpPr>
        <p:spPr bwMode="auto">
          <a:xfrm>
            <a:off x="764719" y="5695725"/>
            <a:ext cx="5847597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b="1" i="0" dirty="0">
                <a:solidFill>
                  <a:srgbClr val="CC0000"/>
                </a:solidFill>
                <a:latin typeface="Bookman Old Style" pitchFamily="18" charset="0"/>
              </a:rPr>
              <a:t>S = 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{</a:t>
            </a:r>
            <a:r>
              <a:rPr lang="pt-BR" sz="2800" dirty="0" err="1">
                <a:latin typeface="Bookman Old Style" pitchFamily="18" charset="0"/>
              </a:rPr>
              <a:t>f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ff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f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fl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f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lf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f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ll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l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ff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l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fl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l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lf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, </a:t>
            </a:r>
            <a:r>
              <a:rPr lang="pt-BR" sz="2800" dirty="0" err="1">
                <a:latin typeface="Bookman Old Style" pitchFamily="18" charset="0"/>
              </a:rPr>
              <a:t>ll</a:t>
            </a:r>
            <a:r>
              <a:rPr lang="pt-BR" sz="2800" i="0" dirty="0" err="1">
                <a:solidFill>
                  <a:schemeClr val="tx1"/>
                </a:solidFill>
                <a:latin typeface="Bookman Old Style" pitchFamily="18" charset="0"/>
              </a:rPr>
              <a:t>l</a:t>
            </a:r>
            <a:r>
              <a:rPr lang="pt-BR" sz="2800" i="0" dirty="0">
                <a:solidFill>
                  <a:schemeClr val="tx1"/>
                </a:solidFill>
                <a:latin typeface="Bookman Old Style" pitchFamily="18" charset="0"/>
              </a:rPr>
              <a:t>}</a:t>
            </a:r>
          </a:p>
          <a:p>
            <a:endParaRPr lang="es-MX" dirty="0"/>
          </a:p>
        </p:txBody>
      </p:sp>
      <p:grpSp>
        <p:nvGrpSpPr>
          <p:cNvPr id="57345" name="Grupo 57344"/>
          <p:cNvGrpSpPr/>
          <p:nvPr/>
        </p:nvGrpSpPr>
        <p:grpSpPr>
          <a:xfrm>
            <a:off x="7898551" y="3006918"/>
            <a:ext cx="303961" cy="2955505"/>
            <a:chOff x="7898551" y="3006918"/>
            <a:chExt cx="303961" cy="2955505"/>
          </a:xfrm>
        </p:grpSpPr>
        <p:sp>
          <p:nvSpPr>
            <p:cNvPr id="57350" name="44 CuadroTexto"/>
            <p:cNvSpPr txBox="1">
              <a:spLocks noChangeArrowheads="1"/>
            </p:cNvSpPr>
            <p:nvPr/>
          </p:nvSpPr>
          <p:spPr bwMode="auto">
            <a:xfrm>
              <a:off x="7898551" y="5500758"/>
              <a:ext cx="288862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l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57371" name="3 CuadroTexto"/>
            <p:cNvSpPr txBox="1">
              <a:spLocks noChangeArrowheads="1"/>
            </p:cNvSpPr>
            <p:nvPr/>
          </p:nvSpPr>
          <p:spPr bwMode="auto">
            <a:xfrm>
              <a:off x="7900826" y="3006918"/>
              <a:ext cx="301686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i="0" dirty="0">
                  <a:solidFill>
                    <a:schemeClr val="tx1"/>
                  </a:solidFill>
                  <a:latin typeface="Bookman Old Style" pitchFamily="18" charset="0"/>
                </a:rPr>
                <a:t>f</a:t>
              </a:r>
            </a:p>
          </p:txBody>
        </p:sp>
      </p:grpSp>
      <p:grpSp>
        <p:nvGrpSpPr>
          <p:cNvPr id="57344" name="Grupo 57343"/>
          <p:cNvGrpSpPr/>
          <p:nvPr/>
        </p:nvGrpSpPr>
        <p:grpSpPr>
          <a:xfrm>
            <a:off x="9916164" y="2071351"/>
            <a:ext cx="301686" cy="1037399"/>
            <a:chOff x="9916164" y="2071351"/>
            <a:chExt cx="301686" cy="1037399"/>
          </a:xfrm>
        </p:grpSpPr>
        <p:sp>
          <p:nvSpPr>
            <p:cNvPr id="57388" name="10 CuadroTexto"/>
            <p:cNvSpPr txBox="1">
              <a:spLocks noChangeArrowheads="1"/>
            </p:cNvSpPr>
            <p:nvPr/>
          </p:nvSpPr>
          <p:spPr bwMode="auto">
            <a:xfrm>
              <a:off x="9916164" y="2071351"/>
              <a:ext cx="301686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f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57387" name="13 CuadroTexto"/>
            <p:cNvSpPr txBox="1">
              <a:spLocks noChangeArrowheads="1"/>
            </p:cNvSpPr>
            <p:nvPr/>
          </p:nvSpPr>
          <p:spPr bwMode="auto">
            <a:xfrm>
              <a:off x="9916165" y="2647085"/>
              <a:ext cx="288862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i="0" dirty="0">
                  <a:solidFill>
                    <a:schemeClr val="tx1"/>
                  </a:solidFill>
                  <a:latin typeface="Bookman Old Style" pitchFamily="18" charset="0"/>
                </a:rPr>
                <a:t>l</a:t>
              </a: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9916164" y="3222818"/>
            <a:ext cx="301686" cy="1007798"/>
            <a:chOff x="9916164" y="3222818"/>
            <a:chExt cx="301686" cy="1007798"/>
          </a:xfrm>
        </p:grpSpPr>
        <p:sp>
          <p:nvSpPr>
            <p:cNvPr id="57391" name="9 CuadroTexto"/>
            <p:cNvSpPr txBox="1">
              <a:spLocks noChangeArrowheads="1"/>
            </p:cNvSpPr>
            <p:nvPr/>
          </p:nvSpPr>
          <p:spPr bwMode="auto">
            <a:xfrm>
              <a:off x="9916164" y="3222818"/>
              <a:ext cx="301686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f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57385" name="22 CuadroTexto"/>
            <p:cNvSpPr txBox="1">
              <a:spLocks noChangeArrowheads="1"/>
            </p:cNvSpPr>
            <p:nvPr/>
          </p:nvSpPr>
          <p:spPr bwMode="auto">
            <a:xfrm>
              <a:off x="9916165" y="3768951"/>
              <a:ext cx="288862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l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7359" name="Grupo 57358"/>
          <p:cNvGrpSpPr/>
          <p:nvPr/>
        </p:nvGrpSpPr>
        <p:grpSpPr>
          <a:xfrm>
            <a:off x="8293838" y="4795378"/>
            <a:ext cx="612775" cy="1152525"/>
            <a:chOff x="8293838" y="4795378"/>
            <a:chExt cx="612775" cy="1152525"/>
          </a:xfrm>
        </p:grpSpPr>
        <p:cxnSp>
          <p:nvCxnSpPr>
            <p:cNvPr id="46" name="45 Conector recto"/>
            <p:cNvCxnSpPr>
              <a:stCxn id="57350" idx="3"/>
              <a:endCxn id="57368" idx="1"/>
            </p:cNvCxnSpPr>
            <p:nvPr/>
          </p:nvCxnSpPr>
          <p:spPr bwMode="auto">
            <a:xfrm flipV="1">
              <a:off x="8293838" y="4795378"/>
              <a:ext cx="612775" cy="93662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>
              <a:stCxn id="57350" idx="3"/>
            </p:cNvCxnSpPr>
            <p:nvPr/>
          </p:nvCxnSpPr>
          <p:spPr bwMode="auto">
            <a:xfrm>
              <a:off x="8293838" y="5732003"/>
              <a:ext cx="612775" cy="2159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51" name="Grupo 57350"/>
          <p:cNvGrpSpPr/>
          <p:nvPr/>
        </p:nvGrpSpPr>
        <p:grpSpPr>
          <a:xfrm>
            <a:off x="9210181" y="2302184"/>
            <a:ext cx="705984" cy="575734"/>
            <a:chOff x="9210181" y="2302184"/>
            <a:chExt cx="705984" cy="575734"/>
          </a:xfrm>
        </p:grpSpPr>
        <p:cxnSp>
          <p:nvCxnSpPr>
            <p:cNvPr id="32" name="31 Conector recto"/>
            <p:cNvCxnSpPr>
              <a:stCxn id="57389" idx="3"/>
              <a:endCxn id="57388" idx="1"/>
            </p:cNvCxnSpPr>
            <p:nvPr/>
          </p:nvCxnSpPr>
          <p:spPr bwMode="auto">
            <a:xfrm>
              <a:off x="9210181" y="2302184"/>
              <a:ext cx="70598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>
              <a:stCxn id="57389" idx="3"/>
              <a:endCxn id="57387" idx="1"/>
            </p:cNvCxnSpPr>
            <p:nvPr/>
          </p:nvCxnSpPr>
          <p:spPr bwMode="auto">
            <a:xfrm>
              <a:off x="9210181" y="2302184"/>
              <a:ext cx="705984" cy="57573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56" name="Grupo 57355"/>
          <p:cNvGrpSpPr/>
          <p:nvPr/>
        </p:nvGrpSpPr>
        <p:grpSpPr>
          <a:xfrm>
            <a:off x="8269126" y="2071351"/>
            <a:ext cx="941055" cy="1613132"/>
            <a:chOff x="8269126" y="2071351"/>
            <a:chExt cx="941055" cy="1613132"/>
          </a:xfrm>
        </p:grpSpPr>
        <p:grpSp>
          <p:nvGrpSpPr>
            <p:cNvPr id="57347" name="Grupo 57346"/>
            <p:cNvGrpSpPr/>
            <p:nvPr/>
          </p:nvGrpSpPr>
          <p:grpSpPr>
            <a:xfrm>
              <a:off x="8269126" y="2301538"/>
              <a:ext cx="639763" cy="1152525"/>
              <a:chOff x="8269126" y="2301538"/>
              <a:chExt cx="639763" cy="1152525"/>
            </a:xfrm>
          </p:grpSpPr>
          <p:cxnSp>
            <p:nvCxnSpPr>
              <p:cNvPr id="9" name="8 Conector recto"/>
              <p:cNvCxnSpPr>
                <a:stCxn id="57371" idx="3"/>
                <a:endCxn id="57389" idx="1"/>
              </p:cNvCxnSpPr>
              <p:nvPr/>
            </p:nvCxnSpPr>
            <p:spPr bwMode="auto">
              <a:xfrm flipV="1">
                <a:off x="8269126" y="2301538"/>
                <a:ext cx="639763" cy="936625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27 Conector recto"/>
              <p:cNvCxnSpPr>
                <a:stCxn id="57371" idx="3"/>
                <a:endCxn id="57390" idx="1"/>
              </p:cNvCxnSpPr>
              <p:nvPr/>
            </p:nvCxnSpPr>
            <p:spPr bwMode="auto">
              <a:xfrm>
                <a:off x="8269126" y="3238163"/>
                <a:ext cx="639763" cy="2159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389" name="12 CuadroTexto"/>
            <p:cNvSpPr txBox="1">
              <a:spLocks noChangeArrowheads="1"/>
            </p:cNvSpPr>
            <p:nvPr/>
          </p:nvSpPr>
          <p:spPr bwMode="auto">
            <a:xfrm>
              <a:off x="8908495" y="2071351"/>
              <a:ext cx="301686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f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57390" name="4 CuadroTexto"/>
            <p:cNvSpPr txBox="1">
              <a:spLocks noChangeArrowheads="1"/>
            </p:cNvSpPr>
            <p:nvPr/>
          </p:nvSpPr>
          <p:spPr bwMode="auto">
            <a:xfrm>
              <a:off x="8908495" y="3222818"/>
              <a:ext cx="288862" cy="4616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400" b="1" dirty="0">
                  <a:latin typeface="Bookman Old Style" pitchFamily="18" charset="0"/>
                </a:rPr>
                <a:t>l</a:t>
              </a:r>
              <a:endParaRPr lang="es-MX" sz="2400" b="1" i="0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7349" name="Grupo 57348"/>
          <p:cNvGrpSpPr/>
          <p:nvPr/>
        </p:nvGrpSpPr>
        <p:grpSpPr>
          <a:xfrm>
            <a:off x="9197357" y="3453651"/>
            <a:ext cx="718808" cy="546133"/>
            <a:chOff x="9197357" y="3453651"/>
            <a:chExt cx="718808" cy="546133"/>
          </a:xfrm>
        </p:grpSpPr>
        <p:cxnSp>
          <p:nvCxnSpPr>
            <p:cNvPr id="36" name="35 Conector recto"/>
            <p:cNvCxnSpPr>
              <a:stCxn id="57390" idx="3"/>
              <a:endCxn id="57391" idx="1"/>
            </p:cNvCxnSpPr>
            <p:nvPr/>
          </p:nvCxnSpPr>
          <p:spPr bwMode="auto">
            <a:xfrm>
              <a:off x="9197357" y="3453651"/>
              <a:ext cx="71880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37 Conector recto"/>
            <p:cNvCxnSpPr>
              <a:stCxn id="57390" idx="3"/>
              <a:endCxn id="57385" idx="1"/>
            </p:cNvCxnSpPr>
            <p:nvPr/>
          </p:nvCxnSpPr>
          <p:spPr bwMode="auto">
            <a:xfrm>
              <a:off x="9197357" y="3453651"/>
              <a:ext cx="718808" cy="54613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/>
          <p:cNvSpPr txBox="1"/>
          <p:nvPr/>
        </p:nvSpPr>
        <p:spPr>
          <a:xfrm>
            <a:off x="7898552" y="1540680"/>
            <a:ext cx="268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3E0BCF"/>
                </a:solidFill>
                <a:latin typeface="Bookman Old Style" pitchFamily="18" charset="0"/>
              </a:rPr>
              <a:t>1°.     2º.     3º.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774596" y="2846179"/>
                <a:ext cx="5459509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pt-BR" sz="2800" dirty="0">
                    <a:latin typeface="Bookman Old Style" pitchFamily="18" charset="0"/>
                  </a:rPr>
                  <a:t>: Se </a:t>
                </a:r>
                <a:r>
                  <a:rPr lang="pt-BR" sz="2800" dirty="0" err="1">
                    <a:latin typeface="Bookman Old Style" pitchFamily="18" charset="0"/>
                  </a:rPr>
                  <a:t>extraen</a:t>
                </a:r>
                <a:r>
                  <a:rPr lang="pt-BR" sz="2800" dirty="0">
                    <a:latin typeface="Bookman Old Style" pitchFamily="18" charset="0"/>
                  </a:rPr>
                  <a:t> </a:t>
                </a:r>
                <a:r>
                  <a:rPr lang="pt-BR" sz="2800" dirty="0" err="1">
                    <a:latin typeface="Bookman Old Style" pitchFamily="18" charset="0"/>
                  </a:rPr>
                  <a:t>sucesivamente</a:t>
                </a:r>
                <a:r>
                  <a:rPr lang="pt-BR" sz="2800" dirty="0">
                    <a:latin typeface="Bookman Old Style" pitchFamily="18" charset="0"/>
                  </a:rPr>
                  <a:t> </a:t>
                </a:r>
                <a:r>
                  <a:rPr lang="pt-BR" sz="2800" dirty="0" err="1">
                    <a:latin typeface="Bookman Old Style" pitchFamily="18" charset="0"/>
                  </a:rPr>
                  <a:t>tres</a:t>
                </a:r>
                <a:r>
                  <a:rPr lang="pt-BR" sz="2800" dirty="0">
                    <a:latin typeface="Bookman Old Style" pitchFamily="18" charset="0"/>
                  </a:rPr>
                  <a:t> </a:t>
                </a:r>
                <a:r>
                  <a:rPr lang="pt-BR" sz="2800" dirty="0" err="1">
                    <a:latin typeface="Bookman Old Style" pitchFamily="18" charset="0"/>
                  </a:rPr>
                  <a:t>dulces</a:t>
                </a:r>
                <a:r>
                  <a:rPr lang="pt-BR" sz="2800" dirty="0">
                    <a:latin typeface="Bookman Old Style" pitchFamily="18" charset="0"/>
                  </a:rPr>
                  <a:t>.</a:t>
                </a:r>
              </a:p>
              <a:p>
                <a:endParaRPr lang="pt-BR" sz="2800" dirty="0">
                  <a:latin typeface="Bookman Old Style" pitchFamily="18" charset="0"/>
                </a:endParaRPr>
              </a:p>
              <a:p>
                <a:r>
                  <a:rPr lang="pt-BR" sz="2800" b="1" dirty="0">
                    <a:solidFill>
                      <a:srgbClr val="CC0000"/>
                    </a:solidFill>
                    <a:latin typeface="Bookman Old Style" pitchFamily="18" charset="0"/>
                  </a:rPr>
                  <a:t>S</a:t>
                </a:r>
                <a:r>
                  <a:rPr lang="pt-BR" sz="2800" dirty="0">
                    <a:latin typeface="Bookman Old Style" pitchFamily="18" charset="0"/>
                  </a:rPr>
                  <a:t>: total de formas </a:t>
                </a:r>
                <a:r>
                  <a:rPr lang="pt-BR" sz="2800" dirty="0" err="1">
                    <a:latin typeface="Bookman Old Style" pitchFamily="18" charset="0"/>
                  </a:rPr>
                  <a:t>en</a:t>
                </a:r>
                <a:r>
                  <a:rPr lang="pt-BR" sz="2800" dirty="0">
                    <a:latin typeface="Bookman Old Style" pitchFamily="18" charset="0"/>
                  </a:rPr>
                  <a:t> que se </a:t>
                </a:r>
                <a:r>
                  <a:rPr lang="pt-BR" sz="2800" dirty="0" err="1">
                    <a:latin typeface="Bookman Old Style" pitchFamily="18" charset="0"/>
                  </a:rPr>
                  <a:t>pueden</a:t>
                </a:r>
                <a:r>
                  <a:rPr lang="pt-BR" sz="2800" dirty="0">
                    <a:latin typeface="Bookman Old Style" pitchFamily="18" charset="0"/>
                  </a:rPr>
                  <a:t> </a:t>
                </a:r>
                <a:r>
                  <a:rPr lang="pt-BR" sz="2800" dirty="0" err="1">
                    <a:latin typeface="Bookman Old Style" pitchFamily="18" charset="0"/>
                  </a:rPr>
                  <a:t>extraer</a:t>
                </a:r>
                <a:r>
                  <a:rPr lang="pt-BR" sz="2800" dirty="0">
                    <a:latin typeface="Bookman Old Style" pitchFamily="18" charset="0"/>
                  </a:rPr>
                  <a:t> </a:t>
                </a:r>
                <a:r>
                  <a:rPr lang="pt-BR" sz="2800" dirty="0" err="1">
                    <a:latin typeface="Bookman Old Style" pitchFamily="18" charset="0"/>
                  </a:rPr>
                  <a:t>los</a:t>
                </a:r>
                <a:r>
                  <a:rPr lang="pt-BR" sz="2800" dirty="0">
                    <a:latin typeface="Bookman Old Style" pitchFamily="18" charset="0"/>
                  </a:rPr>
                  <a:t> </a:t>
                </a:r>
                <a:r>
                  <a:rPr lang="pt-BR" sz="2800" dirty="0" err="1">
                    <a:latin typeface="Bookman Old Style" pitchFamily="18" charset="0"/>
                  </a:rPr>
                  <a:t>dulces</a:t>
                </a:r>
                <a:r>
                  <a:rPr lang="pt-BR" sz="2800" dirty="0">
                    <a:latin typeface="Bookman Old Style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6" y="2846179"/>
                <a:ext cx="5459509" cy="2246769"/>
              </a:xfrm>
              <a:prstGeom prst="rect">
                <a:avLst/>
              </a:prstGeom>
              <a:blipFill>
                <a:blip r:embed="rId2"/>
                <a:stretch>
                  <a:fillRect l="-2232" t="-2989" b="-67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/>
          <p:cNvGrpSpPr/>
          <p:nvPr/>
        </p:nvGrpSpPr>
        <p:grpSpPr>
          <a:xfrm>
            <a:off x="10300173" y="1634469"/>
            <a:ext cx="1427830" cy="5570756"/>
            <a:chOff x="9104216" y="962665"/>
            <a:chExt cx="1427830" cy="5570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/>
                <p:cNvSpPr txBox="1"/>
                <p:nvPr/>
              </p:nvSpPr>
              <p:spPr>
                <a:xfrm>
                  <a:off x="9745677" y="962665"/>
                  <a:ext cx="786369" cy="5570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800" b="1" dirty="0"/>
                    <a:t>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MX" sz="2800" b="0" dirty="0"/>
                </a:p>
                <a:p>
                  <a:endParaRPr lang="es-MX" sz="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MX" sz="2800" b="0" dirty="0"/>
                </a:p>
                <a:p>
                  <a:endParaRPr lang="es-MX" sz="11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  <a:p>
                  <a:endParaRPr lang="es-MX" sz="9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  <a:p>
                  <a:endParaRPr lang="es-MX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  <a:p>
                  <a:endParaRPr lang="es-MX" sz="9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  <a:p>
                  <a:endParaRPr lang="es-MX" sz="9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  <a:p>
                  <a:endParaRPr lang="es-MX" sz="9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  <a:p>
                  <a:endParaRPr lang="es-MX" sz="2800" dirty="0"/>
                </a:p>
              </p:txBody>
            </p:sp>
          </mc:Choice>
          <mc:Fallback xmlns="">
            <p:sp>
              <p:nvSpPr>
                <p:cNvPr id="10" name="Cuadro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677" y="962665"/>
                  <a:ext cx="786369" cy="5570756"/>
                </a:xfrm>
                <a:prstGeom prst="rect">
                  <a:avLst/>
                </a:prstGeom>
                <a:blipFill>
                  <a:blip r:embed="rId3"/>
                  <a:stretch>
                    <a:fillRect l="-16279" t="-109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11"/>
            <p:cNvCxnSpPr/>
            <p:nvPr/>
          </p:nvCxnSpPr>
          <p:spPr>
            <a:xfrm flipV="1">
              <a:off x="9133722" y="1653635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/>
            <p:nvPr/>
          </p:nvCxnSpPr>
          <p:spPr>
            <a:xfrm flipV="1">
              <a:off x="9104216" y="2174375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/>
            <p:cNvCxnSpPr/>
            <p:nvPr/>
          </p:nvCxnSpPr>
          <p:spPr>
            <a:xfrm flipV="1">
              <a:off x="9133722" y="2804127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V="1">
              <a:off x="9133722" y="3307490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/>
            <p:cNvCxnSpPr/>
            <p:nvPr/>
          </p:nvCxnSpPr>
          <p:spPr>
            <a:xfrm flipV="1">
              <a:off x="9134668" y="4130921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/>
            <p:cNvCxnSpPr/>
            <p:nvPr/>
          </p:nvCxnSpPr>
          <p:spPr>
            <a:xfrm flipV="1">
              <a:off x="9120897" y="4657604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 flipV="1">
              <a:off x="9120898" y="5253258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 flipV="1">
              <a:off x="9120898" y="5821173"/>
              <a:ext cx="705983" cy="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ítulo 1"/>
          <p:cNvSpPr txBox="1">
            <a:spLocks/>
          </p:cNvSpPr>
          <p:nvPr/>
        </p:nvSpPr>
        <p:spPr>
          <a:xfrm>
            <a:off x="816864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/>
              <a:t>1.1 Introducción: Fenómenos y experimentos aleatorios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8734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69" grpId="0" animBg="1"/>
      <p:bldP spid="57368" grpId="0" animBg="1"/>
      <p:bldP spid="67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0" name="Text Box 1"/>
              <p:cNvSpPr txBox="1">
                <a:spLocks noChangeArrowheads="1"/>
              </p:cNvSpPr>
              <p:nvPr/>
            </p:nvSpPr>
            <p:spPr bwMode="auto">
              <a:xfrm>
                <a:off x="816864" y="1646728"/>
                <a:ext cx="10853104" cy="511068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b="1" i="0" dirty="0"/>
                  <a:t>Ejemplos: experimentos </a:t>
                </a:r>
                <a:r>
                  <a:rPr lang="es-MX" sz="2800" b="1" i="0" dirty="0" err="1"/>
                  <a:t>aletorios</a:t>
                </a:r>
                <a:r>
                  <a:rPr lang="es-MX" sz="2800" b="1" i="0" dirty="0"/>
                  <a:t> y sus espacios </a:t>
                </a:r>
                <a:r>
                  <a:rPr lang="es-MX" sz="2800" b="1" i="0" dirty="0" err="1"/>
                  <a:t>muestrales</a:t>
                </a:r>
                <a:endParaRPr lang="es-MX" sz="2800" b="1" i="0" dirty="0"/>
              </a:p>
              <a:p>
                <a:pPr marL="514350" indent="-514350" algn="just">
                  <a:spcBef>
                    <a:spcPts val="800"/>
                  </a:spcBef>
                  <a:buClrTx/>
                  <a:buFont typeface="+mj-lt"/>
                  <a:buAutoNum type="arabicPeriod"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sz="2800" i="0" dirty="0">
                    <a:solidFill>
                      <a:srgbClr val="000000"/>
                    </a:solidFill>
                  </a:rPr>
                  <a:t> lanzar un dado al aire.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={1, 2, 3, 4, 5, 6}</m:t>
                    </m:r>
                  </m:oMath>
                </a14:m>
                <a:endParaRPr lang="es-MX" sz="2800" i="0" dirty="0">
                  <a:solidFill>
                    <a:srgbClr val="000000"/>
                  </a:solidFill>
                </a:endParaRPr>
              </a:p>
              <a:p>
                <a:pPr marL="514350" indent="-514350" algn="just">
                  <a:spcBef>
                    <a:spcPts val="800"/>
                  </a:spcBef>
                  <a:buClrTx/>
                  <a:buFont typeface="+mj-lt"/>
                  <a:buAutoNum type="arabicPeriod"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sz="2800" i="0" dirty="0">
                    <a:solidFill>
                      <a:srgbClr val="000000"/>
                    </a:solidFill>
                  </a:rPr>
                  <a:t> lanzar una moneda al aire.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2800" i="0" dirty="0">
                    <a:solidFill>
                      <a:srgbClr val="000000"/>
                    </a:solidFill>
                  </a:rPr>
                  <a:t> {c, x} </a:t>
                </a:r>
              </a:p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i="0" dirty="0">
                    <a:solidFill>
                      <a:srgbClr val="000000"/>
                    </a:solidFill>
                  </a:rPr>
                  <a:t>             (</a:t>
                </a:r>
                <a:r>
                  <a:rPr lang="es-MX" sz="2800" i="1" dirty="0">
                    <a:solidFill>
                      <a:srgbClr val="000000"/>
                    </a:solidFill>
                  </a:rPr>
                  <a:t>c</a:t>
                </a:r>
                <a:r>
                  <a:rPr lang="es-MX" sz="2800" i="0" dirty="0">
                    <a:solidFill>
                      <a:srgbClr val="000000"/>
                    </a:solidFill>
                  </a:rPr>
                  <a:t> = “que caiga cara”, </a:t>
                </a:r>
                <a:r>
                  <a:rPr lang="es-MX" sz="2800" i="1" dirty="0">
                    <a:solidFill>
                      <a:srgbClr val="000000"/>
                    </a:solidFill>
                  </a:rPr>
                  <a:t>x</a:t>
                </a:r>
                <a:r>
                  <a:rPr lang="es-MX" sz="2800" i="0" dirty="0">
                    <a:solidFill>
                      <a:srgbClr val="000000"/>
                    </a:solidFill>
                  </a:rPr>
                  <a:t> = “que caiga cruz”)</a:t>
                </a:r>
              </a:p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dirty="0">
                    <a:solidFill>
                      <a:srgbClr val="000000"/>
                    </a:solidFill>
                  </a:rPr>
                  <a:t>3.</a:t>
                </a:r>
                <a:r>
                  <a:rPr lang="es-MX" sz="2800" b="1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sz="2800" dirty="0">
                    <a:solidFill>
                      <a:srgbClr val="000000"/>
                    </a:solidFill>
                  </a:rPr>
                  <a:t> jugar en la bolsa.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2800" dirty="0">
                    <a:solidFill>
                      <a:srgbClr val="000000"/>
                    </a:solidFill>
                  </a:rPr>
                  <a:t>{G, P}</a:t>
                </a:r>
              </a:p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dirty="0">
                    <a:solidFill>
                      <a:srgbClr val="000000"/>
                    </a:solidFill>
                  </a:rPr>
                  <a:t>		(G: “ganar dinero”,   P: “perder dinero”)</a:t>
                </a:r>
              </a:p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dirty="0">
                    <a:solidFill>
                      <a:srgbClr val="000000"/>
                    </a:solidFill>
                  </a:rPr>
                  <a:t>4.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sz="2800" dirty="0">
                    <a:solidFill>
                      <a:srgbClr val="000000"/>
                    </a:solidFill>
                  </a:rPr>
                  <a:t> lanzar dos dados al aire.</a:t>
                </a:r>
              </a:p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:r>
                  <a:rPr lang="es-MX" sz="28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2,6</m:t>
                            </m:r>
                          </m:e>
                        </m:d>
                        <m:r>
                          <a:rPr lang="es-MX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</m:e>
                    </m:d>
                  </m:oMath>
                </a14:m>
                <a:endParaRPr lang="es-MX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800"/>
                  </a:spcBef>
                  <a:buClrTx/>
                  <a:tabLst>
                    <a:tab pos="569913" algn="l"/>
                    <a:tab pos="1484313" algn="l"/>
                    <a:tab pos="2398713" algn="l"/>
                    <a:tab pos="3313113" algn="l"/>
                    <a:tab pos="4227513" algn="l"/>
                    <a:tab pos="5141913" algn="l"/>
                    <a:tab pos="6056313" algn="l"/>
                    <a:tab pos="6970713" algn="l"/>
                    <a:tab pos="7885113" algn="l"/>
                    <a:tab pos="8799513" algn="l"/>
                    <a:tab pos="9713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s-MX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MX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MX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MX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MX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MX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∈{1, 2, 3, 4, 5, 6}}</m:t>
                      </m:r>
                    </m:oMath>
                  </m:oMathPara>
                </a14:m>
                <a:endParaRPr lang="es-MX" sz="28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8370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864" y="1646728"/>
                <a:ext cx="10853104" cy="5110688"/>
              </a:xfrm>
              <a:prstGeom prst="rect">
                <a:avLst/>
              </a:prstGeom>
              <a:blipFill>
                <a:blip r:embed="rId3"/>
                <a:stretch>
                  <a:fillRect l="-1124" t="-1192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>
            <a:normAutofit/>
          </a:bodyPr>
          <a:lstStyle/>
          <a:p>
            <a:r>
              <a:rPr lang="es-MX" sz="3600" dirty="0"/>
              <a:t>1.1 Introducción: Fenómenos y experimentos aleatorios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trada de lápiz 1"/>
              <p14:cNvContentPartPr/>
              <p14:nvPr/>
            </p14:nvContentPartPr>
            <p14:xfrm>
              <a:off x="9145656" y="5977512"/>
              <a:ext cx="36720" cy="2502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4496" y="5967792"/>
                <a:ext cx="597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Entrada de lápiz 2"/>
              <p14:cNvContentPartPr/>
              <p14:nvPr/>
            </p14:nvContentPartPr>
            <p14:xfrm>
              <a:off x="9149976" y="5940432"/>
              <a:ext cx="246600" cy="2275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39176" y="5928192"/>
                <a:ext cx="2696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Entrada de lápiz 3"/>
              <p14:cNvContentPartPr/>
              <p14:nvPr/>
            </p14:nvContentPartPr>
            <p14:xfrm>
              <a:off x="9475416" y="5873112"/>
              <a:ext cx="136440" cy="3546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3176" y="5865192"/>
                <a:ext cx="1612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Entrada de lápiz 4"/>
              <p14:cNvContentPartPr/>
              <p14:nvPr/>
            </p14:nvContentPartPr>
            <p14:xfrm>
              <a:off x="9614016" y="5890752"/>
              <a:ext cx="470520" cy="2613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4656" y="5879232"/>
                <a:ext cx="4917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Entrada de lápiz 5"/>
              <p14:cNvContentPartPr/>
              <p14:nvPr/>
            </p14:nvContentPartPr>
            <p14:xfrm>
              <a:off x="9994536" y="5842512"/>
              <a:ext cx="141120" cy="32400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85896" y="5833872"/>
                <a:ext cx="161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/>
              <p14:cNvContentPartPr/>
              <p14:nvPr/>
            </p14:nvContentPartPr>
            <p14:xfrm>
              <a:off x="10229616" y="5970672"/>
              <a:ext cx="89640" cy="4680"/>
            </p14:xfrm>
          </p:contentPart>
        </mc:Choice>
        <mc:Fallback xmlns="">
          <p:pic>
            <p:nvPicPr>
              <p:cNvPr id="8" name="Entrada de lápiz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20616" y="5961312"/>
                <a:ext cx="103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Entrada de lápiz 8"/>
              <p14:cNvContentPartPr/>
              <p14:nvPr/>
            </p14:nvContentPartPr>
            <p14:xfrm>
              <a:off x="10240056" y="5978232"/>
              <a:ext cx="81000" cy="3276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29256" y="5971752"/>
                <a:ext cx="101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Entrada de lápiz 9"/>
              <p14:cNvContentPartPr/>
              <p14:nvPr/>
            </p14:nvContentPartPr>
            <p14:xfrm>
              <a:off x="10467936" y="5846832"/>
              <a:ext cx="153720" cy="25956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58576" y="5837112"/>
                <a:ext cx="1742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Entrada de lápiz 10"/>
              <p14:cNvContentPartPr/>
              <p14:nvPr/>
            </p14:nvContentPartPr>
            <p14:xfrm>
              <a:off x="10708776" y="5827752"/>
              <a:ext cx="172800" cy="27504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96176" y="5817672"/>
                <a:ext cx="1972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Entrada de lápiz 11"/>
              <p14:cNvContentPartPr/>
              <p14:nvPr/>
            </p14:nvContentPartPr>
            <p14:xfrm>
              <a:off x="10966176" y="6001272"/>
              <a:ext cx="10080" cy="12240"/>
            </p14:xfrm>
          </p:contentPart>
        </mc:Choice>
        <mc:Fallback xmlns="">
          <p:pic>
            <p:nvPicPr>
              <p:cNvPr id="12" name="Entrada de lápiz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55376" y="5991552"/>
                <a:ext cx="30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Entrada de lápiz 12"/>
              <p14:cNvContentPartPr/>
              <p14:nvPr/>
            </p14:nvContentPartPr>
            <p14:xfrm>
              <a:off x="9113976" y="6192432"/>
              <a:ext cx="926640" cy="198720"/>
            </p14:xfrm>
          </p:contentPart>
        </mc:Choice>
        <mc:Fallback xmlns="">
          <p:pic>
            <p:nvPicPr>
              <p:cNvPr id="13" name="Entrada de lápiz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04256" y="6181272"/>
                <a:ext cx="947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Entrada de lápiz 13"/>
              <p14:cNvContentPartPr/>
              <p14:nvPr/>
            </p14:nvContentPartPr>
            <p14:xfrm>
              <a:off x="-658224" y="4983552"/>
              <a:ext cx="360" cy="360"/>
            </p14:xfrm>
          </p:contentPart>
        </mc:Choice>
        <mc:Fallback xmlns="">
          <p:pic>
            <p:nvPicPr>
              <p:cNvPr id="14" name="Entrada de lápiz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668664" y="4973112"/>
                <a:ext cx="2124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403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1.1 Introducción: Fenómenos y experimentos aleatorios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b="1" dirty="0"/>
              <a:t>Situaciones de la vida real</a:t>
            </a:r>
          </a:p>
          <a:p>
            <a:pPr algn="just"/>
            <a:r>
              <a:rPr lang="es-MX" dirty="0"/>
              <a:t>Control de calidad en una fábrica (pieza defectuosa o no).</a:t>
            </a:r>
          </a:p>
          <a:p>
            <a:pPr algn="just"/>
            <a:r>
              <a:rPr lang="es-MX" dirty="0"/>
              <a:t>Características de muestras recogidas en el campo (especie de insecto, longitud del fémur).</a:t>
            </a:r>
          </a:p>
          <a:p>
            <a:pPr algn="just"/>
            <a:r>
              <a:rPr lang="es-MX" dirty="0"/>
              <a:t>Peso y altura de una persona.</a:t>
            </a:r>
          </a:p>
        </p:txBody>
      </p:sp>
    </p:spTree>
    <p:extLst>
      <p:ext uri="{BB962C8B-B14F-4D97-AF65-F5344CB8AC3E}">
        <p14:creationId xmlns:p14="http://schemas.microsoft.com/office/powerpoint/2010/main" val="218185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b="1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343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1.3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10871200" cy="458114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</a:t>
                </a:r>
                <a:r>
                  <a:rPr lang="es-MX" b="1" dirty="0"/>
                  <a:t>espacio </a:t>
                </a:r>
                <a:r>
                  <a:rPr lang="es-MX" b="1" dirty="0" err="1"/>
                  <a:t>muestral</a:t>
                </a:r>
                <a:r>
                  <a:rPr lang="es-MX" dirty="0"/>
                  <a:t>: conjunto de todos los posibles resultados finales de un experimento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dirty="0"/>
                  <a:t>.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Un </a:t>
                </a:r>
                <a:r>
                  <a:rPr lang="es-MX" b="1" dirty="0"/>
                  <a:t>evento</a:t>
                </a:r>
                <a:r>
                  <a:rPr lang="es-MX" dirty="0"/>
                  <a:t> o </a:t>
                </a:r>
                <a:r>
                  <a:rPr lang="es-MX" b="1" dirty="0"/>
                  <a:t>suceso</a:t>
                </a:r>
                <a:r>
                  <a:rPr lang="es-MX" dirty="0"/>
                  <a:t> (aleatorio) es un subconjunto del espacio </a:t>
                </a:r>
                <a:r>
                  <a:rPr lang="es-MX" dirty="0" err="1"/>
                  <a:t>muestral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.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Sea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, un seceso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es llamado </a:t>
                </a:r>
                <a:r>
                  <a:rPr lang="es-MX" b="1" dirty="0"/>
                  <a:t>suceso elemental</a:t>
                </a:r>
                <a:r>
                  <a:rPr lang="es-MX" dirty="0"/>
                  <a:t> si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. Si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no es suceso elemental, entonces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es un </a:t>
                </a:r>
                <a:r>
                  <a:rPr lang="es-MX" b="1" dirty="0"/>
                  <a:t>suceso compuesto</a:t>
                </a:r>
                <a:r>
                  <a:rPr lang="es-MX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10871200" cy="4581144"/>
              </a:xfrm>
              <a:blipFill>
                <a:blip r:embed="rId2"/>
                <a:stretch>
                  <a:fillRect l="-1178" t="-1332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75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1.3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10871200" cy="505663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dirty="0"/>
                  <a:t>El suceso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se denomina </a:t>
                </a:r>
                <a:r>
                  <a:rPr lang="es-MX" b="1" dirty="0"/>
                  <a:t>suceso seguro</a:t>
                </a:r>
                <a:r>
                  <a:rPr lang="es-MX" dirty="0"/>
                  <a:t>. </a:t>
                </a:r>
              </a:p>
              <a:p>
                <a:pPr marL="0" indent="0" algn="just">
                  <a:buNone/>
                </a:pPr>
                <a:r>
                  <a:rPr lang="es-MX" dirty="0"/>
                  <a:t>	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siempre ocurre al realizar el experimento)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El suceso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s-MX" dirty="0"/>
                  <a:t> se denomina </a:t>
                </a:r>
                <a:r>
                  <a:rPr lang="es-MX" b="1" dirty="0"/>
                  <a:t>suceso imposible</a:t>
                </a:r>
                <a:r>
                  <a:rPr lang="es-MX" dirty="0"/>
                  <a:t>. </a:t>
                </a:r>
              </a:p>
              <a:p>
                <a:pPr marL="0" indent="0" algn="just">
                  <a:buNone/>
                </a:pPr>
                <a:r>
                  <a:rPr lang="es-MX" dirty="0"/>
                  <a:t>	(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s-MX" dirty="0"/>
                  <a:t> nunca ocurre al realizar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dirty="0"/>
                  <a:t>)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La </a:t>
                </a:r>
                <a:r>
                  <a:rPr lang="es-MX" b="1" dirty="0" err="1"/>
                  <a:t>cardinalidad</a:t>
                </a:r>
                <a:r>
                  <a:rPr lang="es-MX" b="1" dirty="0"/>
                  <a:t> </a:t>
                </a:r>
                <a:r>
                  <a:rPr lang="es-MX" dirty="0"/>
                  <a:t> es la cantidad total de elementos (resultados del experimento) en un evento, se denota por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s-MX" b="1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10871200" cy="5056632"/>
              </a:xfrm>
              <a:blipFill>
                <a:blip r:embed="rId2"/>
                <a:stretch>
                  <a:fillRect l="-1178" t="-1206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/>
              <a:t>Está curso está orientado al estudio de los fundamentos matemáticos y metodologías de la probabilidad, estadística descriptiva e inferencial; para el estudio y caracterización de sistemas y procesos, apoyándose en el uso de tecnología y herramientas computacionales, para el cálculo e interpretación de indicadores que sustentan la toma de decisiones y optimización de los mismos.</a:t>
            </a:r>
          </a:p>
          <a:p>
            <a:pPr marL="0" indent="0" algn="just">
              <a:buNone/>
            </a:pPr>
            <a:endParaRPr lang="es-MX" sz="2400" dirty="0"/>
          </a:p>
          <a:p>
            <a:pPr marL="0" indent="0" algn="just">
              <a:buNone/>
            </a:pPr>
            <a:r>
              <a:rPr lang="es-MX" sz="2400" dirty="0"/>
              <a:t>Se espera que el estudiante desarrolle habilidades en las técnicas de muestreo, representación y análisis de información, así como actitudes que favorecen el trabajo en equipo; esta asignatura proporciona las bases fundamentales para incursionar de manera competente en el estudio de las metodologías para la optimización de sistemas y procesos.</a:t>
            </a:r>
          </a:p>
        </p:txBody>
      </p:sp>
    </p:spTree>
    <p:extLst>
      <p:ext uri="{BB962C8B-B14F-4D97-AF65-F5344CB8AC3E}">
        <p14:creationId xmlns:p14="http://schemas.microsoft.com/office/powerpoint/2010/main" val="355434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10871200" cy="497433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MX" b="1" dirty="0"/>
                  <a:t>Ejemplo</a:t>
                </a:r>
                <a:r>
                  <a:rPr lang="es-MX" dirty="0"/>
                  <a:t>: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dirty="0"/>
                  <a:t>: lanzar un dado al aire.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dirty="0"/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s-MX" dirty="0"/>
                  <a:t>Un suceso o evento A es cualquier subconjunto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1, 2, 3, 4, 5, 6</m:t>
                        </m:r>
                      </m:e>
                    </m:d>
                  </m:oMath>
                </a14:m>
                <a:r>
                  <a:rPr lang="es-MX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sacar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ú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mero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impara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={1, 3, 5}</m:t>
                    </m:r>
                  </m:oMath>
                </a14:m>
                <a:r>
                  <a:rPr lang="es-MX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sacar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MX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={4}</m:t>
                    </m:r>
                  </m:oMath>
                </a14:m>
                <a:r>
                  <a:rPr lang="es-MX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sacar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ú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mero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={2, 4, 6}</m:t>
                    </m:r>
                  </m:oMath>
                </a14:m>
                <a:r>
                  <a:rPr lang="es-MX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1, 2, 3, 4, 5, 6</m:t>
                        </m:r>
                      </m:e>
                    </m:d>
                  </m:oMath>
                </a14:m>
                <a:r>
                  <a:rPr lang="es-MX" dirty="0"/>
                  <a:t>  es el suceso seguro, que se puede describir como “sacar cualquier número”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10871200" cy="4974336"/>
              </a:xfrm>
              <a:blipFill>
                <a:blip r:embed="rId2"/>
                <a:stretch>
                  <a:fillRect l="-1178" t="-1225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52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6461014" cy="10590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Si 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es un suceso,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es-MX" dirty="0"/>
                  <a:t> es llamado </a:t>
                </a:r>
                <a:r>
                  <a:rPr lang="es-MX" b="1" dirty="0"/>
                  <a:t>suceso complemento </a:t>
                </a:r>
                <a:r>
                  <a:rPr lang="es-MX" dirty="0"/>
                  <a:t>(contrario) a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6461014" cy="1059080"/>
              </a:xfrm>
              <a:blipFill>
                <a:blip r:embed="rId2"/>
                <a:stretch>
                  <a:fillRect l="-1981" t="-5780" b="-92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8550740" y="1919031"/>
            <a:ext cx="3079993" cy="2156663"/>
            <a:chOff x="-58549" y="3529074"/>
            <a:chExt cx="4776853" cy="3066086"/>
          </a:xfrm>
        </p:grpSpPr>
        <p:sp>
          <p:nvSpPr>
            <p:cNvPr id="14" name="CustomShape 2"/>
            <p:cNvSpPr/>
            <p:nvPr/>
          </p:nvSpPr>
          <p:spPr>
            <a:xfrm>
              <a:off x="749808" y="3787160"/>
              <a:ext cx="3968496" cy="2808000"/>
            </a:xfrm>
            <a:prstGeom prst="rect">
              <a:avLst/>
            </a:prstGeom>
            <a:noFill/>
            <a:ln w="57150">
              <a:solidFill>
                <a:srgbClr val="2F2B20"/>
              </a:solidFill>
              <a:miter/>
            </a:ln>
          </p:spPr>
        </p:sp>
        <p:sp>
          <p:nvSpPr>
            <p:cNvPr id="15" name="CustomShape 3"/>
            <p:cNvSpPr/>
            <p:nvPr/>
          </p:nvSpPr>
          <p:spPr>
            <a:xfrm>
              <a:off x="2004013" y="4626864"/>
              <a:ext cx="1460086" cy="13206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2F2B20"/>
              </a:solidFill>
              <a:round/>
            </a:ln>
          </p:spPr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stomShape 4"/>
                <p:cNvSpPr/>
                <p:nvPr/>
              </p:nvSpPr>
              <p:spPr>
                <a:xfrm>
                  <a:off x="2374055" y="4831071"/>
                  <a:ext cx="360000" cy="4561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b="1" dirty="0"/>
                </a:p>
              </p:txBody>
            </p:sp>
          </mc:Choice>
          <mc:Fallback xmlns="">
            <p:sp>
              <p:nvSpPr>
                <p:cNvPr id="16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055" y="4831071"/>
                  <a:ext cx="360000" cy="456121"/>
                </a:xfrm>
                <a:prstGeom prst="rect">
                  <a:avLst/>
                </a:prstGeom>
                <a:blipFill>
                  <a:blip r:embed="rId3"/>
                  <a:stretch>
                    <a:fillRect r="-47368" b="-346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ustomShape 4"/>
            <p:cNvSpPr/>
            <p:nvPr/>
          </p:nvSpPr>
          <p:spPr>
            <a:xfrm>
              <a:off x="-58549" y="3529074"/>
              <a:ext cx="578962" cy="509001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rgbClr val="2F2B20"/>
                  </a:solidFill>
                  <a:latin typeface="Bookman Old Style" pitchFamily="18" charset="0"/>
                  <a:sym typeface="Symbol"/>
                </a:rPr>
                <a:t></a:t>
              </a:r>
              <a:endParaRPr b="1" dirty="0">
                <a:latin typeface="Bookman Old Style" pitchFamily="18" charset="0"/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8557180" y="4528764"/>
            <a:ext cx="3105424" cy="2154787"/>
            <a:chOff x="5700840" y="3155938"/>
            <a:chExt cx="4816295" cy="3063418"/>
          </a:xfrm>
        </p:grpSpPr>
        <p:sp>
          <p:nvSpPr>
            <p:cNvPr id="22" name="CustomShape 2"/>
            <p:cNvSpPr/>
            <p:nvPr/>
          </p:nvSpPr>
          <p:spPr>
            <a:xfrm>
              <a:off x="6548639" y="3411356"/>
              <a:ext cx="3968496" cy="280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2F2B20"/>
              </a:solidFill>
              <a:miter/>
            </a:ln>
          </p:spPr>
        </p:sp>
        <p:sp>
          <p:nvSpPr>
            <p:cNvPr id="23" name="CustomShape 3"/>
            <p:cNvSpPr/>
            <p:nvPr/>
          </p:nvSpPr>
          <p:spPr>
            <a:xfrm>
              <a:off x="7802844" y="4251060"/>
              <a:ext cx="1460086" cy="13206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F2B20"/>
              </a:solidFill>
              <a:round/>
            </a:ln>
          </p:spPr>
        </p:sp>
        <p:sp>
          <p:nvSpPr>
            <p:cNvPr id="25" name="CustomShape 4"/>
            <p:cNvSpPr/>
            <p:nvPr/>
          </p:nvSpPr>
          <p:spPr>
            <a:xfrm>
              <a:off x="5700840" y="3155938"/>
              <a:ext cx="718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rgbClr val="2F2B20"/>
                  </a:solidFill>
                  <a:latin typeface="Bookman Old Style" pitchFamily="18" charset="0"/>
                  <a:sym typeface="Symbol"/>
                </a:rPr>
                <a:t></a:t>
              </a:r>
              <a:endParaRPr sz="1400" b="1" dirty="0"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stomShape 4"/>
                <p:cNvSpPr/>
                <p:nvPr/>
              </p:nvSpPr>
              <p:spPr>
                <a:xfrm>
                  <a:off x="9446033" y="3794940"/>
                  <a:ext cx="360000" cy="4561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MX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s-MX" sz="32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p>
                        </m:sSup>
                      </m:oMath>
                    </m:oMathPara>
                  </a14:m>
                  <a:endParaRPr b="1" dirty="0"/>
                </a:p>
              </p:txBody>
            </p:sp>
          </mc:Choice>
          <mc:Fallback xmlns="">
            <p:sp>
              <p:nvSpPr>
                <p:cNvPr id="20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6033" y="3794940"/>
                  <a:ext cx="360000" cy="456120"/>
                </a:xfrm>
                <a:prstGeom prst="rect">
                  <a:avLst/>
                </a:prstGeom>
                <a:blipFill>
                  <a:blip r:embed="rId4"/>
                  <a:stretch>
                    <a:fillRect r="-118421" b="-365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816864" y="2603634"/>
                <a:ext cx="6096000" cy="36625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s-MX" sz="2900" b="1" dirty="0"/>
                  <a:t>Ejemplo: </a:t>
                </a:r>
                <a14:m>
                  <m:oMath xmlns:m="http://schemas.openxmlformats.org/officeDocument/2006/math">
                    <m:r>
                      <a:rPr lang="es-MX" sz="29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sz="2900" dirty="0"/>
                  <a:t>: lanzar un dado al aire.</a:t>
                </a:r>
              </a:p>
              <a:p>
                <a:endParaRPr lang="es-MX" sz="2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sz="2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90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sz="29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sz="2900" dirty="0"/>
              </a:p>
              <a:p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={1, 3, 5}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MX" sz="2900" i="1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sz="2900" i="1">
                        <a:latin typeface="Cambria Math" panose="02040503050406030204" pitchFamily="18" charset="0"/>
                      </a:rPr>
                      <m:t>={1, 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2, 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3, 5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6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sz="29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algn="just"/>
                <a:endParaRPr lang="es-MX" sz="29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" y="2603634"/>
                <a:ext cx="6096000" cy="3662541"/>
              </a:xfrm>
              <a:prstGeom prst="rect">
                <a:avLst/>
              </a:prstGeom>
              <a:blipFill>
                <a:blip r:embed="rId5"/>
                <a:stretch>
                  <a:fillRect l="-2100" t="-16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91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La </a:t>
                </a:r>
                <a:r>
                  <a:rPr lang="es-MX" b="1" dirty="0"/>
                  <a:t>intersección</a:t>
                </a:r>
                <a:r>
                  <a:rPr lang="es-MX" dirty="0"/>
                  <a:t> de los sucesos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representa que se cumplan ambos sucesos simultáneamente.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stomShape 4"/>
              <p:cNvSpPr/>
              <p:nvPr/>
            </p:nvSpPr>
            <p:spPr>
              <a:xfrm>
                <a:off x="11164237" y="2323571"/>
                <a:ext cx="23211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sz="1600" b="1" dirty="0"/>
              </a:p>
            </p:txBody>
          </p:sp>
        </mc:Choice>
        <mc:Fallback xmlns="">
          <p:sp>
            <p:nvSpPr>
              <p:cNvPr id="11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237" y="2323571"/>
                <a:ext cx="232119" cy="320832"/>
              </a:xfrm>
              <a:prstGeom prst="rect">
                <a:avLst/>
              </a:prstGeom>
              <a:blipFill>
                <a:blip r:embed="rId3"/>
                <a:stretch>
                  <a:fillRect r="-42105" b="-188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/>
          <p:cNvGrpSpPr/>
          <p:nvPr/>
        </p:nvGrpSpPr>
        <p:grpSpPr>
          <a:xfrm>
            <a:off x="8608071" y="2062726"/>
            <a:ext cx="3079993" cy="2156663"/>
            <a:chOff x="8608071" y="2062726"/>
            <a:chExt cx="3079993" cy="2156663"/>
          </a:xfrm>
        </p:grpSpPr>
        <p:grpSp>
          <p:nvGrpSpPr>
            <p:cNvPr id="5" name="Grupo 4"/>
            <p:cNvGrpSpPr/>
            <p:nvPr/>
          </p:nvGrpSpPr>
          <p:grpSpPr>
            <a:xfrm>
              <a:off x="8608071" y="2062726"/>
              <a:ext cx="3079993" cy="2156663"/>
              <a:chOff x="-58549" y="3529074"/>
              <a:chExt cx="4776853" cy="3066086"/>
            </a:xfrm>
            <a:noFill/>
          </p:grpSpPr>
          <p:sp>
            <p:nvSpPr>
              <p:cNvPr id="6" name="CustomShape 2"/>
              <p:cNvSpPr/>
              <p:nvPr/>
            </p:nvSpPr>
            <p:spPr>
              <a:xfrm>
                <a:off x="749808" y="3787160"/>
                <a:ext cx="3968496" cy="2808000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7" name="CustomShape 3"/>
              <p:cNvSpPr/>
              <p:nvPr/>
            </p:nvSpPr>
            <p:spPr>
              <a:xfrm>
                <a:off x="1167033" y="4530830"/>
                <a:ext cx="1820086" cy="1616640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stomShape 4"/>
                  <p:cNvSpPr/>
                  <p:nvPr/>
                </p:nvSpPr>
                <p:spPr>
                  <a:xfrm>
                    <a:off x="1167033" y="3883492"/>
                    <a:ext cx="360000" cy="45612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8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033" y="3883492"/>
                    <a:ext cx="360000" cy="4561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1579" b="-18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2" name="CustomShape 3"/>
            <p:cNvSpPr/>
            <p:nvPr/>
          </p:nvSpPr>
          <p:spPr>
            <a:xfrm>
              <a:off x="10222811" y="2767353"/>
              <a:ext cx="1173545" cy="1137133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p:grpSp>
        <p:nvGrpSpPr>
          <p:cNvPr id="14" name="Grupo 13"/>
          <p:cNvGrpSpPr/>
          <p:nvPr/>
        </p:nvGrpSpPr>
        <p:grpSpPr>
          <a:xfrm>
            <a:off x="8608071" y="4353890"/>
            <a:ext cx="3079993" cy="2156663"/>
            <a:chOff x="8608071" y="2062726"/>
            <a:chExt cx="3079993" cy="2156663"/>
          </a:xfrm>
        </p:grpSpPr>
        <p:grpSp>
          <p:nvGrpSpPr>
            <p:cNvPr id="15" name="Grupo 14"/>
            <p:cNvGrpSpPr/>
            <p:nvPr/>
          </p:nvGrpSpPr>
          <p:grpSpPr>
            <a:xfrm>
              <a:off x="8608071" y="2062726"/>
              <a:ext cx="3079993" cy="2156663"/>
              <a:chOff x="-58549" y="3529074"/>
              <a:chExt cx="4776853" cy="3066086"/>
            </a:xfrm>
            <a:noFill/>
          </p:grpSpPr>
          <p:sp>
            <p:nvSpPr>
              <p:cNvPr id="17" name="CustomShape 2"/>
              <p:cNvSpPr/>
              <p:nvPr/>
            </p:nvSpPr>
            <p:spPr>
              <a:xfrm>
                <a:off x="749808" y="3787160"/>
                <a:ext cx="3968496" cy="2808000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18" name="CustomShape 3"/>
              <p:cNvSpPr/>
              <p:nvPr/>
            </p:nvSpPr>
            <p:spPr>
              <a:xfrm>
                <a:off x="1167033" y="4530830"/>
                <a:ext cx="1820086" cy="1616640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stomShape 4"/>
                  <p:cNvSpPr/>
                  <p:nvPr/>
                </p:nvSpPr>
                <p:spPr>
                  <a:xfrm>
                    <a:off x="1662572" y="3803878"/>
                    <a:ext cx="2229221" cy="45612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19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72" y="3803878"/>
                    <a:ext cx="2229221" cy="4561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6" name="CustomShape 3"/>
            <p:cNvSpPr/>
            <p:nvPr/>
          </p:nvSpPr>
          <p:spPr>
            <a:xfrm>
              <a:off x="10222811" y="2767353"/>
              <a:ext cx="1173545" cy="1137133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p:sp>
        <p:nvSpPr>
          <p:cNvPr id="22" name="Forma libre 21"/>
          <p:cNvSpPr/>
          <p:nvPr/>
        </p:nvSpPr>
        <p:spPr>
          <a:xfrm>
            <a:off x="10226857" y="5219891"/>
            <a:ext cx="352809" cy="806112"/>
          </a:xfrm>
          <a:custGeom>
            <a:avLst/>
            <a:gdLst>
              <a:gd name="connsiteX0" fmla="*/ 160727 w 352809"/>
              <a:gd name="connsiteY0" fmla="*/ 1333 h 806112"/>
              <a:gd name="connsiteX1" fmla="*/ 60143 w 352809"/>
              <a:gd name="connsiteY1" fmla="*/ 165925 h 806112"/>
              <a:gd name="connsiteX2" fmla="*/ 5279 w 352809"/>
              <a:gd name="connsiteY2" fmla="*/ 385381 h 806112"/>
              <a:gd name="connsiteX3" fmla="*/ 5279 w 352809"/>
              <a:gd name="connsiteY3" fmla="*/ 504253 h 806112"/>
              <a:gd name="connsiteX4" fmla="*/ 32711 w 352809"/>
              <a:gd name="connsiteY4" fmla="*/ 604837 h 806112"/>
              <a:gd name="connsiteX5" fmla="*/ 87575 w 352809"/>
              <a:gd name="connsiteY5" fmla="*/ 687133 h 806112"/>
              <a:gd name="connsiteX6" fmla="*/ 160727 w 352809"/>
              <a:gd name="connsiteY6" fmla="*/ 806005 h 806112"/>
              <a:gd name="connsiteX7" fmla="*/ 261311 w 352809"/>
              <a:gd name="connsiteY7" fmla="*/ 705421 h 806112"/>
              <a:gd name="connsiteX8" fmla="*/ 316175 w 352809"/>
              <a:gd name="connsiteY8" fmla="*/ 559117 h 806112"/>
              <a:gd name="connsiteX9" fmla="*/ 352751 w 352809"/>
              <a:gd name="connsiteY9" fmla="*/ 421957 h 806112"/>
              <a:gd name="connsiteX10" fmla="*/ 325319 w 352809"/>
              <a:gd name="connsiteY10" fmla="*/ 303085 h 806112"/>
              <a:gd name="connsiteX11" fmla="*/ 297887 w 352809"/>
              <a:gd name="connsiteY11" fmla="*/ 184213 h 806112"/>
              <a:gd name="connsiteX12" fmla="*/ 252167 w 352809"/>
              <a:gd name="connsiteY12" fmla="*/ 92773 h 806112"/>
              <a:gd name="connsiteX13" fmla="*/ 160727 w 352809"/>
              <a:gd name="connsiteY13" fmla="*/ 1333 h 80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2809" h="806112">
                <a:moveTo>
                  <a:pt x="160727" y="1333"/>
                </a:moveTo>
                <a:cubicBezTo>
                  <a:pt x="128723" y="13525"/>
                  <a:pt x="86051" y="101917"/>
                  <a:pt x="60143" y="165925"/>
                </a:cubicBezTo>
                <a:cubicBezTo>
                  <a:pt x="34235" y="229933"/>
                  <a:pt x="14423" y="328993"/>
                  <a:pt x="5279" y="385381"/>
                </a:cubicBezTo>
                <a:cubicBezTo>
                  <a:pt x="-3865" y="441769"/>
                  <a:pt x="707" y="467677"/>
                  <a:pt x="5279" y="504253"/>
                </a:cubicBezTo>
                <a:cubicBezTo>
                  <a:pt x="9851" y="540829"/>
                  <a:pt x="18995" y="574357"/>
                  <a:pt x="32711" y="604837"/>
                </a:cubicBezTo>
                <a:cubicBezTo>
                  <a:pt x="46427" y="635317"/>
                  <a:pt x="66239" y="653605"/>
                  <a:pt x="87575" y="687133"/>
                </a:cubicBezTo>
                <a:cubicBezTo>
                  <a:pt x="108911" y="720661"/>
                  <a:pt x="131771" y="802957"/>
                  <a:pt x="160727" y="806005"/>
                </a:cubicBezTo>
                <a:cubicBezTo>
                  <a:pt x="189683" y="809053"/>
                  <a:pt x="235403" y="746569"/>
                  <a:pt x="261311" y="705421"/>
                </a:cubicBezTo>
                <a:cubicBezTo>
                  <a:pt x="287219" y="664273"/>
                  <a:pt x="300935" y="606361"/>
                  <a:pt x="316175" y="559117"/>
                </a:cubicBezTo>
                <a:cubicBezTo>
                  <a:pt x="331415" y="511873"/>
                  <a:pt x="351227" y="464629"/>
                  <a:pt x="352751" y="421957"/>
                </a:cubicBezTo>
                <a:cubicBezTo>
                  <a:pt x="354275" y="379285"/>
                  <a:pt x="325319" y="303085"/>
                  <a:pt x="325319" y="303085"/>
                </a:cubicBezTo>
                <a:cubicBezTo>
                  <a:pt x="316175" y="263461"/>
                  <a:pt x="310079" y="219265"/>
                  <a:pt x="297887" y="184213"/>
                </a:cubicBezTo>
                <a:cubicBezTo>
                  <a:pt x="285695" y="149161"/>
                  <a:pt x="273503" y="121729"/>
                  <a:pt x="252167" y="92773"/>
                </a:cubicBezTo>
                <a:cubicBezTo>
                  <a:pt x="230831" y="63817"/>
                  <a:pt x="192731" y="-10859"/>
                  <a:pt x="160727" y="133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816864" y="2603634"/>
                <a:ext cx="7258294" cy="321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2900" b="1" dirty="0"/>
                  <a:t>Ejemplo: </a:t>
                </a:r>
                <a14:m>
                  <m:oMath xmlns:m="http://schemas.openxmlformats.org/officeDocument/2006/math">
                    <m:r>
                      <a:rPr lang="es-MX" sz="29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sz="2900" dirty="0"/>
                  <a:t>: lanzar un dado al aire.</a:t>
                </a:r>
              </a:p>
              <a:p>
                <a:endParaRPr lang="es-MX" sz="2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sz="2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90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sz="29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sz="2900" dirty="0"/>
              </a:p>
              <a:p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1, 3, 5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3, 5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={2}</m:t>
                    </m:r>
                  </m:oMath>
                </a14:m>
                <a:r>
                  <a:rPr lang="es-MX" sz="2900" dirty="0"/>
                  <a:t>.</a:t>
                </a: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" y="2603634"/>
                <a:ext cx="7258294" cy="3216265"/>
              </a:xfrm>
              <a:prstGeom prst="rect">
                <a:avLst/>
              </a:prstGeom>
              <a:blipFill>
                <a:blip r:embed="rId6"/>
                <a:stretch>
                  <a:fillRect l="-1763" t="-1894" r="-336" b="-454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800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La </a:t>
                </a:r>
                <a:r>
                  <a:rPr lang="es-MX" b="1" dirty="0"/>
                  <a:t>unión</a:t>
                </a:r>
                <a:r>
                  <a:rPr lang="es-MX" dirty="0"/>
                  <a:t> de los sucesos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representa que se cumpla el sucesos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o que se cumpla el suceso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stomShape 4"/>
              <p:cNvSpPr/>
              <p:nvPr/>
            </p:nvSpPr>
            <p:spPr>
              <a:xfrm>
                <a:off x="11164237" y="2323571"/>
                <a:ext cx="23211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sz="1600" b="1" dirty="0"/>
              </a:p>
            </p:txBody>
          </p:sp>
        </mc:Choice>
        <mc:Fallback xmlns="">
          <p:sp>
            <p:nvSpPr>
              <p:cNvPr id="11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237" y="2323571"/>
                <a:ext cx="232119" cy="320832"/>
              </a:xfrm>
              <a:prstGeom prst="rect">
                <a:avLst/>
              </a:prstGeom>
              <a:blipFill>
                <a:blip r:embed="rId3"/>
                <a:stretch>
                  <a:fillRect r="-42105" b="-188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/>
          <p:cNvGrpSpPr/>
          <p:nvPr/>
        </p:nvGrpSpPr>
        <p:grpSpPr>
          <a:xfrm>
            <a:off x="8608071" y="2062726"/>
            <a:ext cx="3079993" cy="2156663"/>
            <a:chOff x="8608071" y="2062726"/>
            <a:chExt cx="3079993" cy="2156663"/>
          </a:xfrm>
        </p:grpSpPr>
        <p:grpSp>
          <p:nvGrpSpPr>
            <p:cNvPr id="5" name="Grupo 4"/>
            <p:cNvGrpSpPr/>
            <p:nvPr/>
          </p:nvGrpSpPr>
          <p:grpSpPr>
            <a:xfrm>
              <a:off x="8608071" y="2062726"/>
              <a:ext cx="3079993" cy="2156663"/>
              <a:chOff x="-58549" y="3529074"/>
              <a:chExt cx="4776853" cy="3066086"/>
            </a:xfrm>
            <a:noFill/>
          </p:grpSpPr>
          <p:sp>
            <p:nvSpPr>
              <p:cNvPr id="6" name="CustomShape 2"/>
              <p:cNvSpPr/>
              <p:nvPr/>
            </p:nvSpPr>
            <p:spPr>
              <a:xfrm>
                <a:off x="749808" y="3787160"/>
                <a:ext cx="3968496" cy="2808000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7" name="CustomShape 3"/>
              <p:cNvSpPr/>
              <p:nvPr/>
            </p:nvSpPr>
            <p:spPr>
              <a:xfrm>
                <a:off x="1167033" y="4530830"/>
                <a:ext cx="1820086" cy="1616640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stomShape 4"/>
                  <p:cNvSpPr/>
                  <p:nvPr/>
                </p:nvSpPr>
                <p:spPr>
                  <a:xfrm>
                    <a:off x="1167033" y="3883492"/>
                    <a:ext cx="360000" cy="45612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8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033" y="3883492"/>
                    <a:ext cx="360000" cy="4561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1579" b="-18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2" name="CustomShape 3"/>
            <p:cNvSpPr/>
            <p:nvPr/>
          </p:nvSpPr>
          <p:spPr>
            <a:xfrm>
              <a:off x="10222811" y="2767353"/>
              <a:ext cx="1173545" cy="1137133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p:grpSp>
        <p:nvGrpSpPr>
          <p:cNvPr id="14" name="Grupo 13"/>
          <p:cNvGrpSpPr/>
          <p:nvPr/>
        </p:nvGrpSpPr>
        <p:grpSpPr>
          <a:xfrm>
            <a:off x="8608071" y="4353890"/>
            <a:ext cx="3079993" cy="2156663"/>
            <a:chOff x="8608071" y="2062726"/>
            <a:chExt cx="3079993" cy="2156663"/>
          </a:xfrm>
        </p:grpSpPr>
        <p:grpSp>
          <p:nvGrpSpPr>
            <p:cNvPr id="15" name="Grupo 14"/>
            <p:cNvGrpSpPr/>
            <p:nvPr/>
          </p:nvGrpSpPr>
          <p:grpSpPr>
            <a:xfrm>
              <a:off x="8608071" y="2062726"/>
              <a:ext cx="3079993" cy="2156663"/>
              <a:chOff x="-58549" y="3529074"/>
              <a:chExt cx="4776853" cy="3066086"/>
            </a:xfrm>
            <a:noFill/>
          </p:grpSpPr>
          <p:sp>
            <p:nvSpPr>
              <p:cNvPr id="17" name="CustomShape 2"/>
              <p:cNvSpPr/>
              <p:nvPr/>
            </p:nvSpPr>
            <p:spPr>
              <a:xfrm>
                <a:off x="749808" y="3787160"/>
                <a:ext cx="3968496" cy="2808000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18" name="CustomShape 3"/>
              <p:cNvSpPr/>
              <p:nvPr/>
            </p:nvSpPr>
            <p:spPr>
              <a:xfrm>
                <a:off x="1167033" y="4530830"/>
                <a:ext cx="1820086" cy="1616640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stomShape 4"/>
                  <p:cNvSpPr/>
                  <p:nvPr/>
                </p:nvSpPr>
                <p:spPr>
                  <a:xfrm>
                    <a:off x="1662572" y="3803878"/>
                    <a:ext cx="2229221" cy="45612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19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72" y="3803878"/>
                    <a:ext cx="2229221" cy="4561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6" name="CustomShape 3"/>
            <p:cNvSpPr/>
            <p:nvPr/>
          </p:nvSpPr>
          <p:spPr>
            <a:xfrm>
              <a:off x="10222811" y="2767353"/>
              <a:ext cx="1173545" cy="1137133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816864" y="2603634"/>
                <a:ext cx="7258294" cy="4108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2900" b="1" dirty="0"/>
                  <a:t>Ejemplo: </a:t>
                </a:r>
                <a14:m>
                  <m:oMath xmlns:m="http://schemas.openxmlformats.org/officeDocument/2006/math">
                    <m:r>
                      <a:rPr lang="es-MX" sz="29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sz="2900" dirty="0"/>
                  <a:t>: lanzar un dado al aire.</a:t>
                </a:r>
              </a:p>
              <a:p>
                <a:endParaRPr lang="es-MX" sz="2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sz="2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90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sz="29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sz="2900" dirty="0"/>
              </a:p>
              <a:p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1, 3, 5</m:t>
                        </m:r>
                      </m:e>
                    </m:d>
                  </m:oMath>
                </a14:m>
                <a:endParaRPr lang="es-MX" sz="2900" b="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r>
                  <a:rPr lang="es-MX" sz="2900" b="0" dirty="0"/>
                  <a:t>	</a:t>
                </a: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1, 2, 3, 4, 5, 6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sz="29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3, 5</m:t>
                        </m:r>
                      </m:e>
                    </m:d>
                  </m:oMath>
                </a14:m>
                <a:endParaRPr lang="es-MX" sz="29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r>
                  <a:rPr lang="es-MX" sz="2900" b="0" dirty="0"/>
                  <a:t>	</a:t>
                </a: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={1, 2,3, 4,5}</m:t>
                    </m:r>
                  </m:oMath>
                </a14:m>
                <a:r>
                  <a:rPr lang="es-MX" sz="2900" dirty="0"/>
                  <a:t>.</a:t>
                </a: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" y="2603634"/>
                <a:ext cx="7258294" cy="4108817"/>
              </a:xfrm>
              <a:prstGeom prst="rect">
                <a:avLst/>
              </a:prstGeom>
              <a:blipFill>
                <a:blip r:embed="rId6"/>
                <a:stretch>
                  <a:fillRect l="-1763" t="-1484" b="-341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rma libre 1"/>
          <p:cNvSpPr/>
          <p:nvPr/>
        </p:nvSpPr>
        <p:spPr>
          <a:xfrm>
            <a:off x="9396012" y="5042847"/>
            <a:ext cx="1993761" cy="1156874"/>
          </a:xfrm>
          <a:custGeom>
            <a:avLst/>
            <a:gdLst>
              <a:gd name="connsiteX0" fmla="*/ 982428 w 1993761"/>
              <a:gd name="connsiteY0" fmla="*/ 169233 h 1156874"/>
              <a:gd name="connsiteX1" fmla="*/ 872700 w 1993761"/>
              <a:gd name="connsiteY1" fmla="*/ 77793 h 1156874"/>
              <a:gd name="connsiteX2" fmla="*/ 717252 w 1993761"/>
              <a:gd name="connsiteY2" fmla="*/ 32073 h 1156874"/>
              <a:gd name="connsiteX3" fmla="*/ 534372 w 1993761"/>
              <a:gd name="connsiteY3" fmla="*/ 13785 h 1156874"/>
              <a:gd name="connsiteX4" fmla="*/ 415500 w 1993761"/>
              <a:gd name="connsiteY4" fmla="*/ 41217 h 1156874"/>
              <a:gd name="connsiteX5" fmla="*/ 260052 w 1993761"/>
              <a:gd name="connsiteY5" fmla="*/ 105225 h 1156874"/>
              <a:gd name="connsiteX6" fmla="*/ 196044 w 1993761"/>
              <a:gd name="connsiteY6" fmla="*/ 169233 h 1156874"/>
              <a:gd name="connsiteX7" fmla="*/ 86316 w 1993761"/>
              <a:gd name="connsiteY7" fmla="*/ 288105 h 1156874"/>
              <a:gd name="connsiteX8" fmla="*/ 40596 w 1993761"/>
              <a:gd name="connsiteY8" fmla="*/ 416121 h 1156874"/>
              <a:gd name="connsiteX9" fmla="*/ 4020 w 1993761"/>
              <a:gd name="connsiteY9" fmla="*/ 516705 h 1156874"/>
              <a:gd name="connsiteX10" fmla="*/ 4020 w 1993761"/>
              <a:gd name="connsiteY10" fmla="*/ 653865 h 1156874"/>
              <a:gd name="connsiteX11" fmla="*/ 31452 w 1993761"/>
              <a:gd name="connsiteY11" fmla="*/ 772737 h 1156874"/>
              <a:gd name="connsiteX12" fmla="*/ 113748 w 1993761"/>
              <a:gd name="connsiteY12" fmla="*/ 900753 h 1156874"/>
              <a:gd name="connsiteX13" fmla="*/ 214332 w 1993761"/>
              <a:gd name="connsiteY13" fmla="*/ 1028769 h 1156874"/>
              <a:gd name="connsiteX14" fmla="*/ 388068 w 1993761"/>
              <a:gd name="connsiteY14" fmla="*/ 1120209 h 1156874"/>
              <a:gd name="connsiteX15" fmla="*/ 516084 w 1993761"/>
              <a:gd name="connsiteY15" fmla="*/ 1156785 h 1156874"/>
              <a:gd name="connsiteX16" fmla="*/ 708108 w 1993761"/>
              <a:gd name="connsiteY16" fmla="*/ 1129353 h 1156874"/>
              <a:gd name="connsiteX17" fmla="*/ 808692 w 1993761"/>
              <a:gd name="connsiteY17" fmla="*/ 1092777 h 1156874"/>
              <a:gd name="connsiteX18" fmla="*/ 945852 w 1993761"/>
              <a:gd name="connsiteY18" fmla="*/ 1047057 h 1156874"/>
              <a:gd name="connsiteX19" fmla="*/ 1000716 w 1993761"/>
              <a:gd name="connsiteY19" fmla="*/ 992193 h 1156874"/>
              <a:gd name="connsiteX20" fmla="*/ 1110444 w 1993761"/>
              <a:gd name="connsiteY20" fmla="*/ 1056201 h 1156874"/>
              <a:gd name="connsiteX21" fmla="*/ 1220172 w 1993761"/>
              <a:gd name="connsiteY21" fmla="*/ 1111065 h 1156874"/>
              <a:gd name="connsiteX22" fmla="*/ 1311612 w 1993761"/>
              <a:gd name="connsiteY22" fmla="*/ 1138497 h 1156874"/>
              <a:gd name="connsiteX23" fmla="*/ 1467060 w 1993761"/>
              <a:gd name="connsiteY23" fmla="*/ 1138497 h 1156874"/>
              <a:gd name="connsiteX24" fmla="*/ 1585932 w 1993761"/>
              <a:gd name="connsiteY24" fmla="*/ 1111065 h 1156874"/>
              <a:gd name="connsiteX25" fmla="*/ 1713948 w 1993761"/>
              <a:gd name="connsiteY25" fmla="*/ 1065345 h 1156874"/>
              <a:gd name="connsiteX26" fmla="*/ 1832820 w 1993761"/>
              <a:gd name="connsiteY26" fmla="*/ 973905 h 1156874"/>
              <a:gd name="connsiteX27" fmla="*/ 1924260 w 1993761"/>
              <a:gd name="connsiteY27" fmla="*/ 873321 h 1156874"/>
              <a:gd name="connsiteX28" fmla="*/ 1988268 w 1993761"/>
              <a:gd name="connsiteY28" fmla="*/ 708729 h 1156874"/>
              <a:gd name="connsiteX29" fmla="*/ 1988268 w 1993761"/>
              <a:gd name="connsiteY29" fmla="*/ 516705 h 1156874"/>
              <a:gd name="connsiteX30" fmla="*/ 1969980 w 1993761"/>
              <a:gd name="connsiteY30" fmla="*/ 397833 h 1156874"/>
              <a:gd name="connsiteX31" fmla="*/ 1887684 w 1993761"/>
              <a:gd name="connsiteY31" fmla="*/ 251529 h 1156874"/>
              <a:gd name="connsiteX32" fmla="*/ 1832820 w 1993761"/>
              <a:gd name="connsiteY32" fmla="*/ 178377 h 1156874"/>
              <a:gd name="connsiteX33" fmla="*/ 1723092 w 1993761"/>
              <a:gd name="connsiteY33" fmla="*/ 96081 h 1156874"/>
              <a:gd name="connsiteX34" fmla="*/ 1613364 w 1993761"/>
              <a:gd name="connsiteY34" fmla="*/ 50361 h 1156874"/>
              <a:gd name="connsiteX35" fmla="*/ 1485348 w 1993761"/>
              <a:gd name="connsiteY35" fmla="*/ 4641 h 1156874"/>
              <a:gd name="connsiteX36" fmla="*/ 1348188 w 1993761"/>
              <a:gd name="connsiteY36" fmla="*/ 4641 h 1156874"/>
              <a:gd name="connsiteX37" fmla="*/ 1201884 w 1993761"/>
              <a:gd name="connsiteY37" fmla="*/ 32073 h 1156874"/>
              <a:gd name="connsiteX38" fmla="*/ 1101300 w 1993761"/>
              <a:gd name="connsiteY38" fmla="*/ 96081 h 1156874"/>
              <a:gd name="connsiteX39" fmla="*/ 982428 w 1993761"/>
              <a:gd name="connsiteY39" fmla="*/ 169233 h 115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93761" h="1156874">
                <a:moveTo>
                  <a:pt x="982428" y="169233"/>
                </a:moveTo>
                <a:cubicBezTo>
                  <a:pt x="944328" y="166185"/>
                  <a:pt x="916896" y="100653"/>
                  <a:pt x="872700" y="77793"/>
                </a:cubicBezTo>
                <a:cubicBezTo>
                  <a:pt x="828504" y="54933"/>
                  <a:pt x="773640" y="42741"/>
                  <a:pt x="717252" y="32073"/>
                </a:cubicBezTo>
                <a:cubicBezTo>
                  <a:pt x="660864" y="21405"/>
                  <a:pt x="584664" y="12261"/>
                  <a:pt x="534372" y="13785"/>
                </a:cubicBezTo>
                <a:cubicBezTo>
                  <a:pt x="484080" y="15309"/>
                  <a:pt x="461220" y="25977"/>
                  <a:pt x="415500" y="41217"/>
                </a:cubicBezTo>
                <a:cubicBezTo>
                  <a:pt x="369780" y="56457"/>
                  <a:pt x="296628" y="83889"/>
                  <a:pt x="260052" y="105225"/>
                </a:cubicBezTo>
                <a:cubicBezTo>
                  <a:pt x="223476" y="126561"/>
                  <a:pt x="225000" y="138753"/>
                  <a:pt x="196044" y="169233"/>
                </a:cubicBezTo>
                <a:cubicBezTo>
                  <a:pt x="167088" y="199713"/>
                  <a:pt x="112224" y="246957"/>
                  <a:pt x="86316" y="288105"/>
                </a:cubicBezTo>
                <a:cubicBezTo>
                  <a:pt x="60408" y="329253"/>
                  <a:pt x="54312" y="378021"/>
                  <a:pt x="40596" y="416121"/>
                </a:cubicBezTo>
                <a:cubicBezTo>
                  <a:pt x="26880" y="454221"/>
                  <a:pt x="10116" y="477081"/>
                  <a:pt x="4020" y="516705"/>
                </a:cubicBezTo>
                <a:cubicBezTo>
                  <a:pt x="-2076" y="556329"/>
                  <a:pt x="-552" y="611193"/>
                  <a:pt x="4020" y="653865"/>
                </a:cubicBezTo>
                <a:cubicBezTo>
                  <a:pt x="8592" y="696537"/>
                  <a:pt x="13164" y="731589"/>
                  <a:pt x="31452" y="772737"/>
                </a:cubicBezTo>
                <a:cubicBezTo>
                  <a:pt x="49740" y="813885"/>
                  <a:pt x="83268" y="858081"/>
                  <a:pt x="113748" y="900753"/>
                </a:cubicBezTo>
                <a:cubicBezTo>
                  <a:pt x="144228" y="943425"/>
                  <a:pt x="168612" y="992193"/>
                  <a:pt x="214332" y="1028769"/>
                </a:cubicBezTo>
                <a:cubicBezTo>
                  <a:pt x="260052" y="1065345"/>
                  <a:pt x="337776" y="1098873"/>
                  <a:pt x="388068" y="1120209"/>
                </a:cubicBezTo>
                <a:cubicBezTo>
                  <a:pt x="438360" y="1141545"/>
                  <a:pt x="462744" y="1155261"/>
                  <a:pt x="516084" y="1156785"/>
                </a:cubicBezTo>
                <a:cubicBezTo>
                  <a:pt x="569424" y="1158309"/>
                  <a:pt x="659340" y="1140021"/>
                  <a:pt x="708108" y="1129353"/>
                </a:cubicBezTo>
                <a:cubicBezTo>
                  <a:pt x="756876" y="1118685"/>
                  <a:pt x="769068" y="1106493"/>
                  <a:pt x="808692" y="1092777"/>
                </a:cubicBezTo>
                <a:cubicBezTo>
                  <a:pt x="848316" y="1079061"/>
                  <a:pt x="913848" y="1063821"/>
                  <a:pt x="945852" y="1047057"/>
                </a:cubicBezTo>
                <a:cubicBezTo>
                  <a:pt x="977856" y="1030293"/>
                  <a:pt x="973284" y="990669"/>
                  <a:pt x="1000716" y="992193"/>
                </a:cubicBezTo>
                <a:cubicBezTo>
                  <a:pt x="1028148" y="993717"/>
                  <a:pt x="1073868" y="1036389"/>
                  <a:pt x="1110444" y="1056201"/>
                </a:cubicBezTo>
                <a:cubicBezTo>
                  <a:pt x="1147020" y="1076013"/>
                  <a:pt x="1186644" y="1097349"/>
                  <a:pt x="1220172" y="1111065"/>
                </a:cubicBezTo>
                <a:cubicBezTo>
                  <a:pt x="1253700" y="1124781"/>
                  <a:pt x="1270464" y="1133925"/>
                  <a:pt x="1311612" y="1138497"/>
                </a:cubicBezTo>
                <a:cubicBezTo>
                  <a:pt x="1352760" y="1143069"/>
                  <a:pt x="1421340" y="1143069"/>
                  <a:pt x="1467060" y="1138497"/>
                </a:cubicBezTo>
                <a:cubicBezTo>
                  <a:pt x="1512780" y="1133925"/>
                  <a:pt x="1544784" y="1123257"/>
                  <a:pt x="1585932" y="1111065"/>
                </a:cubicBezTo>
                <a:cubicBezTo>
                  <a:pt x="1627080" y="1098873"/>
                  <a:pt x="1672800" y="1088205"/>
                  <a:pt x="1713948" y="1065345"/>
                </a:cubicBezTo>
                <a:cubicBezTo>
                  <a:pt x="1755096" y="1042485"/>
                  <a:pt x="1797768" y="1005909"/>
                  <a:pt x="1832820" y="973905"/>
                </a:cubicBezTo>
                <a:cubicBezTo>
                  <a:pt x="1867872" y="941901"/>
                  <a:pt x="1898352" y="917517"/>
                  <a:pt x="1924260" y="873321"/>
                </a:cubicBezTo>
                <a:cubicBezTo>
                  <a:pt x="1950168" y="829125"/>
                  <a:pt x="1977600" y="768165"/>
                  <a:pt x="1988268" y="708729"/>
                </a:cubicBezTo>
                <a:cubicBezTo>
                  <a:pt x="1998936" y="649293"/>
                  <a:pt x="1991316" y="568521"/>
                  <a:pt x="1988268" y="516705"/>
                </a:cubicBezTo>
                <a:cubicBezTo>
                  <a:pt x="1985220" y="464889"/>
                  <a:pt x="1986744" y="442029"/>
                  <a:pt x="1969980" y="397833"/>
                </a:cubicBezTo>
                <a:cubicBezTo>
                  <a:pt x="1953216" y="353637"/>
                  <a:pt x="1910544" y="288105"/>
                  <a:pt x="1887684" y="251529"/>
                </a:cubicBezTo>
                <a:cubicBezTo>
                  <a:pt x="1864824" y="214953"/>
                  <a:pt x="1860252" y="204285"/>
                  <a:pt x="1832820" y="178377"/>
                </a:cubicBezTo>
                <a:cubicBezTo>
                  <a:pt x="1805388" y="152469"/>
                  <a:pt x="1759668" y="117417"/>
                  <a:pt x="1723092" y="96081"/>
                </a:cubicBezTo>
                <a:cubicBezTo>
                  <a:pt x="1686516" y="74745"/>
                  <a:pt x="1652988" y="65601"/>
                  <a:pt x="1613364" y="50361"/>
                </a:cubicBezTo>
                <a:cubicBezTo>
                  <a:pt x="1573740" y="35121"/>
                  <a:pt x="1529544" y="12261"/>
                  <a:pt x="1485348" y="4641"/>
                </a:cubicBezTo>
                <a:cubicBezTo>
                  <a:pt x="1441152" y="-2979"/>
                  <a:pt x="1395432" y="69"/>
                  <a:pt x="1348188" y="4641"/>
                </a:cubicBezTo>
                <a:cubicBezTo>
                  <a:pt x="1300944" y="9213"/>
                  <a:pt x="1243032" y="16833"/>
                  <a:pt x="1201884" y="32073"/>
                </a:cubicBezTo>
                <a:cubicBezTo>
                  <a:pt x="1160736" y="47313"/>
                  <a:pt x="1133304" y="73221"/>
                  <a:pt x="1101300" y="96081"/>
                </a:cubicBezTo>
                <a:cubicBezTo>
                  <a:pt x="1069296" y="118941"/>
                  <a:pt x="1020528" y="172281"/>
                  <a:pt x="982428" y="169233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7933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La </a:t>
                </a:r>
                <a:r>
                  <a:rPr lang="es-MX" b="1" dirty="0"/>
                  <a:t>inclusión</a:t>
                </a:r>
                <a:r>
                  <a:rPr lang="es-MX" dirty="0"/>
                  <a:t> de los sucesos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representa que sí se cumple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, entonces también se cumple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stomShape 4"/>
              <p:cNvSpPr/>
              <p:nvPr/>
            </p:nvSpPr>
            <p:spPr>
              <a:xfrm>
                <a:off x="10793118" y="2724364"/>
                <a:ext cx="23211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sz="1600" b="1" dirty="0"/>
              </a:p>
            </p:txBody>
          </p:sp>
        </mc:Choice>
        <mc:Fallback xmlns="">
          <p:sp>
            <p:nvSpPr>
              <p:cNvPr id="11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118" y="2724364"/>
                <a:ext cx="232119" cy="320832"/>
              </a:xfrm>
              <a:prstGeom prst="rect">
                <a:avLst/>
              </a:prstGeom>
              <a:blipFill>
                <a:blip r:embed="rId3"/>
                <a:stretch>
                  <a:fillRect r="-42105" b="-188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/>
          <p:cNvGrpSpPr/>
          <p:nvPr/>
        </p:nvGrpSpPr>
        <p:grpSpPr>
          <a:xfrm>
            <a:off x="8608071" y="2062726"/>
            <a:ext cx="3079993" cy="2156663"/>
            <a:chOff x="8608071" y="2062726"/>
            <a:chExt cx="3079993" cy="2156663"/>
          </a:xfrm>
        </p:grpSpPr>
        <p:grpSp>
          <p:nvGrpSpPr>
            <p:cNvPr id="5" name="Grupo 4"/>
            <p:cNvGrpSpPr/>
            <p:nvPr/>
          </p:nvGrpSpPr>
          <p:grpSpPr>
            <a:xfrm>
              <a:off x="8608071" y="2062726"/>
              <a:ext cx="3079993" cy="2156663"/>
              <a:chOff x="-58549" y="3529074"/>
              <a:chExt cx="4776853" cy="3066086"/>
            </a:xfrm>
            <a:noFill/>
          </p:grpSpPr>
          <p:sp>
            <p:nvSpPr>
              <p:cNvPr id="6" name="CustomShape 2"/>
              <p:cNvSpPr/>
              <p:nvPr/>
            </p:nvSpPr>
            <p:spPr>
              <a:xfrm>
                <a:off x="749808" y="3787160"/>
                <a:ext cx="3968496" cy="2808000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7" name="CustomShape 3"/>
              <p:cNvSpPr/>
              <p:nvPr/>
            </p:nvSpPr>
            <p:spPr>
              <a:xfrm>
                <a:off x="2004012" y="4706049"/>
                <a:ext cx="1460086" cy="1266197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stomShape 4"/>
                  <p:cNvSpPr/>
                  <p:nvPr/>
                </p:nvSpPr>
                <p:spPr>
                  <a:xfrm>
                    <a:off x="2230029" y="5111087"/>
                    <a:ext cx="360000" cy="45612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8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029" y="5111087"/>
                    <a:ext cx="360000" cy="4561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4211" b="-18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2" name="CustomShape 3"/>
            <p:cNvSpPr/>
            <p:nvPr/>
          </p:nvSpPr>
          <p:spPr>
            <a:xfrm>
              <a:off x="9829801" y="2603635"/>
              <a:ext cx="1566556" cy="1300852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816864" y="2603634"/>
                <a:ext cx="7258294" cy="321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2900" b="1" dirty="0"/>
                  <a:t>Ejemplo: </a:t>
                </a:r>
                <a14:m>
                  <m:oMath xmlns:m="http://schemas.openxmlformats.org/officeDocument/2006/math">
                    <m:r>
                      <a:rPr lang="es-MX" sz="29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sz="2900" dirty="0"/>
                  <a:t>: lanzar un dado al aire.</a:t>
                </a:r>
              </a:p>
              <a:p>
                <a:endParaRPr lang="es-MX" sz="2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sz="2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90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sz="29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sz="2900" dirty="0"/>
              </a:p>
              <a:p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3, 5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⊈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MX" sz="2900" dirty="0"/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" y="2603634"/>
                <a:ext cx="7258294" cy="3216265"/>
              </a:xfrm>
              <a:prstGeom prst="rect">
                <a:avLst/>
              </a:prstGeom>
              <a:blipFill>
                <a:blip r:embed="rId5"/>
                <a:stretch>
                  <a:fillRect l="-1763" t="-18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871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11033014" cy="44958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La </a:t>
                </a:r>
                <a:r>
                  <a:rPr lang="es-MX" b="1" dirty="0"/>
                  <a:t>diferencia</a:t>
                </a:r>
                <a:r>
                  <a:rPr lang="es-MX" dirty="0"/>
                  <a:t> de los sucesos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s-MX" dirty="0"/>
                  <a:t>, representa que se cumple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y no se cumple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MX" dirty="0"/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Si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s-MX" dirty="0"/>
                  <a:t> se denomina </a:t>
                </a:r>
                <a:r>
                  <a:rPr lang="es-MX" b="1" dirty="0"/>
                  <a:t>diferencia propia. </a:t>
                </a:r>
                <a:r>
                  <a:rPr lang="es-MX" dirty="0"/>
                  <a:t>Note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s-MX" dirty="0"/>
              </a:p>
              <a:p>
                <a:pPr marL="0" indent="0" algn="just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11033014" cy="4495800"/>
              </a:xfrm>
              <a:blipFill>
                <a:blip r:embed="rId2"/>
                <a:stretch>
                  <a:fillRect l="-1160" t="-1357" r="-116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621067" y="4383523"/>
            <a:ext cx="3079993" cy="2156663"/>
            <a:chOff x="8608071" y="4353890"/>
            <a:chExt cx="3079993" cy="2156663"/>
          </a:xfrm>
        </p:grpSpPr>
        <p:grpSp>
          <p:nvGrpSpPr>
            <p:cNvPr id="14" name="Grupo 13"/>
            <p:cNvGrpSpPr/>
            <p:nvPr/>
          </p:nvGrpSpPr>
          <p:grpSpPr>
            <a:xfrm>
              <a:off x="8608071" y="4353890"/>
              <a:ext cx="3079993" cy="2156663"/>
              <a:chOff x="8608071" y="2062726"/>
              <a:chExt cx="3079993" cy="2156663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608071" y="2062726"/>
                <a:ext cx="3079993" cy="2156663"/>
                <a:chOff x="-58549" y="3529074"/>
                <a:chExt cx="4776853" cy="3066086"/>
              </a:xfrm>
              <a:noFill/>
            </p:grpSpPr>
            <p:sp>
              <p:nvSpPr>
                <p:cNvPr id="17" name="CustomShape 2"/>
                <p:cNvSpPr/>
                <p:nvPr/>
              </p:nvSpPr>
              <p:spPr>
                <a:xfrm>
                  <a:off x="749808" y="3787160"/>
                  <a:ext cx="3968496" cy="2808000"/>
                </a:xfrm>
                <a:prstGeom prst="rect">
                  <a:avLst/>
                </a:prstGeom>
                <a:grpFill/>
                <a:ln w="57150">
                  <a:solidFill>
                    <a:srgbClr val="2F2B20"/>
                  </a:solidFill>
                  <a:miter/>
                </a:ln>
              </p:spPr>
            </p:sp>
            <p:sp>
              <p:nvSpPr>
                <p:cNvPr id="18" name="CustomShape 3"/>
                <p:cNvSpPr/>
                <p:nvPr/>
              </p:nvSpPr>
              <p:spPr>
                <a:xfrm>
                  <a:off x="1232871" y="4335639"/>
                  <a:ext cx="1820086" cy="1616640"/>
                </a:xfrm>
                <a:prstGeom prst="ellipse">
                  <a:avLst/>
                </a:prstGeom>
                <a:grpFill/>
                <a:ln w="38100">
                  <a:solidFill>
                    <a:srgbClr val="2F2B20"/>
                  </a:solidFill>
                  <a:round/>
                </a:ln>
              </p:spPr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CustomShape 4"/>
                    <p:cNvSpPr/>
                    <p:nvPr/>
                  </p:nvSpPr>
                  <p:spPr>
                    <a:xfrm>
                      <a:off x="1742501" y="5925983"/>
                      <a:ext cx="2229221" cy="456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0000" tIns="45000" rIns="90000" bIns="45000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MX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s-MX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MX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sz="2800" b="1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CustomShap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2501" y="5925983"/>
                      <a:ext cx="2229221" cy="4561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5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s-MX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CustomShape 4"/>
                <p:cNvSpPr/>
                <p:nvPr/>
              </p:nvSpPr>
              <p:spPr>
                <a:xfrm>
                  <a:off x="-58549" y="3529074"/>
                  <a:ext cx="578962" cy="50900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2800" b="1" dirty="0">
                      <a:solidFill>
                        <a:srgbClr val="2F2B20"/>
                      </a:solidFill>
                      <a:latin typeface="Bookman Old Style" pitchFamily="18" charset="0"/>
                      <a:sym typeface="Symbol"/>
                    </a:rPr>
                    <a:t></a:t>
                  </a:r>
                  <a:endParaRPr b="1" dirty="0"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6" name="CustomShape 3"/>
              <p:cNvSpPr/>
              <p:nvPr/>
            </p:nvSpPr>
            <p:spPr>
              <a:xfrm>
                <a:off x="10265262" y="2630057"/>
                <a:ext cx="1173545" cy="1137133"/>
              </a:xfrm>
              <a:prstGeom prst="ellipse">
                <a:avLst/>
              </a:prstGeom>
              <a:noFill/>
              <a:ln w="38100">
                <a:solidFill>
                  <a:srgbClr val="2F2B20"/>
                </a:solidFill>
                <a:round/>
              </a:ln>
            </p:spPr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stomShape 4"/>
                <p:cNvSpPr/>
                <p:nvPr/>
              </p:nvSpPr>
              <p:spPr>
                <a:xfrm>
                  <a:off x="9191423" y="4600389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21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1423" y="4600389"/>
                  <a:ext cx="232119" cy="320832"/>
                </a:xfrm>
                <a:prstGeom prst="rect">
                  <a:avLst/>
                </a:prstGeom>
                <a:blipFill>
                  <a:blip r:embed="rId6"/>
                  <a:stretch>
                    <a:fillRect r="-31579" b="-1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stomShape 4"/>
                <p:cNvSpPr/>
                <p:nvPr/>
              </p:nvSpPr>
              <p:spPr>
                <a:xfrm>
                  <a:off x="11206688" y="4532904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24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6688" y="4532904"/>
                  <a:ext cx="232119" cy="320832"/>
                </a:xfrm>
                <a:prstGeom prst="rect">
                  <a:avLst/>
                </a:prstGeom>
                <a:blipFill>
                  <a:blip r:embed="rId7"/>
                  <a:stretch>
                    <a:fillRect r="-42105" b="-188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orma libre 9"/>
            <p:cNvSpPr/>
            <p:nvPr/>
          </p:nvSpPr>
          <p:spPr>
            <a:xfrm>
              <a:off x="10439942" y="4910239"/>
              <a:ext cx="1008451" cy="1161377"/>
            </a:xfrm>
            <a:custGeom>
              <a:avLst/>
              <a:gdLst>
                <a:gd name="connsiteX0" fmla="*/ 2506 w 1008451"/>
                <a:gd name="connsiteY0" fmla="*/ 182969 h 1161377"/>
                <a:gd name="connsiteX1" fmla="*/ 121378 w 1008451"/>
                <a:gd name="connsiteY1" fmla="*/ 64097 h 1161377"/>
                <a:gd name="connsiteX2" fmla="*/ 267682 w 1008451"/>
                <a:gd name="connsiteY2" fmla="*/ 36665 h 1161377"/>
                <a:gd name="connsiteX3" fmla="*/ 423130 w 1008451"/>
                <a:gd name="connsiteY3" fmla="*/ 89 h 1161377"/>
                <a:gd name="connsiteX4" fmla="*/ 569434 w 1008451"/>
                <a:gd name="connsiteY4" fmla="*/ 27521 h 1161377"/>
                <a:gd name="connsiteX5" fmla="*/ 670018 w 1008451"/>
                <a:gd name="connsiteY5" fmla="*/ 64097 h 1161377"/>
                <a:gd name="connsiteX6" fmla="*/ 798034 w 1008451"/>
                <a:gd name="connsiteY6" fmla="*/ 137249 h 1161377"/>
                <a:gd name="connsiteX7" fmla="*/ 880330 w 1008451"/>
                <a:gd name="connsiteY7" fmla="*/ 219545 h 1161377"/>
                <a:gd name="connsiteX8" fmla="*/ 926050 w 1008451"/>
                <a:gd name="connsiteY8" fmla="*/ 329273 h 1161377"/>
                <a:gd name="connsiteX9" fmla="*/ 980914 w 1008451"/>
                <a:gd name="connsiteY9" fmla="*/ 448145 h 1161377"/>
                <a:gd name="connsiteX10" fmla="*/ 1008346 w 1008451"/>
                <a:gd name="connsiteY10" fmla="*/ 594449 h 1161377"/>
                <a:gd name="connsiteX11" fmla="*/ 971770 w 1008451"/>
                <a:gd name="connsiteY11" fmla="*/ 768185 h 1161377"/>
                <a:gd name="connsiteX12" fmla="*/ 871186 w 1008451"/>
                <a:gd name="connsiteY12" fmla="*/ 941921 h 1161377"/>
                <a:gd name="connsiteX13" fmla="*/ 715738 w 1008451"/>
                <a:gd name="connsiteY13" fmla="*/ 1060793 h 1161377"/>
                <a:gd name="connsiteX14" fmla="*/ 596866 w 1008451"/>
                <a:gd name="connsiteY14" fmla="*/ 1133945 h 1161377"/>
                <a:gd name="connsiteX15" fmla="*/ 441418 w 1008451"/>
                <a:gd name="connsiteY15" fmla="*/ 1161377 h 1161377"/>
                <a:gd name="connsiteX16" fmla="*/ 267682 w 1008451"/>
                <a:gd name="connsiteY16" fmla="*/ 1133945 h 1161377"/>
                <a:gd name="connsiteX17" fmla="*/ 130522 w 1008451"/>
                <a:gd name="connsiteY17" fmla="*/ 1088225 h 1161377"/>
                <a:gd name="connsiteX18" fmla="*/ 48226 w 1008451"/>
                <a:gd name="connsiteY18" fmla="*/ 1033361 h 1161377"/>
                <a:gd name="connsiteX19" fmla="*/ 11650 w 1008451"/>
                <a:gd name="connsiteY19" fmla="*/ 987641 h 1161377"/>
                <a:gd name="connsiteX20" fmla="*/ 75658 w 1008451"/>
                <a:gd name="connsiteY20" fmla="*/ 877913 h 1161377"/>
                <a:gd name="connsiteX21" fmla="*/ 167098 w 1008451"/>
                <a:gd name="connsiteY21" fmla="*/ 759041 h 1161377"/>
                <a:gd name="connsiteX22" fmla="*/ 167098 w 1008451"/>
                <a:gd name="connsiteY22" fmla="*/ 576161 h 1161377"/>
                <a:gd name="connsiteX23" fmla="*/ 157954 w 1008451"/>
                <a:gd name="connsiteY23" fmla="*/ 429857 h 1161377"/>
                <a:gd name="connsiteX24" fmla="*/ 121378 w 1008451"/>
                <a:gd name="connsiteY24" fmla="*/ 310985 h 1161377"/>
                <a:gd name="connsiteX25" fmla="*/ 48226 w 1008451"/>
                <a:gd name="connsiteY25" fmla="*/ 228689 h 1161377"/>
                <a:gd name="connsiteX26" fmla="*/ 2506 w 1008451"/>
                <a:gd name="connsiteY26" fmla="*/ 182969 h 116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8451" h="1161377">
                  <a:moveTo>
                    <a:pt x="2506" y="182969"/>
                  </a:moveTo>
                  <a:cubicBezTo>
                    <a:pt x="14698" y="155537"/>
                    <a:pt x="77182" y="88481"/>
                    <a:pt x="121378" y="64097"/>
                  </a:cubicBezTo>
                  <a:cubicBezTo>
                    <a:pt x="165574" y="39713"/>
                    <a:pt x="217390" y="47333"/>
                    <a:pt x="267682" y="36665"/>
                  </a:cubicBezTo>
                  <a:cubicBezTo>
                    <a:pt x="317974" y="25997"/>
                    <a:pt x="372838" y="1613"/>
                    <a:pt x="423130" y="89"/>
                  </a:cubicBezTo>
                  <a:cubicBezTo>
                    <a:pt x="473422" y="-1435"/>
                    <a:pt x="528286" y="16853"/>
                    <a:pt x="569434" y="27521"/>
                  </a:cubicBezTo>
                  <a:cubicBezTo>
                    <a:pt x="610582" y="38189"/>
                    <a:pt x="631918" y="45809"/>
                    <a:pt x="670018" y="64097"/>
                  </a:cubicBezTo>
                  <a:cubicBezTo>
                    <a:pt x="708118" y="82385"/>
                    <a:pt x="762982" y="111341"/>
                    <a:pt x="798034" y="137249"/>
                  </a:cubicBezTo>
                  <a:cubicBezTo>
                    <a:pt x="833086" y="163157"/>
                    <a:pt x="858994" y="187541"/>
                    <a:pt x="880330" y="219545"/>
                  </a:cubicBezTo>
                  <a:cubicBezTo>
                    <a:pt x="901666" y="251549"/>
                    <a:pt x="909286" y="291173"/>
                    <a:pt x="926050" y="329273"/>
                  </a:cubicBezTo>
                  <a:cubicBezTo>
                    <a:pt x="942814" y="367373"/>
                    <a:pt x="967198" y="403949"/>
                    <a:pt x="980914" y="448145"/>
                  </a:cubicBezTo>
                  <a:cubicBezTo>
                    <a:pt x="994630" y="492341"/>
                    <a:pt x="1009870" y="541109"/>
                    <a:pt x="1008346" y="594449"/>
                  </a:cubicBezTo>
                  <a:cubicBezTo>
                    <a:pt x="1006822" y="647789"/>
                    <a:pt x="994630" y="710273"/>
                    <a:pt x="971770" y="768185"/>
                  </a:cubicBezTo>
                  <a:cubicBezTo>
                    <a:pt x="948910" y="826097"/>
                    <a:pt x="913858" y="893153"/>
                    <a:pt x="871186" y="941921"/>
                  </a:cubicBezTo>
                  <a:cubicBezTo>
                    <a:pt x="828514" y="990689"/>
                    <a:pt x="761458" y="1028789"/>
                    <a:pt x="715738" y="1060793"/>
                  </a:cubicBezTo>
                  <a:cubicBezTo>
                    <a:pt x="670018" y="1092797"/>
                    <a:pt x="642586" y="1117181"/>
                    <a:pt x="596866" y="1133945"/>
                  </a:cubicBezTo>
                  <a:cubicBezTo>
                    <a:pt x="551146" y="1150709"/>
                    <a:pt x="496282" y="1161377"/>
                    <a:pt x="441418" y="1161377"/>
                  </a:cubicBezTo>
                  <a:cubicBezTo>
                    <a:pt x="386554" y="1161377"/>
                    <a:pt x="319498" y="1146137"/>
                    <a:pt x="267682" y="1133945"/>
                  </a:cubicBezTo>
                  <a:cubicBezTo>
                    <a:pt x="215866" y="1121753"/>
                    <a:pt x="167098" y="1104989"/>
                    <a:pt x="130522" y="1088225"/>
                  </a:cubicBezTo>
                  <a:cubicBezTo>
                    <a:pt x="93946" y="1071461"/>
                    <a:pt x="68038" y="1050125"/>
                    <a:pt x="48226" y="1033361"/>
                  </a:cubicBezTo>
                  <a:cubicBezTo>
                    <a:pt x="28414" y="1016597"/>
                    <a:pt x="7078" y="1013549"/>
                    <a:pt x="11650" y="987641"/>
                  </a:cubicBezTo>
                  <a:cubicBezTo>
                    <a:pt x="16222" y="961733"/>
                    <a:pt x="49750" y="916013"/>
                    <a:pt x="75658" y="877913"/>
                  </a:cubicBezTo>
                  <a:cubicBezTo>
                    <a:pt x="101566" y="839813"/>
                    <a:pt x="151858" y="809333"/>
                    <a:pt x="167098" y="759041"/>
                  </a:cubicBezTo>
                  <a:cubicBezTo>
                    <a:pt x="182338" y="708749"/>
                    <a:pt x="168622" y="631025"/>
                    <a:pt x="167098" y="576161"/>
                  </a:cubicBezTo>
                  <a:cubicBezTo>
                    <a:pt x="165574" y="521297"/>
                    <a:pt x="165574" y="474053"/>
                    <a:pt x="157954" y="429857"/>
                  </a:cubicBezTo>
                  <a:cubicBezTo>
                    <a:pt x="150334" y="385661"/>
                    <a:pt x="139666" y="344513"/>
                    <a:pt x="121378" y="310985"/>
                  </a:cubicBezTo>
                  <a:cubicBezTo>
                    <a:pt x="103090" y="277457"/>
                    <a:pt x="71086" y="250025"/>
                    <a:pt x="48226" y="228689"/>
                  </a:cubicBezTo>
                  <a:cubicBezTo>
                    <a:pt x="25366" y="207353"/>
                    <a:pt x="-9686" y="210401"/>
                    <a:pt x="2506" y="182969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8635897" y="4383523"/>
            <a:ext cx="3079993" cy="2156663"/>
            <a:chOff x="8608071" y="4353890"/>
            <a:chExt cx="3079993" cy="2156663"/>
          </a:xfrm>
        </p:grpSpPr>
        <p:grpSp>
          <p:nvGrpSpPr>
            <p:cNvPr id="28" name="Grupo 27"/>
            <p:cNvGrpSpPr/>
            <p:nvPr/>
          </p:nvGrpSpPr>
          <p:grpSpPr>
            <a:xfrm>
              <a:off x="8608071" y="4353890"/>
              <a:ext cx="3079993" cy="2156663"/>
              <a:chOff x="8608071" y="2062726"/>
              <a:chExt cx="3079993" cy="2156663"/>
            </a:xfrm>
          </p:grpSpPr>
          <p:sp>
            <p:nvSpPr>
              <p:cNvPr id="33" name="CustomShape 3"/>
              <p:cNvSpPr/>
              <p:nvPr/>
            </p:nvSpPr>
            <p:spPr>
              <a:xfrm>
                <a:off x="9626469" y="2514128"/>
                <a:ext cx="1703798" cy="152293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8100">
                <a:solidFill>
                  <a:srgbClr val="2F2B20"/>
                </a:solidFill>
                <a:round/>
              </a:ln>
            </p:spPr>
          </p:sp>
          <p:grpSp>
            <p:nvGrpSpPr>
              <p:cNvPr id="32" name="Grupo 31"/>
              <p:cNvGrpSpPr/>
              <p:nvPr/>
            </p:nvGrpSpPr>
            <p:grpSpPr>
              <a:xfrm>
                <a:off x="8608071" y="2062726"/>
                <a:ext cx="3079993" cy="2156663"/>
                <a:chOff x="-58549" y="3529074"/>
                <a:chExt cx="4776853" cy="3066086"/>
              </a:xfrm>
              <a:noFill/>
            </p:grpSpPr>
            <p:sp>
              <p:nvSpPr>
                <p:cNvPr id="34" name="CustomShape 2"/>
                <p:cNvSpPr/>
                <p:nvPr/>
              </p:nvSpPr>
              <p:spPr>
                <a:xfrm>
                  <a:off x="749808" y="3787160"/>
                  <a:ext cx="3968496" cy="2808000"/>
                </a:xfrm>
                <a:prstGeom prst="rect">
                  <a:avLst/>
                </a:prstGeom>
                <a:grpFill/>
                <a:ln w="57150">
                  <a:solidFill>
                    <a:srgbClr val="2F2B20"/>
                  </a:solidFill>
                  <a:miter/>
                </a:ln>
              </p:spPr>
            </p:sp>
            <p:sp>
              <p:nvSpPr>
                <p:cNvPr id="35" name="CustomShape 3"/>
                <p:cNvSpPr/>
                <p:nvPr/>
              </p:nvSpPr>
              <p:spPr>
                <a:xfrm>
                  <a:off x="2355600" y="4999235"/>
                  <a:ext cx="1363018" cy="114088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2F2B20"/>
                  </a:solidFill>
                  <a:round/>
                </a:ln>
              </p:spPr>
            </p:sp>
            <p:sp>
              <p:nvSpPr>
                <p:cNvPr id="37" name="CustomShape 4"/>
                <p:cNvSpPr/>
                <p:nvPr/>
              </p:nvSpPr>
              <p:spPr>
                <a:xfrm>
                  <a:off x="-58549" y="3529074"/>
                  <a:ext cx="578962" cy="50900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2800" b="1" dirty="0">
                      <a:solidFill>
                        <a:srgbClr val="2F2B20"/>
                      </a:solidFill>
                      <a:latin typeface="Bookman Old Style" pitchFamily="18" charset="0"/>
                      <a:sym typeface="Symbol"/>
                    </a:rPr>
                    <a:t></a:t>
                  </a:r>
                  <a:endParaRPr b="1" dirty="0">
                    <a:latin typeface="Bookman Old Style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stomShape 4"/>
                <p:cNvSpPr/>
                <p:nvPr/>
              </p:nvSpPr>
              <p:spPr>
                <a:xfrm>
                  <a:off x="10371954" y="5362573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29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1954" y="5362573"/>
                  <a:ext cx="232119" cy="320832"/>
                </a:xfrm>
                <a:prstGeom prst="rect">
                  <a:avLst/>
                </a:prstGeom>
                <a:blipFill>
                  <a:blip r:embed="rId8"/>
                  <a:stretch>
                    <a:fillRect r="-31579" b="-1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stomShape 4"/>
                <p:cNvSpPr/>
                <p:nvPr/>
              </p:nvSpPr>
              <p:spPr>
                <a:xfrm>
                  <a:off x="11206688" y="4532904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30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6688" y="4532904"/>
                  <a:ext cx="232119" cy="320832"/>
                </a:xfrm>
                <a:prstGeom prst="rect">
                  <a:avLst/>
                </a:prstGeom>
                <a:blipFill>
                  <a:blip r:embed="rId9"/>
                  <a:stretch>
                    <a:fillRect r="-42105" b="-188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/>
              <p:cNvSpPr txBox="1"/>
              <p:nvPr/>
            </p:nvSpPr>
            <p:spPr>
              <a:xfrm>
                <a:off x="9936544" y="4996077"/>
                <a:ext cx="926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8" name="Cuadro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544" y="4996077"/>
                <a:ext cx="9264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upo 38"/>
          <p:cNvGrpSpPr/>
          <p:nvPr/>
        </p:nvGrpSpPr>
        <p:grpSpPr>
          <a:xfrm>
            <a:off x="4822813" y="4383523"/>
            <a:ext cx="3079993" cy="2156663"/>
            <a:chOff x="8608071" y="2062726"/>
            <a:chExt cx="3079993" cy="2156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stomShape 4"/>
                <p:cNvSpPr/>
                <p:nvPr/>
              </p:nvSpPr>
              <p:spPr>
                <a:xfrm>
                  <a:off x="11206687" y="2241740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40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6687" y="2241740"/>
                  <a:ext cx="232119" cy="320832"/>
                </a:xfrm>
                <a:prstGeom prst="rect">
                  <a:avLst/>
                </a:prstGeom>
                <a:blipFill>
                  <a:blip r:embed="rId11"/>
                  <a:stretch>
                    <a:fillRect r="-38462" b="-188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upo 40"/>
            <p:cNvGrpSpPr/>
            <p:nvPr/>
          </p:nvGrpSpPr>
          <p:grpSpPr>
            <a:xfrm>
              <a:off x="8608071" y="2062726"/>
              <a:ext cx="3079993" cy="2156663"/>
              <a:chOff x="8608071" y="2062726"/>
              <a:chExt cx="3079993" cy="2156663"/>
            </a:xfrm>
          </p:grpSpPr>
          <p:grpSp>
            <p:nvGrpSpPr>
              <p:cNvPr id="44" name="Grupo 43"/>
              <p:cNvGrpSpPr/>
              <p:nvPr/>
            </p:nvGrpSpPr>
            <p:grpSpPr>
              <a:xfrm>
                <a:off x="8608071" y="2062726"/>
                <a:ext cx="3079993" cy="2156663"/>
                <a:chOff x="-58549" y="3529074"/>
                <a:chExt cx="4776853" cy="3066086"/>
              </a:xfrm>
              <a:noFill/>
            </p:grpSpPr>
            <p:sp>
              <p:nvSpPr>
                <p:cNvPr id="46" name="CustomShape 2"/>
                <p:cNvSpPr/>
                <p:nvPr/>
              </p:nvSpPr>
              <p:spPr>
                <a:xfrm>
                  <a:off x="749808" y="3787160"/>
                  <a:ext cx="3968496" cy="2808000"/>
                </a:xfrm>
                <a:prstGeom prst="rect">
                  <a:avLst/>
                </a:prstGeom>
                <a:grpFill/>
                <a:ln w="57150">
                  <a:solidFill>
                    <a:srgbClr val="2F2B20"/>
                  </a:solidFill>
                  <a:miter/>
                </a:ln>
              </p:spPr>
            </p:sp>
            <p:sp>
              <p:nvSpPr>
                <p:cNvPr id="47" name="CustomShape 3"/>
                <p:cNvSpPr/>
                <p:nvPr/>
              </p:nvSpPr>
              <p:spPr>
                <a:xfrm>
                  <a:off x="1167033" y="4245275"/>
                  <a:ext cx="1820086" cy="1616640"/>
                </a:xfrm>
                <a:prstGeom prst="ellipse">
                  <a:avLst/>
                </a:prstGeom>
                <a:grpFill/>
                <a:ln w="38100">
                  <a:solidFill>
                    <a:srgbClr val="2F2B20"/>
                  </a:solidFill>
                  <a:round/>
                </a:ln>
              </p:spPr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CustomShape 4"/>
                    <p:cNvSpPr/>
                    <p:nvPr/>
                  </p:nvSpPr>
                  <p:spPr>
                    <a:xfrm>
                      <a:off x="807033" y="3786115"/>
                      <a:ext cx="360000" cy="4561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lIns="90000" tIns="45000" rIns="90000" bIns="45000"/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MX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sz="1600" b="1" dirty="0"/>
                    </a:p>
                  </p:txBody>
                </p:sp>
              </mc:Choice>
              <mc:Fallback xmlns="">
                <p:sp>
                  <p:nvSpPr>
                    <p:cNvPr id="8" name="CustomShap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7033" y="3786115"/>
                      <a:ext cx="360000" cy="45612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31579" b="-1886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s-MX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9" name="CustomShape 4"/>
                <p:cNvSpPr/>
                <p:nvPr/>
              </p:nvSpPr>
              <p:spPr>
                <a:xfrm>
                  <a:off x="-58549" y="3529074"/>
                  <a:ext cx="578962" cy="50900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2800" b="1" dirty="0">
                      <a:solidFill>
                        <a:srgbClr val="2F2B20"/>
                      </a:solidFill>
                      <a:latin typeface="Bookman Old Style" pitchFamily="18" charset="0"/>
                      <a:sym typeface="Symbol"/>
                    </a:rPr>
                    <a:t></a:t>
                  </a:r>
                  <a:endParaRPr b="1" dirty="0"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45" name="CustomShape 3"/>
              <p:cNvSpPr/>
              <p:nvPr/>
            </p:nvSpPr>
            <p:spPr>
              <a:xfrm>
                <a:off x="10222811" y="2566496"/>
                <a:ext cx="1173545" cy="1137133"/>
              </a:xfrm>
              <a:prstGeom prst="ellipse">
                <a:avLst/>
              </a:prstGeom>
              <a:noFill/>
              <a:ln w="38100">
                <a:solidFill>
                  <a:srgbClr val="2F2B20"/>
                </a:solidFill>
                <a:round/>
              </a:ln>
            </p:spPr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ustomShape 4"/>
                <p:cNvSpPr/>
                <p:nvPr/>
              </p:nvSpPr>
              <p:spPr>
                <a:xfrm>
                  <a:off x="9769342" y="3707553"/>
                  <a:ext cx="1437345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42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342" y="3707553"/>
                  <a:ext cx="1437345" cy="320832"/>
                </a:xfrm>
                <a:prstGeom prst="rect">
                  <a:avLst/>
                </a:prstGeom>
                <a:blipFill>
                  <a:blip r:embed="rId12"/>
                  <a:stretch>
                    <a:fillRect b="-188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Forma libre 42"/>
            <p:cNvSpPr/>
            <p:nvPr/>
          </p:nvSpPr>
          <p:spPr>
            <a:xfrm>
              <a:off x="9400032" y="2569187"/>
              <a:ext cx="988107" cy="1126005"/>
            </a:xfrm>
            <a:custGeom>
              <a:avLst/>
              <a:gdLst>
                <a:gd name="connsiteX0" fmla="*/ 987552 w 988107"/>
                <a:gd name="connsiteY0" fmla="*/ 155725 h 1126005"/>
                <a:gd name="connsiteX1" fmla="*/ 896112 w 988107"/>
                <a:gd name="connsiteY1" fmla="*/ 82573 h 1126005"/>
                <a:gd name="connsiteX2" fmla="*/ 768096 w 988107"/>
                <a:gd name="connsiteY2" fmla="*/ 27709 h 1126005"/>
                <a:gd name="connsiteX3" fmla="*/ 603504 w 988107"/>
                <a:gd name="connsiteY3" fmla="*/ 277 h 1126005"/>
                <a:gd name="connsiteX4" fmla="*/ 438912 w 988107"/>
                <a:gd name="connsiteY4" fmla="*/ 18565 h 1126005"/>
                <a:gd name="connsiteX5" fmla="*/ 274320 w 988107"/>
                <a:gd name="connsiteY5" fmla="*/ 91717 h 1126005"/>
                <a:gd name="connsiteX6" fmla="*/ 128016 w 988107"/>
                <a:gd name="connsiteY6" fmla="*/ 210589 h 1126005"/>
                <a:gd name="connsiteX7" fmla="*/ 27432 w 988107"/>
                <a:gd name="connsiteY7" fmla="*/ 375181 h 1126005"/>
                <a:gd name="connsiteX8" fmla="*/ 0 w 988107"/>
                <a:gd name="connsiteY8" fmla="*/ 622069 h 1126005"/>
                <a:gd name="connsiteX9" fmla="*/ 27432 w 988107"/>
                <a:gd name="connsiteY9" fmla="*/ 777517 h 1126005"/>
                <a:gd name="connsiteX10" fmla="*/ 128016 w 988107"/>
                <a:gd name="connsiteY10" fmla="*/ 942109 h 1126005"/>
                <a:gd name="connsiteX11" fmla="*/ 283464 w 988107"/>
                <a:gd name="connsiteY11" fmla="*/ 1051837 h 1126005"/>
                <a:gd name="connsiteX12" fmla="*/ 466344 w 988107"/>
                <a:gd name="connsiteY12" fmla="*/ 1115845 h 1126005"/>
                <a:gd name="connsiteX13" fmla="*/ 658368 w 988107"/>
                <a:gd name="connsiteY13" fmla="*/ 1124989 h 1126005"/>
                <a:gd name="connsiteX14" fmla="*/ 786384 w 988107"/>
                <a:gd name="connsiteY14" fmla="*/ 1106701 h 1126005"/>
                <a:gd name="connsiteX15" fmla="*/ 868680 w 988107"/>
                <a:gd name="connsiteY15" fmla="*/ 1051837 h 1126005"/>
                <a:gd name="connsiteX16" fmla="*/ 923544 w 988107"/>
                <a:gd name="connsiteY16" fmla="*/ 1024405 h 1126005"/>
                <a:gd name="connsiteX17" fmla="*/ 987552 w 988107"/>
                <a:gd name="connsiteY17" fmla="*/ 969541 h 1126005"/>
                <a:gd name="connsiteX18" fmla="*/ 950976 w 988107"/>
                <a:gd name="connsiteY18" fmla="*/ 905533 h 1126005"/>
                <a:gd name="connsiteX19" fmla="*/ 896112 w 988107"/>
                <a:gd name="connsiteY19" fmla="*/ 841525 h 1126005"/>
                <a:gd name="connsiteX20" fmla="*/ 850392 w 988107"/>
                <a:gd name="connsiteY20" fmla="*/ 713509 h 1126005"/>
                <a:gd name="connsiteX21" fmla="*/ 822960 w 988107"/>
                <a:gd name="connsiteY21" fmla="*/ 622069 h 1126005"/>
                <a:gd name="connsiteX22" fmla="*/ 841248 w 988107"/>
                <a:gd name="connsiteY22" fmla="*/ 457477 h 1126005"/>
                <a:gd name="connsiteX23" fmla="*/ 877824 w 988107"/>
                <a:gd name="connsiteY23" fmla="*/ 338605 h 1126005"/>
                <a:gd name="connsiteX24" fmla="*/ 932688 w 988107"/>
                <a:gd name="connsiteY24" fmla="*/ 256309 h 1126005"/>
                <a:gd name="connsiteX25" fmla="*/ 987552 w 988107"/>
                <a:gd name="connsiteY25" fmla="*/ 155725 h 112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88107" h="1126005">
                  <a:moveTo>
                    <a:pt x="987552" y="155725"/>
                  </a:moveTo>
                  <a:cubicBezTo>
                    <a:pt x="981456" y="126769"/>
                    <a:pt x="932688" y="103909"/>
                    <a:pt x="896112" y="82573"/>
                  </a:cubicBezTo>
                  <a:cubicBezTo>
                    <a:pt x="859536" y="61237"/>
                    <a:pt x="816864" y="41425"/>
                    <a:pt x="768096" y="27709"/>
                  </a:cubicBezTo>
                  <a:cubicBezTo>
                    <a:pt x="719328" y="13993"/>
                    <a:pt x="658368" y="1801"/>
                    <a:pt x="603504" y="277"/>
                  </a:cubicBezTo>
                  <a:cubicBezTo>
                    <a:pt x="548640" y="-1247"/>
                    <a:pt x="493776" y="3325"/>
                    <a:pt x="438912" y="18565"/>
                  </a:cubicBezTo>
                  <a:cubicBezTo>
                    <a:pt x="384048" y="33805"/>
                    <a:pt x="326136" y="59713"/>
                    <a:pt x="274320" y="91717"/>
                  </a:cubicBezTo>
                  <a:cubicBezTo>
                    <a:pt x="222504" y="123721"/>
                    <a:pt x="169164" y="163345"/>
                    <a:pt x="128016" y="210589"/>
                  </a:cubicBezTo>
                  <a:cubicBezTo>
                    <a:pt x="86868" y="257833"/>
                    <a:pt x="48768" y="306601"/>
                    <a:pt x="27432" y="375181"/>
                  </a:cubicBezTo>
                  <a:cubicBezTo>
                    <a:pt x="6096" y="443761"/>
                    <a:pt x="0" y="555013"/>
                    <a:pt x="0" y="622069"/>
                  </a:cubicBezTo>
                  <a:cubicBezTo>
                    <a:pt x="0" y="689125"/>
                    <a:pt x="6096" y="724177"/>
                    <a:pt x="27432" y="777517"/>
                  </a:cubicBezTo>
                  <a:cubicBezTo>
                    <a:pt x="48768" y="830857"/>
                    <a:pt x="85344" y="896389"/>
                    <a:pt x="128016" y="942109"/>
                  </a:cubicBezTo>
                  <a:cubicBezTo>
                    <a:pt x="170688" y="987829"/>
                    <a:pt x="227076" y="1022881"/>
                    <a:pt x="283464" y="1051837"/>
                  </a:cubicBezTo>
                  <a:cubicBezTo>
                    <a:pt x="339852" y="1080793"/>
                    <a:pt x="403860" y="1103653"/>
                    <a:pt x="466344" y="1115845"/>
                  </a:cubicBezTo>
                  <a:cubicBezTo>
                    <a:pt x="528828" y="1128037"/>
                    <a:pt x="605028" y="1126513"/>
                    <a:pt x="658368" y="1124989"/>
                  </a:cubicBezTo>
                  <a:cubicBezTo>
                    <a:pt x="711708" y="1123465"/>
                    <a:pt x="751332" y="1118893"/>
                    <a:pt x="786384" y="1106701"/>
                  </a:cubicBezTo>
                  <a:cubicBezTo>
                    <a:pt x="821436" y="1094509"/>
                    <a:pt x="845820" y="1065553"/>
                    <a:pt x="868680" y="1051837"/>
                  </a:cubicBezTo>
                  <a:cubicBezTo>
                    <a:pt x="891540" y="1038121"/>
                    <a:pt x="903732" y="1038121"/>
                    <a:pt x="923544" y="1024405"/>
                  </a:cubicBezTo>
                  <a:cubicBezTo>
                    <a:pt x="943356" y="1010689"/>
                    <a:pt x="982980" y="989353"/>
                    <a:pt x="987552" y="969541"/>
                  </a:cubicBezTo>
                  <a:cubicBezTo>
                    <a:pt x="992124" y="949729"/>
                    <a:pt x="966216" y="926869"/>
                    <a:pt x="950976" y="905533"/>
                  </a:cubicBezTo>
                  <a:cubicBezTo>
                    <a:pt x="935736" y="884197"/>
                    <a:pt x="912876" y="873529"/>
                    <a:pt x="896112" y="841525"/>
                  </a:cubicBezTo>
                  <a:cubicBezTo>
                    <a:pt x="879348" y="809521"/>
                    <a:pt x="862584" y="750085"/>
                    <a:pt x="850392" y="713509"/>
                  </a:cubicBezTo>
                  <a:cubicBezTo>
                    <a:pt x="838200" y="676933"/>
                    <a:pt x="824484" y="664741"/>
                    <a:pt x="822960" y="622069"/>
                  </a:cubicBezTo>
                  <a:cubicBezTo>
                    <a:pt x="821436" y="579397"/>
                    <a:pt x="832104" y="504721"/>
                    <a:pt x="841248" y="457477"/>
                  </a:cubicBezTo>
                  <a:cubicBezTo>
                    <a:pt x="850392" y="410233"/>
                    <a:pt x="862584" y="372133"/>
                    <a:pt x="877824" y="338605"/>
                  </a:cubicBezTo>
                  <a:cubicBezTo>
                    <a:pt x="893064" y="305077"/>
                    <a:pt x="917448" y="280693"/>
                    <a:pt x="932688" y="256309"/>
                  </a:cubicBezTo>
                  <a:cubicBezTo>
                    <a:pt x="947928" y="231925"/>
                    <a:pt x="993648" y="184681"/>
                    <a:pt x="987552" y="155725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30540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p:sp>
        <p:nvSpPr>
          <p:cNvPr id="28" name="Marcador de contenido 2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6190426" cy="18894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dirty="0"/>
              <a:t>La </a:t>
            </a:r>
            <a:r>
              <a:rPr lang="es-MX" b="1" dirty="0"/>
              <a:t>diferencia simétrica </a:t>
            </a:r>
            <a:r>
              <a:rPr lang="es-MX" dirty="0"/>
              <a:t>entre dos conjuntos </a:t>
            </a:r>
            <a:r>
              <a:rPr lang="es-MX" i="1" dirty="0"/>
              <a:t>A</a:t>
            </a:r>
            <a:r>
              <a:rPr lang="es-MX" dirty="0"/>
              <a:t> y </a:t>
            </a:r>
            <a:r>
              <a:rPr lang="es-MX" i="1" dirty="0"/>
              <a:t>B</a:t>
            </a:r>
            <a:r>
              <a:rPr lang="es-MX" dirty="0"/>
              <a:t> es el conjunto que contiene los elementos de </a:t>
            </a:r>
            <a:r>
              <a:rPr lang="es-MX" i="1" dirty="0"/>
              <a:t>A</a:t>
            </a:r>
            <a:r>
              <a:rPr lang="es-MX" dirty="0"/>
              <a:t> y </a:t>
            </a:r>
            <a:r>
              <a:rPr lang="es-MX" i="1" dirty="0"/>
              <a:t>B</a:t>
            </a:r>
            <a:r>
              <a:rPr lang="es-MX" dirty="0"/>
              <a:t> que no son comunes.</a:t>
            </a:r>
          </a:p>
          <a:p>
            <a:pPr algn="just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729695" y="3806904"/>
                <a:ext cx="10958369" cy="2769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2900" b="1" dirty="0"/>
                  <a:t>Ejemplo: </a:t>
                </a:r>
                <a14:m>
                  <m:oMath xmlns:m="http://schemas.openxmlformats.org/officeDocument/2006/math">
                    <m:r>
                      <a:rPr lang="es-MX" sz="29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sz="2900" dirty="0"/>
                  <a:t>: lanzar un dado al aire.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sz="2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90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sz="29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sz="2900" dirty="0"/>
              </a:p>
              <a:p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2900" dirty="0"/>
                  <a:t>4.</a:t>
                </a: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sz="29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s-MX" sz="2900" dirty="0"/>
                  <a:t>.</a:t>
                </a: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5" y="3806904"/>
                <a:ext cx="10958369" cy="2769989"/>
              </a:xfrm>
              <a:prstGeom prst="rect">
                <a:avLst/>
              </a:prstGeom>
              <a:blipFill>
                <a:blip r:embed="rId2"/>
                <a:stretch>
                  <a:fillRect l="-1224" t="-2198" b="-549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upo 40"/>
          <p:cNvGrpSpPr/>
          <p:nvPr/>
        </p:nvGrpSpPr>
        <p:grpSpPr>
          <a:xfrm>
            <a:off x="8547344" y="1600200"/>
            <a:ext cx="3362048" cy="3012997"/>
            <a:chOff x="7864592" y="1650241"/>
            <a:chExt cx="3362048" cy="3012997"/>
          </a:xfrm>
        </p:grpSpPr>
        <p:grpSp>
          <p:nvGrpSpPr>
            <p:cNvPr id="29" name="Grupo 28"/>
            <p:cNvGrpSpPr/>
            <p:nvPr/>
          </p:nvGrpSpPr>
          <p:grpSpPr>
            <a:xfrm>
              <a:off x="7864592" y="1650241"/>
              <a:ext cx="3362048" cy="3012997"/>
              <a:chOff x="8608071" y="2062726"/>
              <a:chExt cx="3362048" cy="3012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ustomShape 4"/>
                  <p:cNvSpPr/>
                  <p:nvPr/>
                </p:nvSpPr>
                <p:spPr>
                  <a:xfrm>
                    <a:off x="11206687" y="2241740"/>
                    <a:ext cx="232119" cy="32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30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6687" y="2241740"/>
                    <a:ext cx="232119" cy="32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42105" b="-2115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upo 30"/>
              <p:cNvGrpSpPr/>
              <p:nvPr/>
            </p:nvGrpSpPr>
            <p:grpSpPr>
              <a:xfrm>
                <a:off x="8608071" y="2062726"/>
                <a:ext cx="3079993" cy="2156663"/>
                <a:chOff x="8608071" y="2062726"/>
                <a:chExt cx="3079993" cy="2156663"/>
              </a:xfrm>
            </p:grpSpPr>
            <p:grpSp>
              <p:nvGrpSpPr>
                <p:cNvPr id="34" name="Grupo 33"/>
                <p:cNvGrpSpPr/>
                <p:nvPr/>
              </p:nvGrpSpPr>
              <p:grpSpPr>
                <a:xfrm>
                  <a:off x="8608071" y="2062726"/>
                  <a:ext cx="3079993" cy="2156663"/>
                  <a:chOff x="-58549" y="3529074"/>
                  <a:chExt cx="4776853" cy="3066086"/>
                </a:xfrm>
                <a:noFill/>
              </p:grpSpPr>
              <p:sp>
                <p:nvSpPr>
                  <p:cNvPr id="36" name="CustomShape 2"/>
                  <p:cNvSpPr/>
                  <p:nvPr/>
                </p:nvSpPr>
                <p:spPr>
                  <a:xfrm>
                    <a:off x="749808" y="3787160"/>
                    <a:ext cx="3968496" cy="2808000"/>
                  </a:xfrm>
                  <a:prstGeom prst="rect">
                    <a:avLst/>
                  </a:prstGeom>
                  <a:grpFill/>
                  <a:ln w="57150">
                    <a:solidFill>
                      <a:srgbClr val="2F2B20"/>
                    </a:solidFill>
                    <a:miter/>
                  </a:ln>
                </p:spPr>
              </p:sp>
              <p:sp>
                <p:nvSpPr>
                  <p:cNvPr id="37" name="CustomShape 3"/>
                  <p:cNvSpPr/>
                  <p:nvPr/>
                </p:nvSpPr>
                <p:spPr>
                  <a:xfrm>
                    <a:off x="1167033" y="4245275"/>
                    <a:ext cx="1820086" cy="1616640"/>
                  </a:xfrm>
                  <a:prstGeom prst="ellipse">
                    <a:avLst/>
                  </a:prstGeom>
                  <a:grpFill/>
                  <a:ln w="38100">
                    <a:solidFill>
                      <a:srgbClr val="2F2B20"/>
                    </a:solidFill>
                    <a:round/>
                  </a:ln>
                </p:spPr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CustomShape 4"/>
                      <p:cNvSpPr/>
                      <p:nvPr/>
                    </p:nvSpPr>
                    <p:spPr>
                      <a:xfrm>
                        <a:off x="807033" y="3786115"/>
                        <a:ext cx="360000" cy="456121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txBody>
                      <a:bodyPr lIns="90000" tIns="45000" rIns="90000" bIns="45000"/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s-MX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m:oMathPara>
                        </a14:m>
                        <a:endParaRPr sz="1600" b="1" dirty="0"/>
                      </a:p>
                    </p:txBody>
                  </p:sp>
                </mc:Choice>
                <mc:Fallback xmlns="">
                  <p:sp>
                    <p:nvSpPr>
                      <p:cNvPr id="8" name="CustomShape 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7033" y="3786115"/>
                        <a:ext cx="360000" cy="456121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31579" b="-18868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s-MX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9" name="CustomShape 4"/>
                  <p:cNvSpPr/>
                  <p:nvPr/>
                </p:nvSpPr>
                <p:spPr>
                  <a:xfrm>
                    <a:off x="-58549" y="3529074"/>
                    <a:ext cx="578962" cy="50900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2800" b="1" dirty="0">
                        <a:solidFill>
                          <a:srgbClr val="2F2B20"/>
                        </a:solidFill>
                        <a:latin typeface="Bookman Old Style" pitchFamily="18" charset="0"/>
                        <a:sym typeface="Symbol"/>
                      </a:rPr>
                      <a:t></a:t>
                    </a:r>
                    <a:endParaRPr b="1" dirty="0">
                      <a:latin typeface="Bookman Old Style" pitchFamily="18" charset="0"/>
                    </a:endParaRPr>
                  </a:p>
                </p:txBody>
              </p:sp>
            </p:grpSp>
            <p:sp>
              <p:nvSpPr>
                <p:cNvPr id="35" name="CustomShape 3"/>
                <p:cNvSpPr/>
                <p:nvPr/>
              </p:nvSpPr>
              <p:spPr>
                <a:xfrm>
                  <a:off x="10222811" y="2566496"/>
                  <a:ext cx="1173545" cy="1137133"/>
                </a:xfrm>
                <a:prstGeom prst="ellipse">
                  <a:avLst/>
                </a:prstGeom>
                <a:noFill/>
                <a:ln w="38100">
                  <a:solidFill>
                    <a:srgbClr val="2F2B20"/>
                  </a:solidFill>
                  <a:round/>
                </a:ln>
              </p:spPr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ustomShape 4"/>
                  <p:cNvSpPr/>
                  <p:nvPr/>
                </p:nvSpPr>
                <p:spPr>
                  <a:xfrm>
                    <a:off x="8821577" y="4246632"/>
                    <a:ext cx="3148542" cy="8290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s-MX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s-MX" sz="2800" b="1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s-MX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32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1577" y="4246632"/>
                    <a:ext cx="3148542" cy="8290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Forma libre 32"/>
              <p:cNvSpPr/>
              <p:nvPr/>
            </p:nvSpPr>
            <p:spPr>
              <a:xfrm>
                <a:off x="9400032" y="2569187"/>
                <a:ext cx="988107" cy="1126005"/>
              </a:xfrm>
              <a:custGeom>
                <a:avLst/>
                <a:gdLst>
                  <a:gd name="connsiteX0" fmla="*/ 987552 w 988107"/>
                  <a:gd name="connsiteY0" fmla="*/ 155725 h 1126005"/>
                  <a:gd name="connsiteX1" fmla="*/ 896112 w 988107"/>
                  <a:gd name="connsiteY1" fmla="*/ 82573 h 1126005"/>
                  <a:gd name="connsiteX2" fmla="*/ 768096 w 988107"/>
                  <a:gd name="connsiteY2" fmla="*/ 27709 h 1126005"/>
                  <a:gd name="connsiteX3" fmla="*/ 603504 w 988107"/>
                  <a:gd name="connsiteY3" fmla="*/ 277 h 1126005"/>
                  <a:gd name="connsiteX4" fmla="*/ 438912 w 988107"/>
                  <a:gd name="connsiteY4" fmla="*/ 18565 h 1126005"/>
                  <a:gd name="connsiteX5" fmla="*/ 274320 w 988107"/>
                  <a:gd name="connsiteY5" fmla="*/ 91717 h 1126005"/>
                  <a:gd name="connsiteX6" fmla="*/ 128016 w 988107"/>
                  <a:gd name="connsiteY6" fmla="*/ 210589 h 1126005"/>
                  <a:gd name="connsiteX7" fmla="*/ 27432 w 988107"/>
                  <a:gd name="connsiteY7" fmla="*/ 375181 h 1126005"/>
                  <a:gd name="connsiteX8" fmla="*/ 0 w 988107"/>
                  <a:gd name="connsiteY8" fmla="*/ 622069 h 1126005"/>
                  <a:gd name="connsiteX9" fmla="*/ 27432 w 988107"/>
                  <a:gd name="connsiteY9" fmla="*/ 777517 h 1126005"/>
                  <a:gd name="connsiteX10" fmla="*/ 128016 w 988107"/>
                  <a:gd name="connsiteY10" fmla="*/ 942109 h 1126005"/>
                  <a:gd name="connsiteX11" fmla="*/ 283464 w 988107"/>
                  <a:gd name="connsiteY11" fmla="*/ 1051837 h 1126005"/>
                  <a:gd name="connsiteX12" fmla="*/ 466344 w 988107"/>
                  <a:gd name="connsiteY12" fmla="*/ 1115845 h 1126005"/>
                  <a:gd name="connsiteX13" fmla="*/ 658368 w 988107"/>
                  <a:gd name="connsiteY13" fmla="*/ 1124989 h 1126005"/>
                  <a:gd name="connsiteX14" fmla="*/ 786384 w 988107"/>
                  <a:gd name="connsiteY14" fmla="*/ 1106701 h 1126005"/>
                  <a:gd name="connsiteX15" fmla="*/ 868680 w 988107"/>
                  <a:gd name="connsiteY15" fmla="*/ 1051837 h 1126005"/>
                  <a:gd name="connsiteX16" fmla="*/ 923544 w 988107"/>
                  <a:gd name="connsiteY16" fmla="*/ 1024405 h 1126005"/>
                  <a:gd name="connsiteX17" fmla="*/ 987552 w 988107"/>
                  <a:gd name="connsiteY17" fmla="*/ 969541 h 1126005"/>
                  <a:gd name="connsiteX18" fmla="*/ 950976 w 988107"/>
                  <a:gd name="connsiteY18" fmla="*/ 905533 h 1126005"/>
                  <a:gd name="connsiteX19" fmla="*/ 896112 w 988107"/>
                  <a:gd name="connsiteY19" fmla="*/ 841525 h 1126005"/>
                  <a:gd name="connsiteX20" fmla="*/ 850392 w 988107"/>
                  <a:gd name="connsiteY20" fmla="*/ 713509 h 1126005"/>
                  <a:gd name="connsiteX21" fmla="*/ 822960 w 988107"/>
                  <a:gd name="connsiteY21" fmla="*/ 622069 h 1126005"/>
                  <a:gd name="connsiteX22" fmla="*/ 841248 w 988107"/>
                  <a:gd name="connsiteY22" fmla="*/ 457477 h 1126005"/>
                  <a:gd name="connsiteX23" fmla="*/ 877824 w 988107"/>
                  <a:gd name="connsiteY23" fmla="*/ 338605 h 1126005"/>
                  <a:gd name="connsiteX24" fmla="*/ 932688 w 988107"/>
                  <a:gd name="connsiteY24" fmla="*/ 256309 h 1126005"/>
                  <a:gd name="connsiteX25" fmla="*/ 987552 w 988107"/>
                  <a:gd name="connsiteY25" fmla="*/ 155725 h 112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88107" h="1126005">
                    <a:moveTo>
                      <a:pt x="987552" y="155725"/>
                    </a:moveTo>
                    <a:cubicBezTo>
                      <a:pt x="981456" y="126769"/>
                      <a:pt x="932688" y="103909"/>
                      <a:pt x="896112" y="82573"/>
                    </a:cubicBezTo>
                    <a:cubicBezTo>
                      <a:pt x="859536" y="61237"/>
                      <a:pt x="816864" y="41425"/>
                      <a:pt x="768096" y="27709"/>
                    </a:cubicBezTo>
                    <a:cubicBezTo>
                      <a:pt x="719328" y="13993"/>
                      <a:pt x="658368" y="1801"/>
                      <a:pt x="603504" y="277"/>
                    </a:cubicBezTo>
                    <a:cubicBezTo>
                      <a:pt x="548640" y="-1247"/>
                      <a:pt x="493776" y="3325"/>
                      <a:pt x="438912" y="18565"/>
                    </a:cubicBezTo>
                    <a:cubicBezTo>
                      <a:pt x="384048" y="33805"/>
                      <a:pt x="326136" y="59713"/>
                      <a:pt x="274320" y="91717"/>
                    </a:cubicBezTo>
                    <a:cubicBezTo>
                      <a:pt x="222504" y="123721"/>
                      <a:pt x="169164" y="163345"/>
                      <a:pt x="128016" y="210589"/>
                    </a:cubicBezTo>
                    <a:cubicBezTo>
                      <a:pt x="86868" y="257833"/>
                      <a:pt x="48768" y="306601"/>
                      <a:pt x="27432" y="375181"/>
                    </a:cubicBezTo>
                    <a:cubicBezTo>
                      <a:pt x="6096" y="443761"/>
                      <a:pt x="0" y="555013"/>
                      <a:pt x="0" y="622069"/>
                    </a:cubicBezTo>
                    <a:cubicBezTo>
                      <a:pt x="0" y="689125"/>
                      <a:pt x="6096" y="724177"/>
                      <a:pt x="27432" y="777517"/>
                    </a:cubicBezTo>
                    <a:cubicBezTo>
                      <a:pt x="48768" y="830857"/>
                      <a:pt x="85344" y="896389"/>
                      <a:pt x="128016" y="942109"/>
                    </a:cubicBezTo>
                    <a:cubicBezTo>
                      <a:pt x="170688" y="987829"/>
                      <a:pt x="227076" y="1022881"/>
                      <a:pt x="283464" y="1051837"/>
                    </a:cubicBezTo>
                    <a:cubicBezTo>
                      <a:pt x="339852" y="1080793"/>
                      <a:pt x="403860" y="1103653"/>
                      <a:pt x="466344" y="1115845"/>
                    </a:cubicBezTo>
                    <a:cubicBezTo>
                      <a:pt x="528828" y="1128037"/>
                      <a:pt x="605028" y="1126513"/>
                      <a:pt x="658368" y="1124989"/>
                    </a:cubicBezTo>
                    <a:cubicBezTo>
                      <a:pt x="711708" y="1123465"/>
                      <a:pt x="751332" y="1118893"/>
                      <a:pt x="786384" y="1106701"/>
                    </a:cubicBezTo>
                    <a:cubicBezTo>
                      <a:pt x="821436" y="1094509"/>
                      <a:pt x="845820" y="1065553"/>
                      <a:pt x="868680" y="1051837"/>
                    </a:cubicBezTo>
                    <a:cubicBezTo>
                      <a:pt x="891540" y="1038121"/>
                      <a:pt x="903732" y="1038121"/>
                      <a:pt x="923544" y="1024405"/>
                    </a:cubicBezTo>
                    <a:cubicBezTo>
                      <a:pt x="943356" y="1010689"/>
                      <a:pt x="982980" y="989353"/>
                      <a:pt x="987552" y="969541"/>
                    </a:cubicBezTo>
                    <a:cubicBezTo>
                      <a:pt x="992124" y="949729"/>
                      <a:pt x="966216" y="926869"/>
                      <a:pt x="950976" y="905533"/>
                    </a:cubicBezTo>
                    <a:cubicBezTo>
                      <a:pt x="935736" y="884197"/>
                      <a:pt x="912876" y="873529"/>
                      <a:pt x="896112" y="841525"/>
                    </a:cubicBezTo>
                    <a:cubicBezTo>
                      <a:pt x="879348" y="809521"/>
                      <a:pt x="862584" y="750085"/>
                      <a:pt x="850392" y="713509"/>
                    </a:cubicBezTo>
                    <a:cubicBezTo>
                      <a:pt x="838200" y="676933"/>
                      <a:pt x="824484" y="664741"/>
                      <a:pt x="822960" y="622069"/>
                    </a:cubicBezTo>
                    <a:cubicBezTo>
                      <a:pt x="821436" y="579397"/>
                      <a:pt x="832104" y="504721"/>
                      <a:pt x="841248" y="457477"/>
                    </a:cubicBezTo>
                    <a:cubicBezTo>
                      <a:pt x="850392" y="410233"/>
                      <a:pt x="862584" y="372133"/>
                      <a:pt x="877824" y="338605"/>
                    </a:cubicBezTo>
                    <a:cubicBezTo>
                      <a:pt x="893064" y="305077"/>
                      <a:pt x="917448" y="280693"/>
                      <a:pt x="932688" y="256309"/>
                    </a:cubicBezTo>
                    <a:cubicBezTo>
                      <a:pt x="947928" y="231925"/>
                      <a:pt x="993648" y="184681"/>
                      <a:pt x="987552" y="155725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0" name="Forma libre 39"/>
            <p:cNvSpPr/>
            <p:nvPr/>
          </p:nvSpPr>
          <p:spPr>
            <a:xfrm rot="10800000">
              <a:off x="9679562" y="2159043"/>
              <a:ext cx="988107" cy="1126005"/>
            </a:xfrm>
            <a:custGeom>
              <a:avLst/>
              <a:gdLst>
                <a:gd name="connsiteX0" fmla="*/ 987552 w 988107"/>
                <a:gd name="connsiteY0" fmla="*/ 155725 h 1126005"/>
                <a:gd name="connsiteX1" fmla="*/ 896112 w 988107"/>
                <a:gd name="connsiteY1" fmla="*/ 82573 h 1126005"/>
                <a:gd name="connsiteX2" fmla="*/ 768096 w 988107"/>
                <a:gd name="connsiteY2" fmla="*/ 27709 h 1126005"/>
                <a:gd name="connsiteX3" fmla="*/ 603504 w 988107"/>
                <a:gd name="connsiteY3" fmla="*/ 277 h 1126005"/>
                <a:gd name="connsiteX4" fmla="*/ 438912 w 988107"/>
                <a:gd name="connsiteY4" fmla="*/ 18565 h 1126005"/>
                <a:gd name="connsiteX5" fmla="*/ 274320 w 988107"/>
                <a:gd name="connsiteY5" fmla="*/ 91717 h 1126005"/>
                <a:gd name="connsiteX6" fmla="*/ 128016 w 988107"/>
                <a:gd name="connsiteY6" fmla="*/ 210589 h 1126005"/>
                <a:gd name="connsiteX7" fmla="*/ 27432 w 988107"/>
                <a:gd name="connsiteY7" fmla="*/ 375181 h 1126005"/>
                <a:gd name="connsiteX8" fmla="*/ 0 w 988107"/>
                <a:gd name="connsiteY8" fmla="*/ 622069 h 1126005"/>
                <a:gd name="connsiteX9" fmla="*/ 27432 w 988107"/>
                <a:gd name="connsiteY9" fmla="*/ 777517 h 1126005"/>
                <a:gd name="connsiteX10" fmla="*/ 128016 w 988107"/>
                <a:gd name="connsiteY10" fmla="*/ 942109 h 1126005"/>
                <a:gd name="connsiteX11" fmla="*/ 283464 w 988107"/>
                <a:gd name="connsiteY11" fmla="*/ 1051837 h 1126005"/>
                <a:gd name="connsiteX12" fmla="*/ 466344 w 988107"/>
                <a:gd name="connsiteY12" fmla="*/ 1115845 h 1126005"/>
                <a:gd name="connsiteX13" fmla="*/ 658368 w 988107"/>
                <a:gd name="connsiteY13" fmla="*/ 1124989 h 1126005"/>
                <a:gd name="connsiteX14" fmla="*/ 786384 w 988107"/>
                <a:gd name="connsiteY14" fmla="*/ 1106701 h 1126005"/>
                <a:gd name="connsiteX15" fmla="*/ 868680 w 988107"/>
                <a:gd name="connsiteY15" fmla="*/ 1051837 h 1126005"/>
                <a:gd name="connsiteX16" fmla="*/ 923544 w 988107"/>
                <a:gd name="connsiteY16" fmla="*/ 1024405 h 1126005"/>
                <a:gd name="connsiteX17" fmla="*/ 987552 w 988107"/>
                <a:gd name="connsiteY17" fmla="*/ 969541 h 1126005"/>
                <a:gd name="connsiteX18" fmla="*/ 950976 w 988107"/>
                <a:gd name="connsiteY18" fmla="*/ 905533 h 1126005"/>
                <a:gd name="connsiteX19" fmla="*/ 896112 w 988107"/>
                <a:gd name="connsiteY19" fmla="*/ 841525 h 1126005"/>
                <a:gd name="connsiteX20" fmla="*/ 850392 w 988107"/>
                <a:gd name="connsiteY20" fmla="*/ 713509 h 1126005"/>
                <a:gd name="connsiteX21" fmla="*/ 822960 w 988107"/>
                <a:gd name="connsiteY21" fmla="*/ 622069 h 1126005"/>
                <a:gd name="connsiteX22" fmla="*/ 841248 w 988107"/>
                <a:gd name="connsiteY22" fmla="*/ 457477 h 1126005"/>
                <a:gd name="connsiteX23" fmla="*/ 877824 w 988107"/>
                <a:gd name="connsiteY23" fmla="*/ 338605 h 1126005"/>
                <a:gd name="connsiteX24" fmla="*/ 932688 w 988107"/>
                <a:gd name="connsiteY24" fmla="*/ 256309 h 1126005"/>
                <a:gd name="connsiteX25" fmla="*/ 987552 w 988107"/>
                <a:gd name="connsiteY25" fmla="*/ 155725 h 112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88107" h="1126005">
                  <a:moveTo>
                    <a:pt x="987552" y="155725"/>
                  </a:moveTo>
                  <a:cubicBezTo>
                    <a:pt x="981456" y="126769"/>
                    <a:pt x="932688" y="103909"/>
                    <a:pt x="896112" y="82573"/>
                  </a:cubicBezTo>
                  <a:cubicBezTo>
                    <a:pt x="859536" y="61237"/>
                    <a:pt x="816864" y="41425"/>
                    <a:pt x="768096" y="27709"/>
                  </a:cubicBezTo>
                  <a:cubicBezTo>
                    <a:pt x="719328" y="13993"/>
                    <a:pt x="658368" y="1801"/>
                    <a:pt x="603504" y="277"/>
                  </a:cubicBezTo>
                  <a:cubicBezTo>
                    <a:pt x="548640" y="-1247"/>
                    <a:pt x="493776" y="3325"/>
                    <a:pt x="438912" y="18565"/>
                  </a:cubicBezTo>
                  <a:cubicBezTo>
                    <a:pt x="384048" y="33805"/>
                    <a:pt x="326136" y="59713"/>
                    <a:pt x="274320" y="91717"/>
                  </a:cubicBezTo>
                  <a:cubicBezTo>
                    <a:pt x="222504" y="123721"/>
                    <a:pt x="169164" y="163345"/>
                    <a:pt x="128016" y="210589"/>
                  </a:cubicBezTo>
                  <a:cubicBezTo>
                    <a:pt x="86868" y="257833"/>
                    <a:pt x="48768" y="306601"/>
                    <a:pt x="27432" y="375181"/>
                  </a:cubicBezTo>
                  <a:cubicBezTo>
                    <a:pt x="6096" y="443761"/>
                    <a:pt x="0" y="555013"/>
                    <a:pt x="0" y="622069"/>
                  </a:cubicBezTo>
                  <a:cubicBezTo>
                    <a:pt x="0" y="689125"/>
                    <a:pt x="6096" y="724177"/>
                    <a:pt x="27432" y="777517"/>
                  </a:cubicBezTo>
                  <a:cubicBezTo>
                    <a:pt x="48768" y="830857"/>
                    <a:pt x="85344" y="896389"/>
                    <a:pt x="128016" y="942109"/>
                  </a:cubicBezTo>
                  <a:cubicBezTo>
                    <a:pt x="170688" y="987829"/>
                    <a:pt x="227076" y="1022881"/>
                    <a:pt x="283464" y="1051837"/>
                  </a:cubicBezTo>
                  <a:cubicBezTo>
                    <a:pt x="339852" y="1080793"/>
                    <a:pt x="403860" y="1103653"/>
                    <a:pt x="466344" y="1115845"/>
                  </a:cubicBezTo>
                  <a:cubicBezTo>
                    <a:pt x="528828" y="1128037"/>
                    <a:pt x="605028" y="1126513"/>
                    <a:pt x="658368" y="1124989"/>
                  </a:cubicBezTo>
                  <a:cubicBezTo>
                    <a:pt x="711708" y="1123465"/>
                    <a:pt x="751332" y="1118893"/>
                    <a:pt x="786384" y="1106701"/>
                  </a:cubicBezTo>
                  <a:cubicBezTo>
                    <a:pt x="821436" y="1094509"/>
                    <a:pt x="845820" y="1065553"/>
                    <a:pt x="868680" y="1051837"/>
                  </a:cubicBezTo>
                  <a:cubicBezTo>
                    <a:pt x="891540" y="1038121"/>
                    <a:pt x="903732" y="1038121"/>
                    <a:pt x="923544" y="1024405"/>
                  </a:cubicBezTo>
                  <a:cubicBezTo>
                    <a:pt x="943356" y="1010689"/>
                    <a:pt x="982980" y="989353"/>
                    <a:pt x="987552" y="969541"/>
                  </a:cubicBezTo>
                  <a:cubicBezTo>
                    <a:pt x="992124" y="949729"/>
                    <a:pt x="966216" y="926869"/>
                    <a:pt x="950976" y="905533"/>
                  </a:cubicBezTo>
                  <a:cubicBezTo>
                    <a:pt x="935736" y="884197"/>
                    <a:pt x="912876" y="873529"/>
                    <a:pt x="896112" y="841525"/>
                  </a:cubicBezTo>
                  <a:cubicBezTo>
                    <a:pt x="879348" y="809521"/>
                    <a:pt x="862584" y="750085"/>
                    <a:pt x="850392" y="713509"/>
                  </a:cubicBezTo>
                  <a:cubicBezTo>
                    <a:pt x="838200" y="676933"/>
                    <a:pt x="824484" y="664741"/>
                    <a:pt x="822960" y="622069"/>
                  </a:cubicBezTo>
                  <a:cubicBezTo>
                    <a:pt x="821436" y="579397"/>
                    <a:pt x="832104" y="504721"/>
                    <a:pt x="841248" y="457477"/>
                  </a:cubicBezTo>
                  <a:cubicBezTo>
                    <a:pt x="850392" y="410233"/>
                    <a:pt x="862584" y="372133"/>
                    <a:pt x="877824" y="338605"/>
                  </a:cubicBezTo>
                  <a:cubicBezTo>
                    <a:pt x="893064" y="305077"/>
                    <a:pt x="917448" y="280693"/>
                    <a:pt x="932688" y="256309"/>
                  </a:cubicBezTo>
                  <a:cubicBezTo>
                    <a:pt x="947928" y="231925"/>
                    <a:pt x="993648" y="184681"/>
                    <a:pt x="987552" y="155725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64571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5" y="1600200"/>
                <a:ext cx="7633362" cy="44958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Dados los sucesos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, se dice que son </a:t>
                </a:r>
                <a:r>
                  <a:rPr lang="es-MX" b="1" dirty="0"/>
                  <a:t>disjuntos</a:t>
                </a:r>
                <a:r>
                  <a:rPr lang="es-MX" dirty="0"/>
                  <a:t> o </a:t>
                </a:r>
                <a:r>
                  <a:rPr lang="es-MX" b="1" dirty="0"/>
                  <a:t>mutuamente excluyentes</a:t>
                </a:r>
                <a:r>
                  <a:rPr lang="es-MX" dirty="0"/>
                  <a:t> si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=∅.</m:t>
                    </m:r>
                  </m:oMath>
                </a14:m>
                <a:r>
                  <a:rPr lang="es-MX" dirty="0"/>
                  <a:t> De este modo, la </a:t>
                </a:r>
                <a:r>
                  <a:rPr lang="es-MX" b="1" dirty="0"/>
                  <a:t>unión</a:t>
                </a:r>
                <a:r>
                  <a:rPr lang="es-MX" dirty="0"/>
                  <a:t> </a:t>
                </a:r>
                <a:r>
                  <a:rPr lang="es-MX" b="1" dirty="0"/>
                  <a:t>disjunta </a:t>
                </a:r>
                <a:r>
                  <a:rPr lang="es-MX" dirty="0"/>
                  <a:t>se denota por </a:t>
                </a: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⊎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. </a:t>
                </a:r>
              </a:p>
              <a:p>
                <a:pPr marL="0" indent="0" algn="just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5" y="1600200"/>
                <a:ext cx="7633362" cy="4495800"/>
              </a:xfrm>
              <a:blipFill>
                <a:blip r:embed="rId2"/>
                <a:stretch>
                  <a:fillRect l="-1677" t="-1357" r="-16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stomShape 4"/>
              <p:cNvSpPr/>
              <p:nvPr/>
            </p:nvSpPr>
            <p:spPr>
              <a:xfrm>
                <a:off x="10894700" y="2223030"/>
                <a:ext cx="23211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sz="1600" b="1" dirty="0"/>
              </a:p>
            </p:txBody>
          </p:sp>
        </mc:Choice>
        <mc:Fallback xmlns="">
          <p:sp>
            <p:nvSpPr>
              <p:cNvPr id="11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700" y="2223030"/>
                <a:ext cx="232119" cy="320832"/>
              </a:xfrm>
              <a:prstGeom prst="rect">
                <a:avLst/>
              </a:prstGeom>
              <a:blipFill>
                <a:blip r:embed="rId3"/>
                <a:stretch>
                  <a:fillRect r="-42105" b="-21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/>
          <p:cNvGrpSpPr/>
          <p:nvPr/>
        </p:nvGrpSpPr>
        <p:grpSpPr>
          <a:xfrm>
            <a:off x="8643934" y="4044576"/>
            <a:ext cx="3079993" cy="2156663"/>
            <a:chOff x="8608071" y="2062726"/>
            <a:chExt cx="3079993" cy="2156663"/>
          </a:xfrm>
        </p:grpSpPr>
        <p:grpSp>
          <p:nvGrpSpPr>
            <p:cNvPr id="15" name="Grupo 14"/>
            <p:cNvGrpSpPr/>
            <p:nvPr/>
          </p:nvGrpSpPr>
          <p:grpSpPr>
            <a:xfrm>
              <a:off x="8608071" y="2062726"/>
              <a:ext cx="3079993" cy="2156663"/>
              <a:chOff x="-58549" y="3529074"/>
              <a:chExt cx="4776853" cy="3066086"/>
            </a:xfrm>
            <a:noFill/>
          </p:grpSpPr>
          <p:sp>
            <p:nvSpPr>
              <p:cNvPr id="17" name="CustomShape 2"/>
              <p:cNvSpPr/>
              <p:nvPr/>
            </p:nvSpPr>
            <p:spPr>
              <a:xfrm>
                <a:off x="749808" y="3787160"/>
                <a:ext cx="3968496" cy="2808000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18" name="CustomShape 3"/>
              <p:cNvSpPr/>
              <p:nvPr/>
            </p:nvSpPr>
            <p:spPr>
              <a:xfrm>
                <a:off x="1232871" y="4166641"/>
                <a:ext cx="1820086" cy="1616640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stomShape 4"/>
                  <p:cNvSpPr/>
                  <p:nvPr/>
                </p:nvSpPr>
                <p:spPr>
                  <a:xfrm>
                    <a:off x="1362822" y="5840966"/>
                    <a:ext cx="3040751" cy="4561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MX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m:rPr>
                              <m:lit/>
                            </m:rPr>
                            <a:rPr lang="es-MX" sz="2800" b="1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sz="2800" b="1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822" y="5840966"/>
                    <a:ext cx="3040751" cy="4561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207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6" name="CustomShape 3"/>
            <p:cNvSpPr/>
            <p:nvPr/>
          </p:nvSpPr>
          <p:spPr>
            <a:xfrm>
              <a:off x="10265262" y="2511185"/>
              <a:ext cx="1173545" cy="1137133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829051" y="3458341"/>
                <a:ext cx="7621175" cy="320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2900" b="1" dirty="0"/>
                  <a:t>Ejemplo: </a:t>
                </a:r>
                <a14:m>
                  <m:oMath xmlns:m="http://schemas.openxmlformats.org/officeDocument/2006/math">
                    <m:r>
                      <a:rPr lang="es-MX" sz="29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MX" sz="2900" dirty="0"/>
                  <a:t>: lanzar un dado al aire.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sz="2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900">
                              <a:latin typeface="Cambria Math" panose="02040503050406030204" pitchFamily="18" charset="0"/>
                            </a:rPr>
                            <m:t>1, 2, 3, 4, 5, 6</m:t>
                          </m:r>
                        </m:e>
                      </m:d>
                      <m:r>
                        <a:rPr lang="es-MX" sz="29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sz="2900" dirty="0"/>
              </a:p>
              <a:p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2, 4, 6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1, 3, 5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sz="29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sz="2900" dirty="0"/>
                  <a:t>.</a:t>
                </a: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:endParaRPr lang="es-MX" sz="2900" dirty="0"/>
              </a:p>
              <a:p>
                <a:pPr marL="457200" indent="-457200" algn="just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MX" sz="29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s-MX" sz="29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, 6</m:t>
                        </m:r>
                      </m:e>
                    </m:d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900" b="0" i="1" smtClean="0">
                            <a:latin typeface="Cambria Math" panose="02040503050406030204" pitchFamily="18" charset="0"/>
                          </a:rPr>
                          <m:t>1, 2, 4</m:t>
                        </m:r>
                      </m:e>
                    </m:d>
                  </m:oMath>
                </a14:m>
                <a:endParaRPr lang="es-MX" sz="2900" b="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accent1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={2, 4}≠∅</m:t>
                    </m:r>
                  </m:oMath>
                </a14:m>
                <a:r>
                  <a:rPr lang="es-MX" sz="2900" dirty="0"/>
                  <a:t>, no son disjuntos. </a:t>
                </a: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1" y="3458341"/>
                <a:ext cx="7621175" cy="3206519"/>
              </a:xfrm>
              <a:prstGeom prst="rect">
                <a:avLst/>
              </a:prstGeom>
              <a:blipFill>
                <a:blip r:embed="rId5"/>
                <a:stretch>
                  <a:fillRect l="-1680" t="-1901" b="-49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stomShape 4"/>
              <p:cNvSpPr/>
              <p:nvPr/>
            </p:nvSpPr>
            <p:spPr>
              <a:xfrm>
                <a:off x="9739442" y="4817913"/>
                <a:ext cx="23211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sz="1600" b="1" dirty="0"/>
              </a:p>
            </p:txBody>
          </p:sp>
        </mc:Choice>
        <mc:Fallback xmlns="">
          <p:sp>
            <p:nvSpPr>
              <p:cNvPr id="21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42" y="4817913"/>
                <a:ext cx="232119" cy="320832"/>
              </a:xfrm>
              <a:prstGeom prst="rect">
                <a:avLst/>
              </a:prstGeom>
              <a:blipFill>
                <a:blip r:embed="rId6"/>
                <a:stretch>
                  <a:fillRect r="-31579" b="-188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stomShape 4"/>
              <p:cNvSpPr/>
              <p:nvPr/>
            </p:nvSpPr>
            <p:spPr>
              <a:xfrm>
                <a:off x="10869718" y="4802955"/>
                <a:ext cx="23211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sz="1600" b="1" dirty="0"/>
              </a:p>
            </p:txBody>
          </p:sp>
        </mc:Choice>
        <mc:Fallback xmlns="">
          <p:sp>
            <p:nvSpPr>
              <p:cNvPr id="24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718" y="4802955"/>
                <a:ext cx="232119" cy="320832"/>
              </a:xfrm>
              <a:prstGeom prst="rect">
                <a:avLst/>
              </a:prstGeom>
              <a:blipFill>
                <a:blip r:embed="rId7"/>
                <a:stretch>
                  <a:fillRect r="-42105" b="-188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stomShape 4"/>
          <p:cNvSpPr/>
          <p:nvPr/>
        </p:nvSpPr>
        <p:spPr>
          <a:xfrm>
            <a:off x="7849588" y="3524968"/>
            <a:ext cx="1437345" cy="3208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MX" sz="2400" b="1" dirty="0"/>
              <a:t>Disjuntos</a:t>
            </a:r>
            <a:endParaRPr sz="2400" b="1" dirty="0"/>
          </a:p>
        </p:txBody>
      </p:sp>
      <p:grpSp>
        <p:nvGrpSpPr>
          <p:cNvPr id="13" name="Grupo 12"/>
          <p:cNvGrpSpPr/>
          <p:nvPr/>
        </p:nvGrpSpPr>
        <p:grpSpPr>
          <a:xfrm>
            <a:off x="8649948" y="1518813"/>
            <a:ext cx="3079993" cy="2044613"/>
            <a:chOff x="8608071" y="2062726"/>
            <a:chExt cx="3079993" cy="2044613"/>
          </a:xfrm>
        </p:grpSpPr>
        <p:grpSp>
          <p:nvGrpSpPr>
            <p:cNvPr id="5" name="Grupo 4"/>
            <p:cNvGrpSpPr/>
            <p:nvPr/>
          </p:nvGrpSpPr>
          <p:grpSpPr>
            <a:xfrm>
              <a:off x="8608071" y="2062726"/>
              <a:ext cx="3079993" cy="2044613"/>
              <a:chOff x="-58549" y="3529074"/>
              <a:chExt cx="4776853" cy="2906787"/>
            </a:xfrm>
            <a:noFill/>
          </p:grpSpPr>
          <p:sp>
            <p:nvSpPr>
              <p:cNvPr id="6" name="CustomShape 2"/>
              <p:cNvSpPr/>
              <p:nvPr/>
            </p:nvSpPr>
            <p:spPr>
              <a:xfrm>
                <a:off x="749808" y="3787162"/>
                <a:ext cx="3968496" cy="2648699"/>
              </a:xfrm>
              <a:prstGeom prst="rect">
                <a:avLst/>
              </a:prstGeom>
              <a:grpFill/>
              <a:ln w="57150">
                <a:solidFill>
                  <a:srgbClr val="2F2B20"/>
                </a:solidFill>
                <a:miter/>
              </a:ln>
            </p:spPr>
          </p:sp>
          <p:sp>
            <p:nvSpPr>
              <p:cNvPr id="7" name="CustomShape 3"/>
              <p:cNvSpPr/>
              <p:nvPr/>
            </p:nvSpPr>
            <p:spPr>
              <a:xfrm>
                <a:off x="929370" y="4048597"/>
                <a:ext cx="1636718" cy="1497988"/>
              </a:xfrm>
              <a:prstGeom prst="ellipse">
                <a:avLst/>
              </a:prstGeom>
              <a:grpFill/>
              <a:ln w="38100">
                <a:solidFill>
                  <a:srgbClr val="2F2B20"/>
                </a:solidFill>
                <a:round/>
              </a:ln>
            </p:spPr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stomShape 4"/>
                  <p:cNvSpPr/>
                  <p:nvPr/>
                </p:nvSpPr>
                <p:spPr>
                  <a:xfrm>
                    <a:off x="1336233" y="4436155"/>
                    <a:ext cx="360000" cy="45612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m:oMathPara>
                    </a14:m>
                    <a:endParaRPr sz="1600" b="1" dirty="0"/>
                  </a:p>
                </p:txBody>
              </p:sp>
            </mc:Choice>
            <mc:Fallback xmlns="">
              <p:sp>
                <p:nvSpPr>
                  <p:cNvPr id="8" name="Custom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6233" y="4436155"/>
                    <a:ext cx="360000" cy="4561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0769" b="-2115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CustomShape 4"/>
              <p:cNvSpPr/>
              <p:nvPr/>
            </p:nvSpPr>
            <p:spPr>
              <a:xfrm>
                <a:off x="-58549" y="3529074"/>
                <a:ext cx="578962" cy="5090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rgbClr val="2F2B20"/>
                    </a:solidFill>
                    <a:latin typeface="Bookman Old Style" pitchFamily="18" charset="0"/>
                    <a:sym typeface="Symbol"/>
                  </a:rPr>
                  <a:t></a:t>
                </a:r>
                <a:endParaRPr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2" name="CustomShape 3"/>
            <p:cNvSpPr/>
            <p:nvPr/>
          </p:nvSpPr>
          <p:spPr>
            <a:xfrm>
              <a:off x="10448278" y="2430244"/>
              <a:ext cx="1121555" cy="1085478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stomShape 4"/>
              <p:cNvSpPr/>
              <p:nvPr/>
            </p:nvSpPr>
            <p:spPr>
              <a:xfrm>
                <a:off x="9509855" y="3025093"/>
                <a:ext cx="1960599" cy="32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s-MX" sz="28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55" y="3025093"/>
                <a:ext cx="1960599" cy="320832"/>
              </a:xfrm>
              <a:prstGeom prst="rect">
                <a:avLst/>
              </a:prstGeom>
              <a:blipFill>
                <a:blip r:embed="rId9"/>
                <a:stretch>
                  <a:fillRect b="-32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stomShape 4"/>
          <p:cNvSpPr/>
          <p:nvPr/>
        </p:nvSpPr>
        <p:spPr>
          <a:xfrm>
            <a:off x="7645825" y="6190026"/>
            <a:ext cx="1980535" cy="3208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MX" sz="2400" b="1" dirty="0"/>
              <a:t>No disjuntos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53370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5910"/>
              </p:ext>
            </p:extLst>
          </p:nvPr>
        </p:nvGraphicFramePr>
        <p:xfrm>
          <a:off x="1176558" y="1894651"/>
          <a:ext cx="9933403" cy="4568826"/>
        </p:xfrm>
        <a:graphic>
          <a:graphicData uri="http://schemas.openxmlformats.org/drawingml/2006/table">
            <a:tbl>
              <a:tblPr/>
              <a:tblGrid>
                <a:gridCol w="3005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3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4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85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OPERACIÓN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</a:txBody>
                  <a:tcPr marL="90000" marR="90000" marT="51768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EXPRESIÓN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</a:t>
                      </a:r>
                    </a:p>
                  </a:txBody>
                  <a:tcPr marL="90000" marR="90000" marT="51768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DESCRIPCION</a:t>
                      </a:r>
                    </a:p>
                  </a:txBody>
                  <a:tcPr marL="90000" marR="90000" marT="51768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22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UNIÓN</a:t>
                      </a:r>
                    </a:p>
                  </a:txBody>
                  <a:tcPr marL="90000" marR="90000" marT="51768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   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A 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  <a:sym typeface="Symbol"/>
                        </a:rPr>
                        <a:t>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</a:t>
                      </a:r>
                    </a:p>
                  </a:txBody>
                  <a:tcPr marL="90000" marR="90000" marT="51768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Evento que sucede si y solo si A sucede o B sucede o ambos suceden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.</a:t>
                      </a:r>
                    </a:p>
                  </a:txBody>
                  <a:tcPr marL="90000" marR="90000" marT="61596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INTERSECCIÓN</a:t>
                      </a:r>
                    </a:p>
                  </a:txBody>
                  <a:tcPr marL="90000" marR="90000" marT="51768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   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A 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  <a:sym typeface="Symbol"/>
                        </a:rPr>
                        <a:t>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</a:t>
                      </a:r>
                    </a:p>
                  </a:txBody>
                  <a:tcPr marL="90000" marR="90000" marT="51768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Evento que sucede si y sólo si A y B suceden simultáneamente.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</a:t>
                      </a:r>
                    </a:p>
                  </a:txBody>
                  <a:tcPr marL="90000" marR="90000" marT="50256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DIFERENCIA</a:t>
                      </a:r>
                    </a:p>
                  </a:txBody>
                  <a:tcPr marL="90000" marR="90000" marT="51768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    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8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A - 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</a:t>
                      </a:r>
                    </a:p>
                  </a:txBody>
                  <a:tcPr marL="90000" marR="90000" marT="51768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s-MX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Bookman Old Style" pitchFamily="18" charset="0"/>
                        <a:ea typeface="Droid Sans Fallback" charset="0"/>
                        <a:cs typeface="Droid Sans Fallback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Es el evento que sucede solo en A pero no en B.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Bookman Old Style" pitchFamily="18" charset="0"/>
                          <a:ea typeface="Droid Sans Fallback" charset="0"/>
                          <a:cs typeface="Droid Sans Fallback" charset="0"/>
                        </a:rPr>
                        <a:t> </a:t>
                      </a:r>
                    </a:p>
                  </a:txBody>
                  <a:tcPr marL="90000" marR="90000" marT="50256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</p:spTree>
    <p:extLst>
      <p:ext uri="{BB962C8B-B14F-4D97-AF65-F5344CB8AC3E}">
        <p14:creationId xmlns:p14="http://schemas.microsoft.com/office/powerpoint/2010/main" val="4277691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45931" y="1648408"/>
                <a:ext cx="10871200" cy="5184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b="1" dirty="0"/>
                  <a:t>Conmutatividad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(Unión)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(Intersección)</a:t>
                </a:r>
              </a:p>
              <a:p>
                <a:pPr marL="0" indent="0">
                  <a:buSzPct val="100000"/>
                  <a:buNone/>
                </a:pPr>
                <a:endParaRPr lang="es-MX" dirty="0"/>
              </a:p>
              <a:p>
                <a:pPr marL="0" indent="0">
                  <a:buSzPct val="100000"/>
                  <a:buNone/>
                </a:pPr>
                <a:r>
                  <a:rPr lang="es-MX" b="1" dirty="0"/>
                  <a:t>Elementos neutros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∪∅=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(Unión)</a:t>
                </a:r>
                <a:endParaRPr lang="es-MX" b="1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1" i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(Intersección)</a:t>
                </a:r>
              </a:p>
              <a:p>
                <a:pPr marL="0" indent="0">
                  <a:buSzPct val="100000"/>
                  <a:buNone/>
                </a:pPr>
                <a:endParaRPr lang="es-MX" b="1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45931" y="1648408"/>
                <a:ext cx="10871200" cy="5184648"/>
              </a:xfrm>
              <a:blipFill>
                <a:blip r:embed="rId2"/>
                <a:stretch>
                  <a:fillRect l="-1234" t="-11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422578" y="1659356"/>
                <a:ext cx="6769422" cy="5184648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100000"/>
                  <a:buFont typeface="Wingdings"/>
                  <a:buNone/>
                </a:pPr>
                <a:r>
                  <a:rPr lang="es-MX" b="1" dirty="0"/>
                  <a:t>Asociatividad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∪(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(Unión)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s-MX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)∩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(Intersección)</a:t>
                </a:r>
                <a:endParaRPr lang="es-MX" b="1" dirty="0"/>
              </a:p>
              <a:p>
                <a:pPr marL="0" indent="0">
                  <a:buSzPct val="100000"/>
                  <a:buNone/>
                </a:pPr>
                <a:endParaRPr lang="es-MX" b="1" dirty="0"/>
              </a:p>
              <a:p>
                <a:pPr marL="0" indent="0">
                  <a:buSzPct val="100000"/>
                  <a:buNone/>
                </a:pPr>
                <a:r>
                  <a:rPr lang="es-MX" b="1" dirty="0"/>
                  <a:t>Distributividad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:r>
                  <a:rPr lang="es-MX" dirty="0">
                    <a:latin typeface="Cambria Math" panose="02040503050406030204" pitchFamily="18" charset="0"/>
                  </a:rPr>
                  <a:t>De la unión respecto a la intersección</a:t>
                </a:r>
              </a:p>
              <a:p>
                <a:pPr marL="0" indent="0" algn="just">
                  <a:buSzPct val="100000"/>
                  <a:buNone/>
                </a:pPr>
                <a:r>
                  <a:rPr lang="es-MX" b="1" dirty="0"/>
                  <a:t>	</a:t>
                </a: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s-MX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s-MX" b="1" i="1">
                        <a:latin typeface="Cambria Math" panose="02040503050406030204" pitchFamily="18" charset="0"/>
                      </a:rPr>
                      <m:t>∩(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b="1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:r>
                  <a:rPr lang="es-MX" dirty="0">
                    <a:latin typeface="Cambria Math" panose="02040503050406030204" pitchFamily="18" charset="0"/>
                  </a:rPr>
                  <a:t>De la intersección respecto a la unión</a:t>
                </a:r>
                <a:endParaRPr lang="es-MX" b="1" i="1" dirty="0">
                  <a:latin typeface="Cambria Math" panose="02040503050406030204" pitchFamily="18" charset="0"/>
                </a:endParaRPr>
              </a:p>
              <a:p>
                <a:pPr marL="0" indent="0">
                  <a:buSzPct val="100000"/>
                  <a:buNone/>
                </a:pPr>
                <a:r>
                  <a:rPr lang="es-MX" b="1" dirty="0"/>
                  <a:t>	</a:t>
                </a:r>
                <a14:m>
                  <m:oMath xmlns:m="http://schemas.openxmlformats.org/officeDocument/2006/math"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s-MX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s-MX" b="1" i="1">
                        <a:latin typeface="Cambria Math" panose="02040503050406030204" pitchFamily="18" charset="0"/>
                      </a:rPr>
                      <m:t>∪(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s-MX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b="1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578" y="1659356"/>
                <a:ext cx="6769422" cy="5184648"/>
              </a:xfrm>
              <a:prstGeom prst="rect">
                <a:avLst/>
              </a:prstGeom>
              <a:blipFill>
                <a:blip r:embed="rId3"/>
                <a:stretch>
                  <a:fillRect l="-1982" t="-1175" r="-5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00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Espacios de probabilidad.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Variables aleatorias y distribuciones de probabilidad.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Distribuciones discretas de probabilidad.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Distribuciones continuas de probabilidad.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Distribuciones </a:t>
            </a:r>
            <a:r>
              <a:rPr lang="es-MX" dirty="0" err="1"/>
              <a:t>muestrales</a:t>
            </a:r>
            <a:r>
              <a:rPr lang="es-MX" dirty="0"/>
              <a:t>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Prueba de hipótesis.</a:t>
            </a:r>
          </a:p>
        </p:txBody>
      </p:sp>
    </p:spTree>
    <p:extLst>
      <p:ext uri="{BB962C8B-B14F-4D97-AF65-F5344CB8AC3E}">
        <p14:creationId xmlns:p14="http://schemas.microsoft.com/office/powerpoint/2010/main" val="258874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b="1" dirty="0"/>
                  <a:t>Propiedades de complementación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MX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s-MX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MX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MX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s-MX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.</a:t>
                </a:r>
              </a:p>
              <a:p>
                <a:pPr marL="0" indent="0">
                  <a:buSzPct val="100000"/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b="1" dirty="0"/>
                  <a:t>Leyes de </a:t>
                </a:r>
                <a:r>
                  <a:rPr lang="es-MX" b="1" dirty="0" err="1"/>
                  <a:t>De</a:t>
                </a:r>
                <a:r>
                  <a:rPr lang="es-MX" b="1" dirty="0"/>
                  <a:t> Morgan</a:t>
                </a:r>
              </a:p>
              <a:p>
                <a:pPr marL="0" indent="0">
                  <a:buSzPct val="100000"/>
                  <a:buNone/>
                </a:pPr>
                <a:endParaRPr lang="es-MX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:endParaRPr lang="es-MX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</p:spTree>
    <p:extLst>
      <p:ext uri="{BB962C8B-B14F-4D97-AF65-F5344CB8AC3E}">
        <p14:creationId xmlns:p14="http://schemas.microsoft.com/office/powerpoint/2010/main" val="1954868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7264590" cy="5038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b="1" dirty="0"/>
                  <a:t>Leyes de </a:t>
                </a:r>
                <a:r>
                  <a:rPr lang="es-MX" b="1" dirty="0" err="1"/>
                  <a:t>De</a:t>
                </a:r>
                <a:r>
                  <a:rPr lang="es-MX" b="1" dirty="0"/>
                  <a:t> Morgan</a:t>
                </a:r>
              </a:p>
              <a:p>
                <a:pPr marL="0" indent="0">
                  <a:buNone/>
                </a:pPr>
                <a:endParaRPr lang="es-MX" b="1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s-MX" dirty="0"/>
              </a:p>
              <a:p>
                <a:pPr marL="0" indent="0" algn="ctr">
                  <a:buSzPct val="100000"/>
                  <a:buNone/>
                </a:pPr>
                <a:r>
                  <a:rPr lang="es-MX" dirty="0"/>
                  <a:t>	“el complemento de la intersección es igual a la unión de los complementos”</a:t>
                </a:r>
              </a:p>
              <a:p>
                <a:pPr marL="0" indent="0" algn="ctr">
                  <a:buSzPct val="100000"/>
                  <a:buNone/>
                </a:pPr>
                <a:endParaRPr lang="es-MX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s-MX" dirty="0"/>
              </a:p>
              <a:p>
                <a:pPr marL="0" indent="0" algn="ctr">
                  <a:buSzPct val="100000"/>
                  <a:buNone/>
                </a:pPr>
                <a:r>
                  <a:rPr lang="es-MX" dirty="0"/>
                  <a:t>	“el complemento de la unión es igual a la intersección de los complementos”</a:t>
                </a:r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:endParaRPr lang="es-MX" dirty="0"/>
              </a:p>
              <a:p>
                <a:pPr>
                  <a:buSzPct val="100000"/>
                  <a:buFont typeface="Tw Cen MT" panose="020B0602020104020603" pitchFamily="34" charset="0"/>
                  <a:buChar char="•"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7264590" cy="5038344"/>
              </a:xfrm>
              <a:blipFill>
                <a:blip r:embed="rId2"/>
                <a:stretch>
                  <a:fillRect l="-1762" t="-1211" r="-25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1.2 Álgebra de sucesos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8229362" y="1745029"/>
            <a:ext cx="3079993" cy="2156663"/>
            <a:chOff x="8608071" y="2062726"/>
            <a:chExt cx="3079993" cy="2156663"/>
          </a:xfrm>
        </p:grpSpPr>
        <p:grpSp>
          <p:nvGrpSpPr>
            <p:cNvPr id="5" name="Grupo 4"/>
            <p:cNvGrpSpPr/>
            <p:nvPr/>
          </p:nvGrpSpPr>
          <p:grpSpPr>
            <a:xfrm>
              <a:off x="8608071" y="2062726"/>
              <a:ext cx="3079993" cy="2156663"/>
              <a:chOff x="8608071" y="2062726"/>
              <a:chExt cx="3079993" cy="2156663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8608071" y="2062726"/>
                <a:ext cx="3079993" cy="2156663"/>
                <a:chOff x="-58549" y="3529074"/>
                <a:chExt cx="4776853" cy="3066086"/>
              </a:xfrm>
              <a:noFill/>
            </p:grpSpPr>
            <p:sp>
              <p:nvSpPr>
                <p:cNvPr id="8" name="CustomShape 2"/>
                <p:cNvSpPr/>
                <p:nvPr/>
              </p:nvSpPr>
              <p:spPr>
                <a:xfrm>
                  <a:off x="749808" y="3787160"/>
                  <a:ext cx="3968496" cy="2808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57150">
                  <a:solidFill>
                    <a:srgbClr val="2F2B20"/>
                  </a:solidFill>
                  <a:miter/>
                </a:ln>
              </p:spPr>
            </p:sp>
            <p:sp>
              <p:nvSpPr>
                <p:cNvPr id="9" name="CustomShape 3"/>
                <p:cNvSpPr/>
                <p:nvPr/>
              </p:nvSpPr>
              <p:spPr>
                <a:xfrm>
                  <a:off x="1167033" y="4245275"/>
                  <a:ext cx="1820086" cy="1616640"/>
                </a:xfrm>
                <a:prstGeom prst="ellipse">
                  <a:avLst/>
                </a:prstGeom>
                <a:grpFill/>
                <a:ln w="38100">
                  <a:solidFill>
                    <a:srgbClr val="2F2B20"/>
                  </a:solidFill>
                  <a:round/>
                </a:ln>
              </p:spPr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CustomShape 4"/>
                    <p:cNvSpPr/>
                    <p:nvPr/>
                  </p:nvSpPr>
                  <p:spPr>
                    <a:xfrm>
                      <a:off x="807033" y="3786115"/>
                      <a:ext cx="360000" cy="4561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lIns="90000" tIns="45000" rIns="90000" bIns="45000"/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MX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sz="1600" b="1" dirty="0"/>
                    </a:p>
                  </p:txBody>
                </p:sp>
              </mc:Choice>
              <mc:Fallback xmlns="">
                <p:sp>
                  <p:nvSpPr>
                    <p:cNvPr id="10" name="CustomShap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7033" y="3786115"/>
                      <a:ext cx="360000" cy="4561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31579" b="-1886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s-MX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CustomShape 4"/>
                <p:cNvSpPr/>
                <p:nvPr/>
              </p:nvSpPr>
              <p:spPr>
                <a:xfrm>
                  <a:off x="-58549" y="3529074"/>
                  <a:ext cx="578962" cy="50900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2800" b="1" dirty="0">
                      <a:solidFill>
                        <a:srgbClr val="2F2B20"/>
                      </a:solidFill>
                      <a:latin typeface="Bookman Old Style" pitchFamily="18" charset="0"/>
                      <a:sym typeface="Symbol"/>
                    </a:rPr>
                    <a:t></a:t>
                  </a:r>
                  <a:endParaRPr b="1" dirty="0"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7" name="CustomShape 3"/>
              <p:cNvSpPr/>
              <p:nvPr/>
            </p:nvSpPr>
            <p:spPr>
              <a:xfrm>
                <a:off x="10222811" y="2566496"/>
                <a:ext cx="1173545" cy="1137133"/>
              </a:xfrm>
              <a:prstGeom prst="ellipse">
                <a:avLst/>
              </a:prstGeom>
              <a:noFill/>
              <a:ln w="38100">
                <a:solidFill>
                  <a:srgbClr val="2F2B20"/>
                </a:solidFill>
                <a:round/>
              </a:ln>
            </p:spPr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stomShape 4"/>
                <p:cNvSpPr/>
                <p:nvPr/>
              </p:nvSpPr>
              <p:spPr>
                <a:xfrm>
                  <a:off x="11266088" y="2249323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22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088" y="2249323"/>
                  <a:ext cx="232119" cy="320832"/>
                </a:xfrm>
                <a:prstGeom prst="rect">
                  <a:avLst/>
                </a:prstGeom>
                <a:blipFill>
                  <a:blip r:embed="rId4"/>
                  <a:stretch>
                    <a:fillRect r="-42105" b="-211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Forma libre 1"/>
            <p:cNvSpPr/>
            <p:nvPr/>
          </p:nvSpPr>
          <p:spPr>
            <a:xfrm>
              <a:off x="10222754" y="2734056"/>
              <a:ext cx="359563" cy="795988"/>
            </a:xfrm>
            <a:custGeom>
              <a:avLst/>
              <a:gdLst>
                <a:gd name="connsiteX0" fmla="*/ 164830 w 359563"/>
                <a:gd name="connsiteY0" fmla="*/ 0 h 795988"/>
                <a:gd name="connsiteX1" fmla="*/ 128254 w 359563"/>
                <a:gd name="connsiteY1" fmla="*/ 54864 h 795988"/>
                <a:gd name="connsiteX2" fmla="*/ 82534 w 359563"/>
                <a:gd name="connsiteY2" fmla="*/ 118872 h 795988"/>
                <a:gd name="connsiteX3" fmla="*/ 45958 w 359563"/>
                <a:gd name="connsiteY3" fmla="*/ 192024 h 795988"/>
                <a:gd name="connsiteX4" fmla="*/ 18526 w 359563"/>
                <a:gd name="connsiteY4" fmla="*/ 256032 h 795988"/>
                <a:gd name="connsiteX5" fmla="*/ 238 w 359563"/>
                <a:gd name="connsiteY5" fmla="*/ 420624 h 795988"/>
                <a:gd name="connsiteX6" fmla="*/ 9382 w 359563"/>
                <a:gd name="connsiteY6" fmla="*/ 512064 h 795988"/>
                <a:gd name="connsiteX7" fmla="*/ 27670 w 359563"/>
                <a:gd name="connsiteY7" fmla="*/ 594360 h 795988"/>
                <a:gd name="connsiteX8" fmla="*/ 55102 w 359563"/>
                <a:gd name="connsiteY8" fmla="*/ 676656 h 795988"/>
                <a:gd name="connsiteX9" fmla="*/ 119110 w 359563"/>
                <a:gd name="connsiteY9" fmla="*/ 749808 h 795988"/>
                <a:gd name="connsiteX10" fmla="*/ 173974 w 359563"/>
                <a:gd name="connsiteY10" fmla="*/ 795528 h 795988"/>
                <a:gd name="connsiteX11" fmla="*/ 237982 w 359563"/>
                <a:gd name="connsiteY11" fmla="*/ 722376 h 795988"/>
                <a:gd name="connsiteX12" fmla="*/ 283702 w 359563"/>
                <a:gd name="connsiteY12" fmla="*/ 649224 h 795988"/>
                <a:gd name="connsiteX13" fmla="*/ 320278 w 359563"/>
                <a:gd name="connsiteY13" fmla="*/ 566928 h 795988"/>
                <a:gd name="connsiteX14" fmla="*/ 356854 w 359563"/>
                <a:gd name="connsiteY14" fmla="*/ 484632 h 795988"/>
                <a:gd name="connsiteX15" fmla="*/ 356854 w 359563"/>
                <a:gd name="connsiteY15" fmla="*/ 402336 h 795988"/>
                <a:gd name="connsiteX16" fmla="*/ 356854 w 359563"/>
                <a:gd name="connsiteY16" fmla="*/ 338328 h 795988"/>
                <a:gd name="connsiteX17" fmla="*/ 347710 w 359563"/>
                <a:gd name="connsiteY17" fmla="*/ 292608 h 795988"/>
                <a:gd name="connsiteX18" fmla="*/ 283702 w 359563"/>
                <a:gd name="connsiteY18" fmla="*/ 164592 h 795988"/>
                <a:gd name="connsiteX19" fmla="*/ 256270 w 359563"/>
                <a:gd name="connsiteY19" fmla="*/ 91440 h 795988"/>
                <a:gd name="connsiteX20" fmla="*/ 219694 w 359563"/>
                <a:gd name="connsiteY20" fmla="*/ 54864 h 795988"/>
                <a:gd name="connsiteX21" fmla="*/ 164830 w 359563"/>
                <a:gd name="connsiteY21" fmla="*/ 0 h 79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563" h="795988">
                  <a:moveTo>
                    <a:pt x="164830" y="0"/>
                  </a:moveTo>
                  <a:cubicBezTo>
                    <a:pt x="149590" y="0"/>
                    <a:pt x="141970" y="35052"/>
                    <a:pt x="128254" y="54864"/>
                  </a:cubicBezTo>
                  <a:cubicBezTo>
                    <a:pt x="114538" y="74676"/>
                    <a:pt x="96250" y="96012"/>
                    <a:pt x="82534" y="118872"/>
                  </a:cubicBezTo>
                  <a:cubicBezTo>
                    <a:pt x="68818" y="141732"/>
                    <a:pt x="56626" y="169164"/>
                    <a:pt x="45958" y="192024"/>
                  </a:cubicBezTo>
                  <a:cubicBezTo>
                    <a:pt x="35290" y="214884"/>
                    <a:pt x="26146" y="217932"/>
                    <a:pt x="18526" y="256032"/>
                  </a:cubicBezTo>
                  <a:cubicBezTo>
                    <a:pt x="10906" y="294132"/>
                    <a:pt x="1762" y="377952"/>
                    <a:pt x="238" y="420624"/>
                  </a:cubicBezTo>
                  <a:cubicBezTo>
                    <a:pt x="-1286" y="463296"/>
                    <a:pt x="4810" y="483108"/>
                    <a:pt x="9382" y="512064"/>
                  </a:cubicBezTo>
                  <a:cubicBezTo>
                    <a:pt x="13954" y="541020"/>
                    <a:pt x="20050" y="566928"/>
                    <a:pt x="27670" y="594360"/>
                  </a:cubicBezTo>
                  <a:cubicBezTo>
                    <a:pt x="35290" y="621792"/>
                    <a:pt x="39862" y="650748"/>
                    <a:pt x="55102" y="676656"/>
                  </a:cubicBezTo>
                  <a:cubicBezTo>
                    <a:pt x="70342" y="702564"/>
                    <a:pt x="99298" y="729996"/>
                    <a:pt x="119110" y="749808"/>
                  </a:cubicBezTo>
                  <a:cubicBezTo>
                    <a:pt x="138922" y="769620"/>
                    <a:pt x="154162" y="800100"/>
                    <a:pt x="173974" y="795528"/>
                  </a:cubicBezTo>
                  <a:cubicBezTo>
                    <a:pt x="193786" y="790956"/>
                    <a:pt x="219694" y="746760"/>
                    <a:pt x="237982" y="722376"/>
                  </a:cubicBezTo>
                  <a:cubicBezTo>
                    <a:pt x="256270" y="697992"/>
                    <a:pt x="269986" y="675132"/>
                    <a:pt x="283702" y="649224"/>
                  </a:cubicBezTo>
                  <a:cubicBezTo>
                    <a:pt x="297418" y="623316"/>
                    <a:pt x="320278" y="566928"/>
                    <a:pt x="320278" y="566928"/>
                  </a:cubicBezTo>
                  <a:cubicBezTo>
                    <a:pt x="332470" y="539496"/>
                    <a:pt x="350758" y="512064"/>
                    <a:pt x="356854" y="484632"/>
                  </a:cubicBezTo>
                  <a:cubicBezTo>
                    <a:pt x="362950" y="457200"/>
                    <a:pt x="356854" y="402336"/>
                    <a:pt x="356854" y="402336"/>
                  </a:cubicBezTo>
                  <a:cubicBezTo>
                    <a:pt x="356854" y="377952"/>
                    <a:pt x="358378" y="356616"/>
                    <a:pt x="356854" y="338328"/>
                  </a:cubicBezTo>
                  <a:cubicBezTo>
                    <a:pt x="355330" y="320040"/>
                    <a:pt x="359902" y="321564"/>
                    <a:pt x="347710" y="292608"/>
                  </a:cubicBezTo>
                  <a:cubicBezTo>
                    <a:pt x="335518" y="263652"/>
                    <a:pt x="298942" y="198120"/>
                    <a:pt x="283702" y="164592"/>
                  </a:cubicBezTo>
                  <a:cubicBezTo>
                    <a:pt x="268462" y="131064"/>
                    <a:pt x="266938" y="109728"/>
                    <a:pt x="256270" y="91440"/>
                  </a:cubicBezTo>
                  <a:cubicBezTo>
                    <a:pt x="245602" y="73152"/>
                    <a:pt x="228838" y="68580"/>
                    <a:pt x="219694" y="54864"/>
                  </a:cubicBezTo>
                  <a:cubicBezTo>
                    <a:pt x="210550" y="41148"/>
                    <a:pt x="180070" y="0"/>
                    <a:pt x="164830" y="0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8229362" y="4218865"/>
            <a:ext cx="3079993" cy="2156663"/>
            <a:chOff x="7068074" y="4218865"/>
            <a:chExt cx="3079993" cy="2156663"/>
          </a:xfrm>
        </p:grpSpPr>
        <p:grpSp>
          <p:nvGrpSpPr>
            <p:cNvPr id="12" name="Grupo 11"/>
            <p:cNvGrpSpPr/>
            <p:nvPr/>
          </p:nvGrpSpPr>
          <p:grpSpPr>
            <a:xfrm>
              <a:off x="7068074" y="4218865"/>
              <a:ext cx="3079993" cy="2156663"/>
              <a:chOff x="8608071" y="2062726"/>
              <a:chExt cx="3079993" cy="2156663"/>
            </a:xfrm>
          </p:grpSpPr>
          <p:grpSp>
            <p:nvGrpSpPr>
              <p:cNvPr id="13" name="Grupo 12"/>
              <p:cNvGrpSpPr/>
              <p:nvPr/>
            </p:nvGrpSpPr>
            <p:grpSpPr>
              <a:xfrm>
                <a:off x="8608071" y="2062726"/>
                <a:ext cx="3079993" cy="2156663"/>
                <a:chOff x="-58549" y="3529074"/>
                <a:chExt cx="4776853" cy="3066086"/>
              </a:xfrm>
              <a:noFill/>
            </p:grpSpPr>
            <p:sp>
              <p:nvSpPr>
                <p:cNvPr id="15" name="CustomShape 2"/>
                <p:cNvSpPr/>
                <p:nvPr/>
              </p:nvSpPr>
              <p:spPr>
                <a:xfrm>
                  <a:off x="749808" y="3787160"/>
                  <a:ext cx="3968496" cy="28080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57150">
                  <a:solidFill>
                    <a:srgbClr val="2F2B20"/>
                  </a:solidFill>
                  <a:miter/>
                </a:ln>
              </p:spPr>
            </p:sp>
            <p:sp>
              <p:nvSpPr>
                <p:cNvPr id="16" name="CustomShape 3"/>
                <p:cNvSpPr/>
                <p:nvPr/>
              </p:nvSpPr>
              <p:spPr>
                <a:xfrm>
                  <a:off x="1232871" y="4335639"/>
                  <a:ext cx="1820086" cy="161664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2F2B20"/>
                  </a:solidFill>
                  <a:round/>
                </a:ln>
              </p:spPr>
            </p:sp>
            <p:sp>
              <p:nvSpPr>
                <p:cNvPr id="18" name="CustomShape 4"/>
                <p:cNvSpPr/>
                <p:nvPr/>
              </p:nvSpPr>
              <p:spPr>
                <a:xfrm>
                  <a:off x="-58549" y="3529074"/>
                  <a:ext cx="578962" cy="50900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2800" b="1" dirty="0">
                      <a:solidFill>
                        <a:srgbClr val="2F2B20"/>
                      </a:solidFill>
                      <a:latin typeface="Bookman Old Style" pitchFamily="18" charset="0"/>
                      <a:sym typeface="Symbol"/>
                    </a:rPr>
                    <a:t></a:t>
                  </a:r>
                  <a:endParaRPr b="1" dirty="0"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4" name="CustomShape 3"/>
              <p:cNvSpPr/>
              <p:nvPr/>
            </p:nvSpPr>
            <p:spPr>
              <a:xfrm>
                <a:off x="10265262" y="2630057"/>
                <a:ext cx="1173545" cy="113713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F2B20"/>
                </a:solidFill>
                <a:round/>
              </a:ln>
            </p:spPr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stomShape 4"/>
                <p:cNvSpPr/>
                <p:nvPr/>
              </p:nvSpPr>
              <p:spPr>
                <a:xfrm>
                  <a:off x="9624240" y="4416477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19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240" y="4416477"/>
                  <a:ext cx="232119" cy="320832"/>
                </a:xfrm>
                <a:prstGeom prst="rect">
                  <a:avLst/>
                </a:prstGeom>
                <a:blipFill>
                  <a:blip r:embed="rId5"/>
                  <a:stretch>
                    <a:fillRect r="-42105" b="-188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stomShape 4"/>
                <p:cNvSpPr/>
                <p:nvPr/>
              </p:nvSpPr>
              <p:spPr>
                <a:xfrm>
                  <a:off x="7594934" y="4430204"/>
                  <a:ext cx="232119" cy="32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sz="1600" b="1" dirty="0"/>
                </a:p>
              </p:txBody>
            </p:sp>
          </mc:Choice>
          <mc:Fallback xmlns="">
            <p:sp>
              <p:nvSpPr>
                <p:cNvPr id="23" name="Custom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934" y="4430204"/>
                  <a:ext cx="232119" cy="320832"/>
                </a:xfrm>
                <a:prstGeom prst="rect">
                  <a:avLst/>
                </a:prstGeom>
                <a:blipFill>
                  <a:blip r:embed="rId6"/>
                  <a:stretch>
                    <a:fillRect r="-34211" b="-211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stomShape 3"/>
            <p:cNvSpPr/>
            <p:nvPr/>
          </p:nvSpPr>
          <p:spPr>
            <a:xfrm>
              <a:off x="7900748" y="4786196"/>
              <a:ext cx="1173545" cy="1137133"/>
            </a:xfrm>
            <a:prstGeom prst="ellipse">
              <a:avLst/>
            </a:prstGeom>
            <a:noFill/>
            <a:ln w="38100">
              <a:solidFill>
                <a:srgbClr val="2F2B20"/>
              </a:solidFill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14619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Total de sucesos de un espacio </a:t>
            </a:r>
            <a:r>
              <a:rPr lang="es-MX" sz="3600" dirty="0" err="1"/>
              <a:t>muestral</a:t>
            </a:r>
            <a:endParaRPr lang="es-MX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9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MX" dirty="0"/>
                  <a:t>Una vez fijado el </a:t>
                </a:r>
                <a:r>
                  <a:rPr lang="es-MX" b="1" dirty="0"/>
                  <a:t>conjunto universal </a:t>
                </a:r>
                <a14:m>
                  <m:oMath xmlns:m="http://schemas.openxmlformats.org/officeDocument/2006/math">
                    <m:r>
                      <a:rPr lang="es-MX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s-MX" b="1" dirty="0"/>
                  <a:t> </a:t>
                </a:r>
                <a:r>
                  <a:rPr lang="es-MX" dirty="0"/>
                  <a:t>de un experimento particular, todos los sucesos involucrados deben ser </a:t>
                </a:r>
                <a:r>
                  <a:rPr lang="es-MX" b="1" dirty="0"/>
                  <a:t>subconjuntos </a:t>
                </a:r>
                <a:r>
                  <a:rPr lang="es-MX" dirty="0"/>
                  <a:t>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b="1" dirty="0"/>
                  <a:t>.</a:t>
                </a:r>
              </a:p>
              <a:p>
                <a:pPr marL="0" indent="0" algn="just">
                  <a:buNone/>
                </a:pPr>
                <a:endParaRPr lang="es-MX" b="1" dirty="0"/>
              </a:p>
              <a:p>
                <a:pPr marL="0" indent="0" algn="just">
                  <a:buNone/>
                </a:pPr>
                <a:r>
                  <a:rPr lang="es-MX" b="1" dirty="0"/>
                  <a:t>Conjunto Potencia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MX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sub>
                    </m:sSub>
                  </m:oMath>
                </a14:m>
                <a:endParaRPr lang="es-MX" b="1" dirty="0"/>
              </a:p>
              <a:p>
                <a:pPr marL="0" indent="0" algn="just">
                  <a:buNone/>
                </a:pPr>
                <a:r>
                  <a:rPr lang="es-MX" dirty="0"/>
                  <a:t>Es el conjunto del número total de subconjuntos posibles que se pueden definir a partir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, el conjunto potencia depende del </a:t>
                </a:r>
                <a:r>
                  <a:rPr lang="es-MX" b="1" dirty="0"/>
                  <a:t>número de elementos</a:t>
                </a:r>
                <a:r>
                  <a:rPr lang="es-MX" dirty="0"/>
                  <a:t> que están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, es decir, de su </a:t>
                </a:r>
                <a:r>
                  <a:rPr lang="es-MX" b="1" dirty="0"/>
                  <a:t>cardinalidad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s-MX" dirty="0"/>
                  <a:t>.</a:t>
                </a:r>
              </a:p>
            </p:txBody>
          </p:sp>
        </mc:Choice>
        <mc:Fallback xmlns="">
          <p:sp>
            <p:nvSpPr>
              <p:cNvPr id="10" name="Marcador de contenido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178" t="-1357" r="-1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57847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Conjunto Potencia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stomShape 1"/>
              <p:cNvSpPr/>
              <p:nvPr/>
            </p:nvSpPr>
            <p:spPr>
              <a:xfrm>
                <a:off x="816864" y="1664208"/>
                <a:ext cx="11314496" cy="4485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s-MX" sz="2200" b="1" dirty="0">
                    <a:solidFill>
                      <a:srgbClr val="2F2B20"/>
                    </a:solidFill>
                  </a:rPr>
                  <a:t>1. Si </a:t>
                </a:r>
                <a:r>
                  <a:rPr lang="es-MX" sz="2200" b="1" dirty="0">
                    <a:solidFill>
                      <a:srgbClr val="2F2B20"/>
                    </a:solidFill>
                    <a:sym typeface="Symbol"/>
                  </a:rPr>
                  <a:t> = </a:t>
                </a:r>
                <a:r>
                  <a:rPr lang="es-MX" sz="2200" b="1" dirty="0">
                    <a:solidFill>
                      <a:srgbClr val="2F2B20"/>
                    </a:solidFill>
                  </a:rPr>
                  <a:t>   </a:t>
                </a:r>
                <a:r>
                  <a:rPr lang="es-MX" sz="2200" b="1" dirty="0">
                    <a:solidFill>
                      <a:srgbClr val="2F2B20"/>
                    </a:solidFill>
                    <a:sym typeface="Symbol"/>
                  </a:rPr>
                  <a:t> 	</a:t>
                </a:r>
                <a:r>
                  <a:rPr lang="es-MX" sz="2200" b="1" dirty="0">
                    <a:solidFill>
                      <a:srgbClr val="2F2B20"/>
                    </a:solidFill>
                  </a:rPr>
                  <a:t> N(</a:t>
                </a:r>
                <a:r>
                  <a:rPr lang="es-MX" sz="2200" b="1" dirty="0">
                    <a:solidFill>
                      <a:srgbClr val="2F2B20"/>
                    </a:solidFill>
                    <a:sym typeface="Symbol"/>
                  </a:rPr>
                  <a:t></a:t>
                </a:r>
                <a:r>
                  <a:rPr lang="es-MX" sz="2200" b="1" dirty="0">
                    <a:solidFill>
                      <a:srgbClr val="2F2B20"/>
                    </a:solidFill>
                  </a:rPr>
                  <a:t> ) = N(</a:t>
                </a:r>
                <a:r>
                  <a:rPr lang="es-MX" sz="2200" b="1" dirty="0">
                    <a:solidFill>
                      <a:srgbClr val="2F2B20"/>
                    </a:solidFill>
                    <a:sym typeface="Symbol"/>
                  </a:rPr>
                  <a:t></a:t>
                </a:r>
                <a:r>
                  <a:rPr lang="es-MX" sz="2200" b="1" dirty="0">
                    <a:solidFill>
                      <a:srgbClr val="2F2B20"/>
                    </a:solidFill>
                  </a:rPr>
                  <a:t>)  = 0,       </a:t>
                </a:r>
                <a:r>
                  <a:rPr lang="es-MX" sz="2200" dirty="0">
                    <a:solidFill>
                      <a:srgbClr val="2F2B20"/>
                    </a:solidFill>
                  </a:rPr>
                  <a:t>el único subconjunto es el mismo </a:t>
                </a:r>
                <a:r>
                  <a:rPr lang="es-MX" sz="2200" dirty="0">
                    <a:solidFill>
                      <a:srgbClr val="2F2B20"/>
                    </a:solidFill>
                    <a:sym typeface="Symbol"/>
                  </a:rPr>
                  <a:t>.</a:t>
                </a:r>
              </a:p>
              <a:p>
                <a:pPr>
                  <a:lnSpc>
                    <a:spcPct val="100000"/>
                  </a:lnSpc>
                </a:pPr>
                <a:endParaRPr lang="es-MX" sz="2200" dirty="0">
                  <a:sym typeface="Symbo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s-MX" sz="2200" dirty="0" err="1">
                    <a:solidFill>
                      <a:srgbClr val="2F2B20"/>
                    </a:solidFill>
                  </a:rPr>
                  <a:t>Por</a:t>
                </a:r>
                <a:r>
                  <a:rPr lang="es-MX" sz="2200" dirty="0">
                    <a:solidFill>
                      <a:srgbClr val="2F2B20"/>
                    </a:solidFill>
                  </a:rPr>
                  <a:t> lo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tanto</a:t>
                </a:r>
                <a:r>
                  <a:rPr lang="es-MX" sz="2200" dirty="0">
                    <a:solidFill>
                      <a:srgbClr val="2F2B2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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es-MX" sz="2200" dirty="0">
                    <a:solidFill>
                      <a:srgbClr val="2F2B20"/>
                    </a:solidFill>
                  </a:rPr>
                  <a:t>,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esto</a:t>
                </a:r>
                <a:r>
                  <a:rPr lang="es-MX" sz="2200" dirty="0">
                    <a:solidFill>
                      <a:srgbClr val="2F2B20"/>
                    </a:solidFill>
                  </a:rPr>
                  <a:t>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es</a:t>
                </a:r>
                <a:r>
                  <a:rPr lang="es-MX" sz="2200" dirty="0">
                    <a:solidFill>
                      <a:srgbClr val="2F2B2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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MX" sz="2200" dirty="0"/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b="1" dirty="0">
                    <a:solidFill>
                      <a:srgbClr val="2F2B20"/>
                    </a:solidFill>
                  </a:rPr>
                  <a:t>2. Si </a:t>
                </a:r>
                <a14:m>
                  <m:oMath xmlns:m="http://schemas.openxmlformats.org/officeDocument/2006/math"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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s-MX" sz="2200" b="1" dirty="0">
                        <a:solidFill>
                          <a:srgbClr val="2F2B20"/>
                        </a:solidFill>
                        <a:sym typeface="Symbol"/>
                      </a:rPr>
                      <m:t>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200" b="1" i="0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s-MX" sz="2200" b="1" dirty="0">
                    <a:solidFill>
                      <a:srgbClr val="2F2B20"/>
                    </a:solidFill>
                  </a:rPr>
                  <a:t>,     </a:t>
                </a:r>
                <a:r>
                  <a:rPr lang="es-MX" sz="2200" b="1" i="1" dirty="0">
                    <a:solidFill>
                      <a:srgbClr val="2F2B20"/>
                    </a:solidFill>
                  </a:rPr>
                  <a:t> ¿cuántos subconjuntos puede tener?</a:t>
                </a:r>
                <a:endParaRPr lang="es-MX" sz="2200" b="1" i="1" dirty="0"/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                     se incluye a              A</a:t>
                </a:r>
                <a:r>
                  <a:rPr lang="es-MX" sz="2200" baseline="-25000" dirty="0">
                    <a:solidFill>
                      <a:srgbClr val="2F2B20"/>
                    </a:solidFill>
                  </a:rPr>
                  <a:t>1</a:t>
                </a:r>
                <a:r>
                  <a:rPr lang="es-MX" sz="2200" dirty="0">
                    <a:solidFill>
                      <a:srgbClr val="2F2B20"/>
                    </a:solidFill>
                  </a:rPr>
                  <a:t> = {a}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Inicio 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                     no 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a         A</a:t>
                </a:r>
                <a:r>
                  <a:rPr lang="es-MX" sz="2200" baseline="-25000" dirty="0">
                    <a:solidFill>
                      <a:srgbClr val="2F2B20"/>
                    </a:solidFill>
                  </a:rPr>
                  <a:t>2</a:t>
                </a:r>
                <a:r>
                  <a:rPr lang="es-MX" sz="2200" dirty="0">
                    <a:solidFill>
                      <a:srgbClr val="2F2B20"/>
                    </a:solidFill>
                  </a:rPr>
                  <a:t> = {  }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 err="1">
                    <a:solidFill>
                      <a:srgbClr val="2F2B20"/>
                    </a:solidFill>
                  </a:rPr>
                  <a:t>Por</a:t>
                </a:r>
                <a:r>
                  <a:rPr lang="es-MX" sz="2200" dirty="0">
                    <a:solidFill>
                      <a:srgbClr val="2F2B20"/>
                    </a:solidFill>
                  </a:rPr>
                  <a:t> lo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tanto</a:t>
                </a:r>
                <a:r>
                  <a:rPr lang="es-MX" sz="2200" dirty="0">
                    <a:solidFill>
                      <a:srgbClr val="2F2B2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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 = 2</m:t>
                    </m:r>
                  </m:oMath>
                </a14:m>
                <a:r>
                  <a:rPr lang="es-MX" sz="2200" dirty="0">
                    <a:solidFill>
                      <a:srgbClr val="2F2B20"/>
                    </a:solidFill>
                  </a:rPr>
                  <a:t>,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esto</a:t>
                </a:r>
                <a:r>
                  <a:rPr lang="es-MX" sz="2200" dirty="0">
                    <a:solidFill>
                      <a:srgbClr val="2F2B20"/>
                    </a:solidFill>
                  </a:rPr>
                  <a:t>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es</a:t>
                </a:r>
                <a:r>
                  <a:rPr lang="es-MX" sz="2200" dirty="0">
                    <a:solidFill>
                      <a:srgbClr val="2F2B2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</m:t>
                        </m:r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MX" sz="2200" i="1" dirty="0" smtClean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200" i="1" dirty="0" smtClean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s-MX" sz="2200" b="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2200" b="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_</m:t>
                    </m:r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2200" b="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2200" dirty="0"/>
              </a:p>
            </p:txBody>
          </p:sp>
        </mc:Choice>
        <mc:Fallback xmlns="">
          <p:sp>
            <p:nvSpPr>
              <p:cNvPr id="4" name="CustomShap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" y="1664208"/>
                <a:ext cx="11314496" cy="4485088"/>
              </a:xfrm>
              <a:prstGeom prst="rect">
                <a:avLst/>
              </a:prstGeom>
              <a:blipFill>
                <a:blip r:embed="rId2"/>
                <a:stretch>
                  <a:fillRect l="-700" t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/>
          <p:cNvGrpSpPr/>
          <p:nvPr/>
        </p:nvGrpSpPr>
        <p:grpSpPr>
          <a:xfrm>
            <a:off x="1655064" y="3950208"/>
            <a:ext cx="813816" cy="649224"/>
            <a:chOff x="1655064" y="3950208"/>
            <a:chExt cx="813816" cy="649224"/>
          </a:xfrm>
        </p:grpSpPr>
        <p:cxnSp>
          <p:nvCxnSpPr>
            <p:cNvPr id="6" name="Conector recto de flecha 5"/>
            <p:cNvCxnSpPr/>
            <p:nvPr/>
          </p:nvCxnSpPr>
          <p:spPr>
            <a:xfrm flipV="1">
              <a:off x="1655064" y="3950208"/>
              <a:ext cx="813816" cy="2834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/>
            <p:nvPr/>
          </p:nvCxnSpPr>
          <p:spPr>
            <a:xfrm>
              <a:off x="1655064" y="4233672"/>
              <a:ext cx="813816" cy="365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4689936" y="2606472"/>
              <a:ext cx="1258920" cy="15948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8776" y="2595672"/>
                <a:ext cx="1281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trada de lápiz 11"/>
              <p14:cNvContentPartPr/>
              <p14:nvPr/>
            </p14:nvContentPartPr>
            <p14:xfrm>
              <a:off x="5528736" y="4025232"/>
              <a:ext cx="410040" cy="753840"/>
            </p14:xfrm>
          </p:contentPart>
        </mc:Choice>
        <mc:Fallback xmlns="">
          <p:pic>
            <p:nvPicPr>
              <p:cNvPr id="12" name="Entrada de lápiz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4416" y="4017312"/>
                <a:ext cx="422280" cy="7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369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stomShape 1"/>
              <p:cNvSpPr/>
              <p:nvPr/>
            </p:nvSpPr>
            <p:spPr>
              <a:xfrm>
                <a:off x="816864" y="1584798"/>
                <a:ext cx="10455984" cy="5014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s-MX" sz="2200" b="1" dirty="0">
                    <a:solidFill>
                      <a:srgbClr val="2F2B20"/>
                    </a:solidFill>
                  </a:rPr>
                  <a:t>3. Si </a:t>
                </a:r>
                <a14:m>
                  <m:oMath xmlns:m="http://schemas.openxmlformats.org/officeDocument/2006/math"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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200" b="1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 {</m:t>
                    </m:r>
                    <m:r>
                      <a:rPr lang="es-MX" sz="2200" b="1" i="1" dirty="0" err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s-MX" sz="2200" b="1" i="1" dirty="0" err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2200" b="1" i="1" dirty="0" err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MX" sz="2200" b="1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MX" sz="2200" b="1" dirty="0">
                    <a:solidFill>
                      <a:srgbClr val="2F2B20"/>
                    </a:solidFill>
                  </a:rPr>
                  <a:t>   entonces  N(</a:t>
                </a:r>
                <a:r>
                  <a:rPr lang="es-MX" sz="2200" b="1" dirty="0">
                    <a:solidFill>
                      <a:srgbClr val="2F2B20"/>
                    </a:solidFill>
                    <a:sym typeface="Symbol"/>
                  </a:rPr>
                  <a:t></a:t>
                </a:r>
                <a:r>
                  <a:rPr lang="es-MX" sz="2200" b="1" dirty="0">
                    <a:solidFill>
                      <a:srgbClr val="2F2B20"/>
                    </a:solidFill>
                  </a:rPr>
                  <a:t>) = 2 </a:t>
                </a:r>
                <a:r>
                  <a:rPr lang="es-MX" sz="2200" dirty="0">
                    <a:solidFill>
                      <a:srgbClr val="2F2B20"/>
                    </a:solidFill>
                  </a:rPr>
                  <a:t>   </a:t>
                </a:r>
                <a:r>
                  <a:rPr lang="es-MX" sz="2200" b="1" i="1" dirty="0">
                    <a:solidFill>
                      <a:srgbClr val="2F2B20"/>
                    </a:solidFill>
                  </a:rPr>
                  <a:t>¿cuántos subconjuntos puede tener?</a:t>
                </a:r>
                <a:endParaRPr lang="es-MX" sz="2200" b="1" i="1" dirty="0"/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                                        		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b       A</a:t>
                </a:r>
                <a:r>
                  <a:rPr lang="es-MX" sz="2200" baseline="-25000" dirty="0">
                    <a:solidFill>
                      <a:srgbClr val="2F2B20"/>
                    </a:solidFill>
                  </a:rPr>
                  <a:t>1</a:t>
                </a:r>
                <a:r>
                  <a:rPr lang="es-MX" sz="2200" dirty="0">
                    <a:solidFill>
                      <a:srgbClr val="2F2B20"/>
                    </a:solidFill>
                  </a:rPr>
                  <a:t> = {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a,b</a:t>
                </a:r>
                <a:r>
                  <a:rPr lang="es-MX" sz="2200" dirty="0">
                    <a:solidFill>
                      <a:srgbClr val="2F2B20"/>
                    </a:solidFill>
                  </a:rPr>
                  <a:t>}     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		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a              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                                         		no 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b   A</a:t>
                </a:r>
                <a:r>
                  <a:rPr lang="es-MX" sz="2200" baseline="-25000" dirty="0">
                    <a:solidFill>
                      <a:srgbClr val="2F2B20"/>
                    </a:solidFill>
                  </a:rPr>
                  <a:t>2</a:t>
                </a:r>
                <a:r>
                  <a:rPr lang="es-MX" sz="2200" dirty="0">
                    <a:solidFill>
                      <a:srgbClr val="2F2B20"/>
                    </a:solidFill>
                  </a:rPr>
                  <a:t> = {a}</a:t>
                </a:r>
              </a:p>
              <a:p>
                <a:pPr>
                  <a:lnSpc>
                    <a:spcPct val="100000"/>
                  </a:lnSpc>
                </a:pPr>
                <a:r>
                  <a:rPr lang="es-MX" sz="2200" dirty="0" err="1">
                    <a:solidFill>
                      <a:srgbClr val="2F2B20"/>
                    </a:solidFill>
                  </a:rPr>
                  <a:t>Inicio</a:t>
                </a:r>
                <a:r>
                  <a:rPr lang="es-MX" sz="2200" dirty="0">
                    <a:solidFill>
                      <a:srgbClr val="2F2B20"/>
                    </a:solidFill>
                  </a:rPr>
                  <a:t> 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                                         		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         A</a:t>
                </a:r>
                <a:r>
                  <a:rPr lang="es-MX" sz="2200" baseline="-25000" dirty="0">
                    <a:solidFill>
                      <a:srgbClr val="2F2B20"/>
                    </a:solidFill>
                  </a:rPr>
                  <a:t>3</a:t>
                </a:r>
                <a:r>
                  <a:rPr lang="es-MX" sz="2200" dirty="0">
                    <a:solidFill>
                      <a:srgbClr val="2F2B20"/>
                    </a:solidFill>
                  </a:rPr>
                  <a:t> = {b}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		no 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a         </a:t>
                </a: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>
                    <a:solidFill>
                      <a:srgbClr val="2F2B20"/>
                    </a:solidFill>
                  </a:rPr>
                  <a:t>                                         		no se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incluye</a:t>
                </a:r>
                <a:r>
                  <a:rPr lang="es-MX" sz="2200" dirty="0">
                    <a:solidFill>
                      <a:srgbClr val="2F2B20"/>
                    </a:solidFill>
                  </a:rPr>
                  <a:t> b   A</a:t>
                </a:r>
                <a:r>
                  <a:rPr lang="es-MX" sz="2200" baseline="-25000" dirty="0">
                    <a:solidFill>
                      <a:srgbClr val="2F2B20"/>
                    </a:solidFill>
                  </a:rPr>
                  <a:t>4</a:t>
                </a:r>
                <a:r>
                  <a:rPr lang="es-MX" sz="2200" dirty="0">
                    <a:solidFill>
                      <a:srgbClr val="2F2B20"/>
                    </a:solidFill>
                  </a:rPr>
                  <a:t> = {  }</a:t>
                </a:r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  <a:p>
                <a:pPr>
                  <a:lnSpc>
                    <a:spcPct val="100000"/>
                  </a:lnSpc>
                </a:pPr>
                <a:r>
                  <a:rPr lang="es-MX" sz="2200" dirty="0" err="1">
                    <a:solidFill>
                      <a:srgbClr val="2F2B20"/>
                    </a:solidFill>
                  </a:rPr>
                  <a:t>Por</a:t>
                </a:r>
                <a:r>
                  <a:rPr lang="es-MX" sz="2200" dirty="0">
                    <a:solidFill>
                      <a:srgbClr val="2F2B20"/>
                    </a:solidFill>
                  </a:rPr>
                  <a:t> lo </a:t>
                </a:r>
                <a:r>
                  <a:rPr lang="es-MX" sz="2200" dirty="0" err="1">
                    <a:solidFill>
                      <a:srgbClr val="2F2B20"/>
                    </a:solidFill>
                  </a:rPr>
                  <a:t>tanto</a:t>
                </a:r>
                <a:r>
                  <a:rPr lang="es-MX" sz="2200" dirty="0">
                    <a:solidFill>
                      <a:srgbClr val="2F2B2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</m:t>
                    </m:r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s-MX" sz="2200" dirty="0">
                    <a:solidFill>
                      <a:srgbClr val="2F2B20"/>
                    </a:solidFill>
                  </a:rPr>
                  <a:t>, esto 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</m:t>
                        </m:r>
                        <m:r>
                          <a:rPr lang="es-MX" sz="220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MX" sz="2200" i="1" dirty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200" i="1" dirty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MX" sz="2200" i="1" dirty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MX" sz="2200" i="1" dirty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200" i="1" dirty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s-MX" sz="2200" i="1" dirty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MX" sz="2200" i="1" dirty="0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200" i="1" dirty="0" err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MX" sz="2200" i="1" dirty="0" err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200" i="1" dirty="0" err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s-MX" sz="2200" b="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200" b="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 err="1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MX" sz="2200" b="0" i="0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s-MX" sz="2200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200" i="1" baseline="-25000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200" i="1" baseline="-25000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200" i="1" dirty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2200" b="0" i="1" dirty="0" smtClean="0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MX" sz="2200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2200" dirty="0"/>
              </a:p>
            </p:txBody>
          </p:sp>
        </mc:Choice>
        <mc:Fallback xmlns="">
          <p:sp>
            <p:nvSpPr>
              <p:cNvPr id="7" name="CustomShap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" y="1584798"/>
                <a:ext cx="10455984" cy="5014296"/>
              </a:xfrm>
              <a:prstGeom prst="rect">
                <a:avLst/>
              </a:prstGeom>
              <a:blipFill>
                <a:blip r:embed="rId2"/>
                <a:stretch>
                  <a:fillRect l="-758" t="-9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Conjunto Potencia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1572768" y="2875082"/>
            <a:ext cx="1060704" cy="1298446"/>
            <a:chOff x="1655064" y="3854236"/>
            <a:chExt cx="813816" cy="801649"/>
          </a:xfrm>
        </p:grpSpPr>
        <p:cxnSp>
          <p:nvCxnSpPr>
            <p:cNvPr id="6" name="Conector recto de flecha 5"/>
            <p:cNvCxnSpPr/>
            <p:nvPr/>
          </p:nvCxnSpPr>
          <p:spPr>
            <a:xfrm flipV="1">
              <a:off x="1655064" y="3854236"/>
              <a:ext cx="813816" cy="379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/>
            <p:nvPr/>
          </p:nvCxnSpPr>
          <p:spPr>
            <a:xfrm>
              <a:off x="1655064" y="4233672"/>
              <a:ext cx="813816" cy="422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/>
          <p:cNvGrpSpPr/>
          <p:nvPr/>
        </p:nvGrpSpPr>
        <p:grpSpPr>
          <a:xfrm>
            <a:off x="4047744" y="2518464"/>
            <a:ext cx="1319784" cy="663908"/>
            <a:chOff x="1655064" y="4056276"/>
            <a:chExt cx="1012593" cy="409891"/>
          </a:xfrm>
        </p:grpSpPr>
        <p:cxnSp>
          <p:nvCxnSpPr>
            <p:cNvPr id="11" name="Conector recto de flecha 10"/>
            <p:cNvCxnSpPr/>
            <p:nvPr/>
          </p:nvCxnSpPr>
          <p:spPr>
            <a:xfrm flipV="1">
              <a:off x="1655064" y="4056276"/>
              <a:ext cx="1012593" cy="177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1655064" y="4233672"/>
              <a:ext cx="1012593" cy="232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4364736" y="3862630"/>
            <a:ext cx="1002792" cy="621795"/>
            <a:chOff x="1655064" y="4036071"/>
            <a:chExt cx="1012593" cy="383891"/>
          </a:xfrm>
        </p:grpSpPr>
        <p:cxnSp>
          <p:nvCxnSpPr>
            <p:cNvPr id="16" name="Conector recto de flecha 15"/>
            <p:cNvCxnSpPr/>
            <p:nvPr/>
          </p:nvCxnSpPr>
          <p:spPr>
            <a:xfrm flipV="1">
              <a:off x="1655064" y="4036071"/>
              <a:ext cx="1012593" cy="197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>
              <a:off x="1655064" y="4233672"/>
              <a:ext cx="1012593" cy="186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Entrada de lápiz 12"/>
              <p14:cNvContentPartPr/>
              <p14:nvPr/>
            </p14:nvContentPartPr>
            <p14:xfrm>
              <a:off x="2960856" y="2952792"/>
              <a:ext cx="1040400" cy="82440"/>
            </p14:xfrm>
          </p:contentPart>
        </mc:Choice>
        <mc:Fallback xmlns="">
          <p:pic>
            <p:nvPicPr>
              <p:cNvPr id="13" name="Entrada de lápiz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936" y="2944152"/>
                <a:ext cx="1056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Entrada de lápiz 19"/>
              <p14:cNvContentPartPr/>
              <p14:nvPr/>
            </p14:nvContentPartPr>
            <p14:xfrm>
              <a:off x="6716736" y="2592432"/>
              <a:ext cx="385200" cy="723960"/>
            </p14:xfrm>
          </p:contentPart>
        </mc:Choice>
        <mc:Fallback xmlns="">
          <p:pic>
            <p:nvPicPr>
              <p:cNvPr id="20" name="Entrada de lápiz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8096" y="2583792"/>
                <a:ext cx="40176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Entrada de lápiz 21"/>
              <p14:cNvContentPartPr/>
              <p14:nvPr/>
            </p14:nvContentPartPr>
            <p14:xfrm>
              <a:off x="6781176" y="3728232"/>
              <a:ext cx="146160" cy="263160"/>
            </p14:xfrm>
          </p:contentPart>
        </mc:Choice>
        <mc:Fallback xmlns="">
          <p:pic>
            <p:nvPicPr>
              <p:cNvPr id="22" name="Entrada de lápiz 2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1816" y="3719592"/>
                <a:ext cx="164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Entrada de lápiz 28"/>
              <p14:cNvContentPartPr/>
              <p14:nvPr/>
            </p14:nvContentPartPr>
            <p14:xfrm>
              <a:off x="5568696" y="5692392"/>
              <a:ext cx="2011680" cy="126720"/>
            </p14:xfrm>
          </p:contentPart>
        </mc:Choice>
        <mc:Fallback xmlns="">
          <p:pic>
            <p:nvPicPr>
              <p:cNvPr id="29" name="Entrada de lápiz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1856" y="5684832"/>
                <a:ext cx="20228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Entrada de lápiz 30"/>
              <p14:cNvContentPartPr/>
              <p14:nvPr/>
            </p14:nvContentPartPr>
            <p14:xfrm>
              <a:off x="5892696" y="5683752"/>
              <a:ext cx="1402200" cy="79920"/>
            </p14:xfrm>
          </p:contentPart>
        </mc:Choice>
        <mc:Fallback xmlns="">
          <p:pic>
            <p:nvPicPr>
              <p:cNvPr id="31" name="Entrada de lápiz 3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5496" y="5675832"/>
                <a:ext cx="1417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Entrada de lápiz 37"/>
              <p14:cNvContentPartPr/>
              <p14:nvPr/>
            </p14:nvContentPartPr>
            <p14:xfrm>
              <a:off x="3481776" y="5632992"/>
              <a:ext cx="228960" cy="85320"/>
            </p14:xfrm>
          </p:contentPart>
        </mc:Choice>
        <mc:Fallback xmlns="">
          <p:pic>
            <p:nvPicPr>
              <p:cNvPr id="38" name="Entrada de lápiz 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74576" y="5627952"/>
                <a:ext cx="2437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1" name="Entrada de lápiz 70"/>
              <p14:cNvContentPartPr/>
              <p14:nvPr/>
            </p14:nvContentPartPr>
            <p14:xfrm>
              <a:off x="11218176" y="2770272"/>
              <a:ext cx="72000" cy="0"/>
            </p14:xfrm>
          </p:contentPart>
        </mc:Choice>
        <mc:Fallback xmlns="">
          <p:pic>
            <p:nvPicPr>
              <p:cNvPr id="71" name="Entrada de lápiz 7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0"/>
                <a:ext cx="720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5" name="Entrada de lápiz 74"/>
              <p14:cNvContentPartPr/>
              <p14:nvPr/>
            </p14:nvContentPartPr>
            <p14:xfrm>
              <a:off x="9378216" y="3290832"/>
              <a:ext cx="46440" cy="0"/>
            </p14:xfrm>
          </p:contentPart>
        </mc:Choice>
        <mc:Fallback xmlns="">
          <p:pic>
            <p:nvPicPr>
              <p:cNvPr id="75" name="Entrada de lápiz 7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0"/>
                <a:ext cx="46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5" name="Entrada de lápiz 94"/>
              <p14:cNvContentPartPr/>
              <p14:nvPr/>
            </p14:nvContentPartPr>
            <p14:xfrm>
              <a:off x="4292136" y="4282632"/>
              <a:ext cx="77760" cy="15120"/>
            </p14:xfrm>
          </p:contentPart>
        </mc:Choice>
        <mc:Fallback xmlns="">
          <p:pic>
            <p:nvPicPr>
              <p:cNvPr id="95" name="Entrada de lápiz 9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3136" y="4274352"/>
                <a:ext cx="957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6" name="Entrada de lápiz 95"/>
              <p14:cNvContentPartPr/>
              <p14:nvPr/>
            </p14:nvContentPartPr>
            <p14:xfrm>
              <a:off x="3395376" y="5246712"/>
              <a:ext cx="639000" cy="552960"/>
            </p14:xfrm>
          </p:contentPart>
        </mc:Choice>
        <mc:Fallback xmlns="">
          <p:pic>
            <p:nvPicPr>
              <p:cNvPr id="96" name="Entrada de lápiz 9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90336" y="5242392"/>
                <a:ext cx="6472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7" name="Entrada de lápiz 96"/>
              <p14:cNvContentPartPr/>
              <p14:nvPr/>
            </p14:nvContentPartPr>
            <p14:xfrm>
              <a:off x="3474576" y="5307912"/>
              <a:ext cx="340200" cy="90720"/>
            </p14:xfrm>
          </p:contentPart>
        </mc:Choice>
        <mc:Fallback xmlns="">
          <p:pic>
            <p:nvPicPr>
              <p:cNvPr id="97" name="Entrada de lápiz 9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71336" y="5303952"/>
                <a:ext cx="347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1" name="Entrada de lápiz 130"/>
              <p14:cNvContentPartPr/>
              <p14:nvPr/>
            </p14:nvContentPartPr>
            <p14:xfrm>
              <a:off x="6613056" y="423792"/>
              <a:ext cx="420840" cy="434160"/>
            </p14:xfrm>
          </p:contentPart>
        </mc:Choice>
        <mc:Fallback xmlns="">
          <p:pic>
            <p:nvPicPr>
              <p:cNvPr id="131" name="Entrada de lápiz 13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02976" y="415872"/>
                <a:ext cx="4392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8" name="Entrada de lápiz 137"/>
              <p14:cNvContentPartPr/>
              <p14:nvPr/>
            </p14:nvContentPartPr>
            <p14:xfrm>
              <a:off x="7162416" y="411192"/>
              <a:ext cx="647280" cy="480600"/>
            </p14:xfrm>
          </p:contentPart>
        </mc:Choice>
        <mc:Fallback xmlns="">
          <p:pic>
            <p:nvPicPr>
              <p:cNvPr id="138" name="Entrada de lápiz 13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55216" y="404712"/>
                <a:ext cx="6631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Entrada de lápiz 149"/>
              <p14:cNvContentPartPr/>
              <p14:nvPr/>
            </p14:nvContentPartPr>
            <p14:xfrm>
              <a:off x="8544816" y="317592"/>
              <a:ext cx="1684440" cy="603720"/>
            </p14:xfrm>
          </p:contentPart>
        </mc:Choice>
        <mc:Fallback xmlns="">
          <p:pic>
            <p:nvPicPr>
              <p:cNvPr id="150" name="Entrada de lápiz 1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37976" y="310752"/>
                <a:ext cx="169812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1" name="Entrada de lápiz 160"/>
              <p14:cNvContentPartPr/>
              <p14:nvPr/>
            </p14:nvContentPartPr>
            <p14:xfrm>
              <a:off x="10416456" y="527472"/>
              <a:ext cx="501120" cy="236520"/>
            </p14:xfrm>
          </p:contentPart>
        </mc:Choice>
        <mc:Fallback xmlns="">
          <p:pic>
            <p:nvPicPr>
              <p:cNvPr id="161" name="Entrada de lápiz 16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08896" y="519912"/>
                <a:ext cx="51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0" name="Entrada de lápiz 199"/>
              <p14:cNvContentPartPr/>
              <p14:nvPr/>
            </p14:nvContentPartPr>
            <p14:xfrm>
              <a:off x="8065656" y="3835152"/>
              <a:ext cx="3710880" cy="497880"/>
            </p14:xfrm>
          </p:contentPart>
        </mc:Choice>
        <mc:Fallback xmlns="">
          <p:pic>
            <p:nvPicPr>
              <p:cNvPr id="200" name="Entrada de lápiz 19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59176" y="3826512"/>
                <a:ext cx="37227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4" name="Entrada de lápiz 203"/>
              <p14:cNvContentPartPr/>
              <p14:nvPr/>
            </p14:nvContentPartPr>
            <p14:xfrm>
              <a:off x="11674656" y="1919592"/>
              <a:ext cx="303480" cy="1541880"/>
            </p14:xfrm>
          </p:contentPart>
        </mc:Choice>
        <mc:Fallback xmlns="">
          <p:pic>
            <p:nvPicPr>
              <p:cNvPr id="204" name="Entrada de lápiz 20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668176" y="1914912"/>
                <a:ext cx="318240" cy="15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6" name="Entrada de lápiz 205"/>
              <p14:cNvContentPartPr/>
              <p14:nvPr/>
            </p14:nvContentPartPr>
            <p14:xfrm>
              <a:off x="11586456" y="4451472"/>
              <a:ext cx="412200" cy="765360"/>
            </p14:xfrm>
          </p:contentPart>
        </mc:Choice>
        <mc:Fallback xmlns="">
          <p:pic>
            <p:nvPicPr>
              <p:cNvPr id="206" name="Entrada de lápiz 20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579976" y="4444632"/>
                <a:ext cx="42840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5" name="Entrada de lápiz 224"/>
              <p14:cNvContentPartPr/>
              <p14:nvPr/>
            </p14:nvContentPartPr>
            <p14:xfrm>
              <a:off x="11140776" y="5618952"/>
              <a:ext cx="898560" cy="311760"/>
            </p14:xfrm>
          </p:contentPart>
        </mc:Choice>
        <mc:Fallback xmlns="">
          <p:pic>
            <p:nvPicPr>
              <p:cNvPr id="225" name="Entrada de lápiz 2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34296" y="5609232"/>
                <a:ext cx="909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9" name="Entrada de lápiz 228"/>
              <p14:cNvContentPartPr/>
              <p14:nvPr/>
            </p14:nvContentPartPr>
            <p14:xfrm>
              <a:off x="10987416" y="5983272"/>
              <a:ext cx="468720" cy="537480"/>
            </p14:xfrm>
          </p:contentPart>
        </mc:Choice>
        <mc:Fallback xmlns="">
          <p:pic>
            <p:nvPicPr>
              <p:cNvPr id="229" name="Entrada de lápiz 22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79496" y="5974272"/>
                <a:ext cx="4842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8" name="Entrada de lápiz 237"/>
              <p14:cNvContentPartPr/>
              <p14:nvPr/>
            </p14:nvContentPartPr>
            <p14:xfrm>
              <a:off x="8077536" y="2064312"/>
              <a:ext cx="3934440" cy="2990160"/>
            </p14:xfrm>
          </p:contentPart>
        </mc:Choice>
        <mc:Fallback xmlns="">
          <p:pic>
            <p:nvPicPr>
              <p:cNvPr id="238" name="Entrada de lápiz 23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69616" y="2054592"/>
                <a:ext cx="3950280" cy="30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9" name="Entrada de lápiz 238"/>
              <p14:cNvContentPartPr/>
              <p14:nvPr/>
            </p14:nvContentPartPr>
            <p14:xfrm>
              <a:off x="8667216" y="4433472"/>
              <a:ext cx="608400" cy="254160"/>
            </p14:xfrm>
          </p:contentPart>
        </mc:Choice>
        <mc:Fallback xmlns="">
          <p:pic>
            <p:nvPicPr>
              <p:cNvPr id="239" name="Entrada de lápiz 23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58936" y="4424832"/>
                <a:ext cx="6213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1" name="Entrada de lápiz 240"/>
              <p14:cNvContentPartPr/>
              <p14:nvPr/>
            </p14:nvContentPartPr>
            <p14:xfrm>
              <a:off x="5595336" y="5663592"/>
              <a:ext cx="2079360" cy="168120"/>
            </p14:xfrm>
          </p:contentPart>
        </mc:Choice>
        <mc:Fallback xmlns="">
          <p:pic>
            <p:nvPicPr>
              <p:cNvPr id="241" name="Entrada de lápiz 24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88136" y="5655672"/>
                <a:ext cx="2094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3" name="Entrada de lápiz 242"/>
              <p14:cNvContentPartPr/>
              <p14:nvPr/>
            </p14:nvContentPartPr>
            <p14:xfrm>
              <a:off x="8010216" y="479232"/>
              <a:ext cx="101520" cy="216720"/>
            </p14:xfrm>
          </p:contentPart>
        </mc:Choice>
        <mc:Fallback xmlns="">
          <p:pic>
            <p:nvPicPr>
              <p:cNvPr id="243" name="Entrada de lápiz 24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02656" y="471312"/>
                <a:ext cx="1134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44" name="Entrada de lápiz 243"/>
              <p14:cNvContentPartPr/>
              <p14:nvPr/>
            </p14:nvContentPartPr>
            <p14:xfrm>
              <a:off x="8319816" y="357192"/>
              <a:ext cx="238320" cy="470160"/>
            </p14:xfrm>
          </p:contentPart>
        </mc:Choice>
        <mc:Fallback xmlns="">
          <p:pic>
            <p:nvPicPr>
              <p:cNvPr id="244" name="Entrada de lápiz 24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310816" y="350712"/>
                <a:ext cx="2541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5" name="Entrada de lápiz 244"/>
              <p14:cNvContentPartPr/>
              <p14:nvPr/>
            </p14:nvContentPartPr>
            <p14:xfrm>
              <a:off x="6270336" y="952272"/>
              <a:ext cx="4100400" cy="283680"/>
            </p14:xfrm>
          </p:contentPart>
        </mc:Choice>
        <mc:Fallback xmlns="">
          <p:pic>
            <p:nvPicPr>
              <p:cNvPr id="245" name="Entrada de lápiz 244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64936" y="945072"/>
                <a:ext cx="411300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0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Conjunto Potencia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stomShape 1"/>
              <p:cNvSpPr/>
              <p:nvPr/>
            </p:nvSpPr>
            <p:spPr>
              <a:xfrm>
                <a:off x="251640" y="1655064"/>
                <a:ext cx="11699568" cy="5014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s-MX" sz="2200" b="1" dirty="0">
                    <a:solidFill>
                      <a:srgbClr val="2F2B20"/>
                    </a:solidFill>
                  </a:rPr>
                  <a:t>3. Si </a:t>
                </a:r>
                <a14:m>
                  <m:oMath xmlns:m="http://schemas.openxmlformats.org/officeDocument/2006/math"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sym typeface="Symbol"/>
                      </a:rPr>
                      <m:t>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200" b="1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 {</m:t>
                    </m:r>
                    <m:r>
                      <a:rPr lang="es-MX" sz="2200" b="1" i="1" dirty="0" err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s-MX" sz="2200" b="1" i="1" dirty="0" err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2200" b="1" i="1" dirty="0" err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2200" b="1" i="1" dirty="0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s-MX" sz="2200" b="1" i="1" dirty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MX" sz="2200" b="1" dirty="0">
                    <a:solidFill>
                      <a:srgbClr val="2F2B20"/>
                    </a:solidFill>
                  </a:rPr>
                  <a:t>   entonces  N(</a:t>
                </a:r>
                <a:r>
                  <a:rPr lang="es-MX" sz="2200" b="1" dirty="0">
                    <a:solidFill>
                      <a:srgbClr val="2F2B20"/>
                    </a:solidFill>
                    <a:sym typeface="Symbol"/>
                  </a:rPr>
                  <a:t></a:t>
                </a:r>
                <a:r>
                  <a:rPr lang="es-MX" sz="2200" b="1" dirty="0">
                    <a:solidFill>
                      <a:srgbClr val="2F2B20"/>
                    </a:solidFill>
                  </a:rPr>
                  <a:t>) = 3 </a:t>
                </a:r>
                <a:r>
                  <a:rPr lang="es-MX" sz="2200" dirty="0">
                    <a:solidFill>
                      <a:srgbClr val="2F2B20"/>
                    </a:solidFill>
                  </a:rPr>
                  <a:t>   </a:t>
                </a:r>
                <a:r>
                  <a:rPr lang="es-MX" sz="2200" b="1" i="1" dirty="0">
                    <a:solidFill>
                      <a:srgbClr val="2F2B20"/>
                    </a:solidFill>
                  </a:rPr>
                  <a:t>¿cuántos subconjuntos puede tener?</a:t>
                </a:r>
                <a:endParaRPr lang="es-MX" sz="2200" b="1" i="1" dirty="0"/>
              </a:p>
              <a:p>
                <a:pPr>
                  <a:lnSpc>
                    <a:spcPct val="100000"/>
                  </a:lnSpc>
                </a:pPr>
                <a:endParaRPr lang="es-MX" sz="2200" dirty="0"/>
              </a:p>
            </p:txBody>
          </p:sp>
        </mc:Choice>
        <mc:Fallback xmlns="">
          <p:sp>
            <p:nvSpPr>
              <p:cNvPr id="4" name="CustomShap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0" y="1655064"/>
                <a:ext cx="11699568" cy="5014296"/>
              </a:xfrm>
              <a:prstGeom prst="rect">
                <a:avLst/>
              </a:prstGeom>
              <a:blipFill>
                <a:blip r:embed="rId2"/>
                <a:stretch>
                  <a:fillRect l="-677" t="-9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35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b="1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90332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52578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MX" dirty="0"/>
              <a:t>Definición de probabilidad como medida de la incertidumbre.</a:t>
            </a:r>
          </a:p>
          <a:p>
            <a:pPr marL="0" indent="0" algn="ctr">
              <a:buNone/>
            </a:pPr>
            <a:r>
              <a:rPr lang="es-MX" b="1" dirty="0"/>
              <a:t>Definiciones de la probabilidad en la historia</a:t>
            </a:r>
          </a:p>
          <a:p>
            <a:pPr marL="0" indent="0" algn="just">
              <a:buNone/>
            </a:pPr>
            <a:r>
              <a:rPr lang="es-MX" b="1" dirty="0"/>
              <a:t>Clásica:</a:t>
            </a:r>
            <a:r>
              <a:rPr lang="es-MX" dirty="0"/>
              <a:t> Basada en los juegos de azar. La probabilidad se define como el cociente entre los casos favorables y los posibles.</a:t>
            </a:r>
          </a:p>
          <a:p>
            <a:pPr marL="0" indent="0" algn="just">
              <a:buNone/>
            </a:pPr>
            <a:r>
              <a:rPr lang="es-MX" dirty="0"/>
              <a:t>Inconvenientes: ¿Qué ocurre cuando Ω es infinito o cuando los sucesos elementales no son </a:t>
            </a:r>
            <a:r>
              <a:rPr lang="es-MX" dirty="0" err="1"/>
              <a:t>equiprobables</a:t>
            </a:r>
            <a:r>
              <a:rPr lang="es-MX" dirty="0"/>
              <a:t>?</a:t>
            </a:r>
          </a:p>
          <a:p>
            <a:pPr marL="0" indent="0" algn="just">
              <a:buNone/>
            </a:pPr>
            <a:r>
              <a:rPr lang="es-MX" b="1" dirty="0" err="1"/>
              <a:t>Frecuentista</a:t>
            </a:r>
            <a:r>
              <a:rPr lang="es-MX" b="1" dirty="0"/>
              <a:t> o empírica:</a:t>
            </a:r>
            <a:r>
              <a:rPr lang="es-MX" dirty="0"/>
              <a:t> La probabilidad de un suceso se define como el límite de las frecuencias relativas del suceso.</a:t>
            </a:r>
          </a:p>
          <a:p>
            <a:pPr marL="0" indent="0" algn="just">
              <a:buNone/>
            </a:pPr>
            <a:r>
              <a:rPr lang="es-MX" dirty="0"/>
              <a:t>Inconvenientes: ¿Qué número de pruebas debemos realizar?, ¿qué ocurre con aquellos experimentos que se puedan repetir una sola vez?</a:t>
            </a:r>
          </a:p>
          <a:p>
            <a:pPr marL="0" indent="0" algn="just">
              <a:buNone/>
            </a:pPr>
            <a:r>
              <a:rPr lang="es-MX" b="1" dirty="0"/>
              <a:t>Axiomática:</a:t>
            </a:r>
            <a:r>
              <a:rPr lang="es-MX" dirty="0"/>
              <a:t> Engloba a las anteriores y solventa los problemas mencionados. Es la que estudiaremos y se debe a </a:t>
            </a:r>
            <a:r>
              <a:rPr lang="es-MX" dirty="0" err="1"/>
              <a:t>Kolmogorov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84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1.3 Espacios de probabilidad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11225784" cy="4495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b="1" dirty="0"/>
                  <a:t>Axiomas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/>
                  <a:t>Para cualquier evento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MX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s-MX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MX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MX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s-MX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/>
                  <a:t>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eventos mutuamente excluyentes, entonces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MX" b="0" dirty="0"/>
                  <a:t>   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11225784" cy="4495800"/>
              </a:xfrm>
              <a:blipFill>
                <a:blip r:embed="rId2"/>
                <a:stretch>
                  <a:fillRect l="-1140" t="-135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5411096" y="5166385"/>
                <a:ext cx="2207336" cy="1310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9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sz="2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2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29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MX" sz="29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sz="2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9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9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MX" sz="2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29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96" y="5166385"/>
                <a:ext cx="2207336" cy="1310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/>
              <p14:cNvContentPartPr/>
              <p14:nvPr/>
            </p14:nvContentPartPr>
            <p14:xfrm>
              <a:off x="7991496" y="3395232"/>
              <a:ext cx="1805760" cy="9252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0696" y="3383712"/>
                <a:ext cx="182808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/>
              <p14:cNvContentPartPr/>
              <p14:nvPr/>
            </p14:nvContentPartPr>
            <p14:xfrm>
              <a:off x="8539416" y="3480912"/>
              <a:ext cx="184680" cy="88992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0776" y="3473712"/>
                <a:ext cx="20340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ntrada de lápiz 10"/>
              <p14:cNvContentPartPr/>
              <p14:nvPr/>
            </p14:nvContentPartPr>
            <p14:xfrm>
              <a:off x="8928576" y="3509352"/>
              <a:ext cx="180720" cy="87156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18136" y="3501072"/>
                <a:ext cx="19872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/>
              <p14:cNvContentPartPr/>
              <p14:nvPr/>
            </p14:nvContentPartPr>
            <p14:xfrm>
              <a:off x="9310536" y="3403872"/>
              <a:ext cx="43920" cy="846720"/>
            </p14:xfrm>
          </p:contentPart>
        </mc:Choice>
        <mc:Fallback xmlns="">
          <p:pic>
            <p:nvPicPr>
              <p:cNvPr id="12" name="Entrada de lápiz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99376" y="3395952"/>
                <a:ext cx="6516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Entrada de lápiz 13"/>
              <p14:cNvContentPartPr/>
              <p14:nvPr/>
            </p14:nvContentPartPr>
            <p14:xfrm>
              <a:off x="8085816" y="3757752"/>
              <a:ext cx="1522080" cy="45000"/>
            </p14:xfrm>
          </p:contentPart>
        </mc:Choice>
        <mc:Fallback xmlns="">
          <p:pic>
            <p:nvPicPr>
              <p:cNvPr id="14" name="Entrada de lápiz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0056" y="3749832"/>
                <a:ext cx="1535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Entrada de lápiz 17"/>
              <p14:cNvContentPartPr/>
              <p14:nvPr/>
            </p14:nvContentPartPr>
            <p14:xfrm>
              <a:off x="8099496" y="4017672"/>
              <a:ext cx="1446480" cy="27000"/>
            </p14:xfrm>
          </p:contentPart>
        </mc:Choice>
        <mc:Fallback xmlns="">
          <p:pic>
            <p:nvPicPr>
              <p:cNvPr id="18" name="Entrada de lápiz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93736" y="4010112"/>
                <a:ext cx="1459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Entrada de lápiz 22"/>
              <p14:cNvContentPartPr/>
              <p14:nvPr/>
            </p14:nvContentPartPr>
            <p14:xfrm>
              <a:off x="8081496" y="3528432"/>
              <a:ext cx="637920" cy="167760"/>
            </p14:xfrm>
          </p:contentPart>
        </mc:Choice>
        <mc:Fallback xmlns="">
          <p:pic>
            <p:nvPicPr>
              <p:cNvPr id="23" name="Entrada de lápiz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75016" y="3519432"/>
                <a:ext cx="65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Entrada de lápiz 26"/>
              <p14:cNvContentPartPr/>
              <p14:nvPr/>
            </p14:nvContentPartPr>
            <p14:xfrm>
              <a:off x="8709336" y="3572352"/>
              <a:ext cx="133200" cy="115560"/>
            </p14:xfrm>
          </p:contentPart>
        </mc:Choice>
        <mc:Fallback xmlns="">
          <p:pic>
            <p:nvPicPr>
              <p:cNvPr id="27" name="Entrada de lápiz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2496" y="3564432"/>
                <a:ext cx="1450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Entrada de lápiz 29"/>
              <p14:cNvContentPartPr/>
              <p14:nvPr/>
            </p14:nvContentPartPr>
            <p14:xfrm>
              <a:off x="9369216" y="4090752"/>
              <a:ext cx="283680" cy="146520"/>
            </p14:xfrm>
          </p:contentPart>
        </mc:Choice>
        <mc:Fallback xmlns="">
          <p:pic>
            <p:nvPicPr>
              <p:cNvPr id="30" name="Entrada de lápiz 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62016" y="4080672"/>
                <a:ext cx="301680" cy="1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00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7438" y="1697368"/>
            <a:ext cx="10820400" cy="2827448"/>
          </a:xfrm>
        </p:spPr>
        <p:txBody>
          <a:bodyPr vert="horz">
            <a:normAutofit/>
          </a:bodyPr>
          <a:lstStyle/>
          <a:p>
            <a:pPr marL="0" indent="0" algn="just">
              <a:buNone/>
            </a:pPr>
            <a:r>
              <a:rPr lang="es-MX" b="1" dirty="0"/>
              <a:t>Axioma 1</a:t>
            </a:r>
            <a:r>
              <a:rPr lang="es-MX" dirty="0"/>
              <a:t>: Sea S un espacio muestral cualquiera y un evento A, tal que A </a:t>
            </a:r>
            <a:r>
              <a:rPr lang="es-MX" dirty="0">
                <a:sym typeface="Symbol" pitchFamily="18" charset="2"/>
              </a:rPr>
              <a:t></a:t>
            </a:r>
            <a:r>
              <a:rPr lang="es-MX" dirty="0"/>
              <a:t> S, entonces se cumple que</a:t>
            </a:r>
          </a:p>
          <a:p>
            <a:pPr marL="0" indent="0" algn="ctr">
              <a:buNone/>
            </a:pPr>
            <a:r>
              <a:rPr lang="es-MX" dirty="0"/>
              <a:t>0 </a:t>
            </a:r>
            <a:r>
              <a:rPr lang="es-MX" dirty="0">
                <a:sym typeface="Symbol" pitchFamily="18" charset="2"/>
              </a:rPr>
              <a:t></a:t>
            </a:r>
            <a:r>
              <a:rPr lang="es-MX" dirty="0"/>
              <a:t> P(A) </a:t>
            </a:r>
            <a:r>
              <a:rPr lang="es-MX" dirty="0">
                <a:sym typeface="Symbol" pitchFamily="18" charset="2"/>
              </a:rPr>
              <a:t></a:t>
            </a:r>
            <a:r>
              <a:rPr lang="es-MX" dirty="0"/>
              <a:t> 1          </a:t>
            </a:r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MX" dirty="0"/>
              <a:t>P(A): no puede ser más grande que uno, ni ser menor que cero. 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136704" y="4439977"/>
            <a:ext cx="7416824" cy="2245107"/>
            <a:chOff x="2063552" y="4156513"/>
            <a:chExt cx="7416824" cy="2245107"/>
          </a:xfrm>
        </p:grpSpPr>
        <p:grpSp>
          <p:nvGrpSpPr>
            <p:cNvPr id="5" name="4 Grupo"/>
            <p:cNvGrpSpPr/>
            <p:nvPr/>
          </p:nvGrpSpPr>
          <p:grpSpPr>
            <a:xfrm>
              <a:off x="2063552" y="5589241"/>
              <a:ext cx="7416824" cy="812379"/>
              <a:chOff x="251521" y="5373216"/>
              <a:chExt cx="7416824" cy="812379"/>
            </a:xfrm>
          </p:grpSpPr>
          <p:grpSp>
            <p:nvGrpSpPr>
              <p:cNvPr id="18" name="17 Grupo"/>
              <p:cNvGrpSpPr/>
              <p:nvPr/>
            </p:nvGrpSpPr>
            <p:grpSpPr>
              <a:xfrm>
                <a:off x="251521" y="5373216"/>
                <a:ext cx="7416824" cy="393158"/>
                <a:chOff x="251520" y="5878940"/>
                <a:chExt cx="8712968" cy="360040"/>
              </a:xfrm>
            </p:grpSpPr>
            <p:grpSp>
              <p:nvGrpSpPr>
                <p:cNvPr id="15" name="14 Grupo"/>
                <p:cNvGrpSpPr/>
                <p:nvPr/>
              </p:nvGrpSpPr>
              <p:grpSpPr>
                <a:xfrm>
                  <a:off x="251520" y="5878940"/>
                  <a:ext cx="8712968" cy="360040"/>
                  <a:chOff x="251520" y="5949280"/>
                  <a:chExt cx="8280920" cy="288032"/>
                </a:xfrm>
              </p:grpSpPr>
              <p:cxnSp>
                <p:nvCxnSpPr>
                  <p:cNvPr id="7" name="6 Conector recto"/>
                  <p:cNvCxnSpPr/>
                  <p:nvPr/>
                </p:nvCxnSpPr>
                <p:spPr>
                  <a:xfrm>
                    <a:off x="251520" y="6093296"/>
                    <a:ext cx="828092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8 Conector recto"/>
                  <p:cNvCxnSpPr/>
                  <p:nvPr/>
                </p:nvCxnSpPr>
                <p:spPr>
                  <a:xfrm>
                    <a:off x="4540103" y="5949280"/>
                    <a:ext cx="0" cy="28803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10 Conector recto"/>
                  <p:cNvCxnSpPr/>
                  <p:nvPr/>
                </p:nvCxnSpPr>
                <p:spPr>
                  <a:xfrm>
                    <a:off x="6488080" y="5949280"/>
                    <a:ext cx="0" cy="28803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11 Conector recto"/>
                  <p:cNvCxnSpPr/>
                  <p:nvPr/>
                </p:nvCxnSpPr>
                <p:spPr>
                  <a:xfrm>
                    <a:off x="8218365" y="5949280"/>
                    <a:ext cx="0" cy="28803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12 Conector recto"/>
                  <p:cNvCxnSpPr/>
                  <p:nvPr/>
                </p:nvCxnSpPr>
                <p:spPr>
                  <a:xfrm>
                    <a:off x="2597980" y="5949280"/>
                    <a:ext cx="0" cy="28803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13 Conector recto"/>
                  <p:cNvCxnSpPr/>
                  <p:nvPr/>
                </p:nvCxnSpPr>
                <p:spPr>
                  <a:xfrm>
                    <a:off x="566020" y="5949280"/>
                    <a:ext cx="0" cy="28803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16 Conector recto"/>
                <p:cNvCxnSpPr/>
                <p:nvPr/>
              </p:nvCxnSpPr>
              <p:spPr>
                <a:xfrm>
                  <a:off x="4763917" y="6021288"/>
                  <a:ext cx="2039510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15 CuadroTexto"/>
              <p:cNvSpPr txBox="1"/>
              <p:nvPr/>
            </p:nvSpPr>
            <p:spPr>
              <a:xfrm>
                <a:off x="281465" y="5723930"/>
                <a:ext cx="73868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b="1" dirty="0">
                    <a:latin typeface="Bookman Old Style" pitchFamily="18" charset="0"/>
                  </a:rPr>
                  <a:t>-2              -1               0               1             2</a:t>
                </a:r>
                <a:endParaRPr lang="es-MX" sz="2400" dirty="0"/>
              </a:p>
            </p:txBody>
          </p:sp>
        </p:grpSp>
        <p:cxnSp>
          <p:nvCxnSpPr>
            <p:cNvPr id="3" name="2 Conector recto de flecha"/>
            <p:cNvCxnSpPr>
              <a:stCxn id="20" idx="2"/>
            </p:cNvCxnSpPr>
            <p:nvPr/>
          </p:nvCxnSpPr>
          <p:spPr>
            <a:xfrm flipH="1">
              <a:off x="7640795" y="4747444"/>
              <a:ext cx="833676" cy="99723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8 Conector recto de flecha"/>
            <p:cNvCxnSpPr>
              <a:stCxn id="22" idx="2"/>
            </p:cNvCxnSpPr>
            <p:nvPr/>
          </p:nvCxnSpPr>
          <p:spPr>
            <a:xfrm>
              <a:off x="4165165" y="4820282"/>
              <a:ext cx="1739467" cy="92440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19 Rectángulo"/>
            <p:cNvSpPr/>
            <p:nvPr/>
          </p:nvSpPr>
          <p:spPr>
            <a:xfrm>
              <a:off x="7502363" y="4156513"/>
              <a:ext cx="1944216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09600" indent="-609600" algn="ctr">
                <a:lnSpc>
                  <a:spcPct val="90000"/>
                </a:lnSpc>
              </a:pPr>
              <a:r>
                <a:rPr lang="es-MX" b="1" dirty="0">
                  <a:latin typeface="Bookman Old Style" pitchFamily="18" charset="0"/>
                </a:rPr>
                <a:t>P(A)=1</a:t>
              </a:r>
              <a:endParaRPr lang="es-MX" dirty="0">
                <a:latin typeface="Bookman Old Style" pitchFamily="18" charset="0"/>
              </a:endParaRPr>
            </a:p>
            <a:p>
              <a:pPr marL="609600" indent="-609600" algn="ctr">
                <a:lnSpc>
                  <a:spcPct val="90000"/>
                </a:lnSpc>
              </a:pPr>
              <a:r>
                <a:rPr lang="es-MX" b="1" dirty="0">
                  <a:latin typeface="Bookman Old Style" pitchFamily="18" charset="0"/>
                </a:rPr>
                <a:t>Evento seguro</a:t>
              </a:r>
              <a:endParaRPr lang="es-MX" dirty="0">
                <a:latin typeface="Bookman Old Style" pitchFamily="18" charset="0"/>
              </a:endParaRP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2870849" y="4229351"/>
              <a:ext cx="258863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09600" indent="-609600" algn="ctr">
                <a:lnSpc>
                  <a:spcPct val="90000"/>
                </a:lnSpc>
              </a:pPr>
              <a:r>
                <a:rPr lang="es-MX" b="1" dirty="0">
                  <a:latin typeface="Bookman Old Style" pitchFamily="18" charset="0"/>
                </a:rPr>
                <a:t>P(A)=0</a:t>
              </a:r>
              <a:r>
                <a:rPr lang="es-MX" dirty="0">
                  <a:latin typeface="Bookman Old Style" pitchFamily="18" charset="0"/>
                </a:rPr>
                <a:t> </a:t>
              </a:r>
            </a:p>
            <a:p>
              <a:pPr marL="609600" indent="-609600" algn="ctr">
                <a:lnSpc>
                  <a:spcPct val="90000"/>
                </a:lnSpc>
              </a:pPr>
              <a:r>
                <a:rPr lang="es-MX" b="1" dirty="0">
                  <a:latin typeface="Bookman Old Style" pitchFamily="18" charset="0"/>
                </a:rPr>
                <a:t>Evento imposible</a:t>
              </a:r>
              <a:endParaRPr lang="es-MX" dirty="0">
                <a:latin typeface="Bookman Old Style" pitchFamily="18" charset="0"/>
              </a:endParaRPr>
            </a:p>
          </p:txBody>
        </p:sp>
      </p:grpSp>
      <p:sp>
        <p:nvSpPr>
          <p:cNvPr id="23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5257" name="Entrada de lápiz 95256"/>
              <p14:cNvContentPartPr/>
              <p14:nvPr/>
            </p14:nvContentPartPr>
            <p14:xfrm>
              <a:off x="7783416" y="266112"/>
              <a:ext cx="1505880" cy="457200"/>
            </p14:xfrm>
          </p:contentPart>
        </mc:Choice>
        <mc:Fallback xmlns="">
          <p:pic>
            <p:nvPicPr>
              <p:cNvPr id="95257" name="Entrada de lápiz 9525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8016" y="258192"/>
                <a:ext cx="15195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5275" name="Entrada de lápiz 95274"/>
              <p14:cNvContentPartPr/>
              <p14:nvPr/>
            </p14:nvContentPartPr>
            <p14:xfrm>
              <a:off x="8526096" y="604512"/>
              <a:ext cx="784800" cy="141120"/>
            </p14:xfrm>
          </p:contentPart>
        </mc:Choice>
        <mc:Fallback xmlns="">
          <p:pic>
            <p:nvPicPr>
              <p:cNvPr id="95275" name="Entrada de lápiz 9527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9616" y="599832"/>
                <a:ext cx="7959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5296" name="Entrada de lápiz 95295"/>
              <p14:cNvContentPartPr/>
              <p14:nvPr/>
            </p14:nvContentPartPr>
            <p14:xfrm>
              <a:off x="10274976" y="4081032"/>
              <a:ext cx="1318320" cy="268920"/>
            </p14:xfrm>
          </p:contentPart>
        </mc:Choice>
        <mc:Fallback xmlns="">
          <p:pic>
            <p:nvPicPr>
              <p:cNvPr id="95296" name="Entrada de lápiz 9529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67416" y="4072392"/>
                <a:ext cx="13345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5306" name="Entrada de lápiz 95305"/>
              <p14:cNvContentPartPr/>
              <p14:nvPr/>
            </p14:nvContentPartPr>
            <p14:xfrm>
              <a:off x="8651736" y="724032"/>
              <a:ext cx="631800" cy="371520"/>
            </p14:xfrm>
          </p:contentPart>
        </mc:Choice>
        <mc:Fallback xmlns="">
          <p:pic>
            <p:nvPicPr>
              <p:cNvPr id="95306" name="Entrada de lápiz 9530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4896" y="714672"/>
                <a:ext cx="6490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5328" name="Entrada de lápiz 95327"/>
              <p14:cNvContentPartPr/>
              <p14:nvPr/>
            </p14:nvContentPartPr>
            <p14:xfrm>
              <a:off x="10559736" y="3037392"/>
              <a:ext cx="483840" cy="26640"/>
            </p14:xfrm>
          </p:contentPart>
        </mc:Choice>
        <mc:Fallback xmlns="">
          <p:pic>
            <p:nvPicPr>
              <p:cNvPr id="95328" name="Entrada de lápiz 953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52536" y="3028752"/>
                <a:ext cx="499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5383" name="Entrada de lápiz 95382"/>
              <p14:cNvContentPartPr/>
              <p14:nvPr/>
            </p14:nvContentPartPr>
            <p14:xfrm>
              <a:off x="5846976" y="5850792"/>
              <a:ext cx="346680" cy="287280"/>
            </p14:xfrm>
          </p:contentPart>
        </mc:Choice>
        <mc:Fallback xmlns="">
          <p:pic>
            <p:nvPicPr>
              <p:cNvPr id="95383" name="Entrada de lápiz 9538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40136" y="5843592"/>
                <a:ext cx="3610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5384" name="Entrada de lápiz 95383"/>
              <p14:cNvContentPartPr/>
              <p14:nvPr/>
            </p14:nvContentPartPr>
            <p14:xfrm>
              <a:off x="7553016" y="5780232"/>
              <a:ext cx="439920" cy="424800"/>
            </p14:xfrm>
          </p:contentPart>
        </mc:Choice>
        <mc:Fallback xmlns="">
          <p:pic>
            <p:nvPicPr>
              <p:cNvPr id="95384" name="Entrada de lápiz 9538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46176" y="5773752"/>
                <a:ext cx="4543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5387" name="Entrada de lápiz 95386"/>
              <p14:cNvContentPartPr/>
              <p14:nvPr/>
            </p14:nvContentPartPr>
            <p14:xfrm>
              <a:off x="8630136" y="2267352"/>
              <a:ext cx="2991240" cy="1239840"/>
            </p14:xfrm>
          </p:contentPart>
        </mc:Choice>
        <mc:Fallback xmlns="">
          <p:pic>
            <p:nvPicPr>
              <p:cNvPr id="95387" name="Entrada de lápiz 9538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2936" y="2258712"/>
                <a:ext cx="3007080" cy="12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5394" name="Entrada de lápiz 95393"/>
              <p14:cNvContentPartPr/>
              <p14:nvPr/>
            </p14:nvContentPartPr>
            <p14:xfrm>
              <a:off x="8794296" y="3969792"/>
              <a:ext cx="2747520" cy="903600"/>
            </p14:xfrm>
          </p:contentPart>
        </mc:Choice>
        <mc:Fallback xmlns="">
          <p:pic>
            <p:nvPicPr>
              <p:cNvPr id="95394" name="Entrada de lápiz 9539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87096" y="3962592"/>
                <a:ext cx="276228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397" name="Entrada de lápiz 95396"/>
              <p14:cNvContentPartPr/>
              <p14:nvPr/>
            </p14:nvContentPartPr>
            <p14:xfrm>
              <a:off x="10197936" y="4927392"/>
              <a:ext cx="1614600" cy="698400"/>
            </p14:xfrm>
          </p:contentPart>
        </mc:Choice>
        <mc:Fallback xmlns="">
          <p:pic>
            <p:nvPicPr>
              <p:cNvPr id="95397" name="Entrada de lápiz 9539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89296" y="4920192"/>
                <a:ext cx="16311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5398" name="Entrada de lápiz 95397"/>
              <p14:cNvContentPartPr/>
              <p14:nvPr/>
            </p14:nvContentPartPr>
            <p14:xfrm>
              <a:off x="11345256" y="4838112"/>
              <a:ext cx="742320" cy="265680"/>
            </p14:xfrm>
          </p:contentPart>
        </mc:Choice>
        <mc:Fallback xmlns="">
          <p:pic>
            <p:nvPicPr>
              <p:cNvPr id="95398" name="Entrada de lápiz 9539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38056" y="4830552"/>
                <a:ext cx="7560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399" name="Entrada de lápiz 95398"/>
              <p14:cNvContentPartPr/>
              <p14:nvPr/>
            </p14:nvContentPartPr>
            <p14:xfrm>
              <a:off x="5465736" y="3047112"/>
              <a:ext cx="2916000" cy="379440"/>
            </p14:xfrm>
          </p:contentPart>
        </mc:Choice>
        <mc:Fallback xmlns="">
          <p:pic>
            <p:nvPicPr>
              <p:cNvPr id="95399" name="Entrada de lápiz 9539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59256" y="3040272"/>
                <a:ext cx="29271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406" name="Entrada de lápiz 95405"/>
              <p14:cNvContentPartPr/>
              <p14:nvPr/>
            </p14:nvContentPartPr>
            <p14:xfrm>
              <a:off x="8411976" y="3095712"/>
              <a:ext cx="1010520" cy="219600"/>
            </p14:xfrm>
          </p:contentPart>
        </mc:Choice>
        <mc:Fallback xmlns="">
          <p:pic>
            <p:nvPicPr>
              <p:cNvPr id="95406" name="Entrada de lápiz 9540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4776" y="3089952"/>
                <a:ext cx="10270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5409" name="Entrada de lápiz 95408"/>
              <p14:cNvContentPartPr/>
              <p14:nvPr/>
            </p14:nvContentPartPr>
            <p14:xfrm>
              <a:off x="8011296" y="2249352"/>
              <a:ext cx="471240" cy="484560"/>
            </p14:xfrm>
          </p:contentPart>
        </mc:Choice>
        <mc:Fallback xmlns="">
          <p:pic>
            <p:nvPicPr>
              <p:cNvPr id="95409" name="Entrada de lápiz 9540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03736" y="2241792"/>
                <a:ext cx="4870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5410" name="Entrada de lápiz 95409"/>
              <p14:cNvContentPartPr/>
              <p14:nvPr/>
            </p14:nvContentPartPr>
            <p14:xfrm>
              <a:off x="8230176" y="2365272"/>
              <a:ext cx="144000" cy="261000"/>
            </p14:xfrm>
          </p:contentPart>
        </mc:Choice>
        <mc:Fallback xmlns="">
          <p:pic>
            <p:nvPicPr>
              <p:cNvPr id="95410" name="Entrada de lápiz 9540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22256" y="2356632"/>
                <a:ext cx="15948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12272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Libros recomendados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dirty="0" err="1"/>
              <a:t>Arnholt</a:t>
            </a:r>
            <a:r>
              <a:rPr lang="en-US" dirty="0"/>
              <a:t>, A.; </a:t>
            </a:r>
            <a:r>
              <a:rPr lang="en-US" dirty="0" err="1"/>
              <a:t>Militino</a:t>
            </a:r>
            <a:r>
              <a:rPr lang="en-US" dirty="0"/>
              <a:t>, A.F.; </a:t>
            </a:r>
            <a:r>
              <a:rPr lang="en-US" dirty="0" err="1"/>
              <a:t>Ugarte</a:t>
            </a:r>
            <a:r>
              <a:rPr lang="en-US" dirty="0"/>
              <a:t>, M. (2008). Probability and Statistics with R. Ed. Chapman and hall.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dirty="0"/>
              <a:t>Miller, I. y M. Miller, </a:t>
            </a:r>
            <a:r>
              <a:rPr lang="en-US" dirty="0" err="1"/>
              <a:t>Jhon</a:t>
            </a:r>
            <a:r>
              <a:rPr lang="en-US" dirty="0"/>
              <a:t> E. Freund ́s Mathematical Statistics. Prentice Hall.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dirty="0" err="1"/>
              <a:t>Modd</a:t>
            </a:r>
            <a:r>
              <a:rPr lang="en-US" dirty="0"/>
              <a:t>, F. </a:t>
            </a:r>
            <a:r>
              <a:rPr lang="en-US" dirty="0" err="1"/>
              <a:t>Graybill</a:t>
            </a:r>
            <a:r>
              <a:rPr lang="en-US" dirty="0"/>
              <a:t> y D. </a:t>
            </a:r>
            <a:r>
              <a:rPr lang="en-US" dirty="0" err="1"/>
              <a:t>Boes</a:t>
            </a:r>
            <a:r>
              <a:rPr lang="en-US" dirty="0"/>
              <a:t>. (1974). Introduction to the theory of statistic. Mc-</a:t>
            </a:r>
            <a:r>
              <a:rPr lang="en-US" dirty="0" err="1"/>
              <a:t>Graw</a:t>
            </a:r>
            <a:r>
              <a:rPr lang="en-US" dirty="0"/>
              <a:t>-Hill.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dirty="0" err="1"/>
              <a:t>Rohatgi</a:t>
            </a:r>
            <a:r>
              <a:rPr lang="en-US" dirty="0"/>
              <a:t>, V. (1976). An introduction to probability theory and mathematical statistics. Ed. Wiley.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dirty="0"/>
              <a:t>S. Ross. Probability and Statistics for Engineers and Scientists. Elsevier Vintage Books.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0293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6258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0006" y="1666536"/>
                <a:ext cx="10801349" cy="4926288"/>
              </a:xfrm>
            </p:spPr>
            <p:txBody>
              <a:bodyPr vert="horz"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s-MX" b="1" dirty="0"/>
                  <a:t>Axioma 2</a:t>
                </a:r>
                <a:r>
                  <a:rPr lang="es-MX" dirty="0"/>
                  <a:t>: La probabilidad del espacio </a:t>
                </a:r>
                <a:r>
                  <a:rPr lang="es-MX" dirty="0" err="1"/>
                  <a:t>muestral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, evento seguro,  es uno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s-MX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dirty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MX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s-MX" dirty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MX" dirty="0"/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Experimento. Se lanza un dado.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Si </a:t>
                </a:r>
                <a14:m>
                  <m:oMath xmlns:m="http://schemas.openxmlformats.org/officeDocument/2006/math">
                    <m:r>
                      <a:rPr lang="es-MX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, entonces </a:t>
                </a:r>
                <a14:m>
                  <m:oMath xmlns:m="http://schemas.openxmlformats.org/officeDocument/2006/math">
                    <m:r>
                      <a:rPr lang="es-MX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MX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así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MX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MX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MX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num>
                        <m:den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MX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MX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2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0006" y="1666536"/>
                <a:ext cx="10801349" cy="4926288"/>
              </a:xfrm>
              <a:blipFill>
                <a:blip r:embed="rId2"/>
                <a:stretch>
                  <a:fillRect l="-1242" t="-2101" r="-118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62" name="Rectangle 8"/>
          <p:cNvSpPr>
            <a:spLocks noChangeArrowheads="1"/>
          </p:cNvSpPr>
          <p:nvPr/>
        </p:nvSpPr>
        <p:spPr bwMode="auto">
          <a:xfrm>
            <a:off x="1524001" y="30538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80550083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283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6865" y="1673352"/>
                <a:ext cx="10594848" cy="4924000"/>
              </a:xfrm>
            </p:spPr>
            <p:txBody>
              <a:bodyPr vert="horz"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b="1" dirty="0"/>
                  <a:t>Teorema 1</a:t>
                </a:r>
                <a:r>
                  <a:rPr lang="es-MX" dirty="0"/>
                  <a:t>: Si </a:t>
                </a:r>
                <a14:m>
                  <m:oMath xmlns:m="http://schemas.openxmlformats.org/officeDocument/2006/math">
                    <m:r>
                      <a:rPr lang="es-MX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s-MX" dirty="0"/>
                  <a:t> es el conjunto vacío, entonces su probabilidad es igual a 0.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s-MX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num>
                        <m:den>
                          <m:r>
                            <a:rPr lang="es-MX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𝛀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MX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s-MX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s-MX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MX" dirty="0"/>
              </a:p>
              <a:p>
                <a:pPr marL="0" indent="0" algn="just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97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5" y="1673352"/>
                <a:ext cx="10594848" cy="4924000"/>
              </a:xfrm>
              <a:blipFill>
                <a:blip r:embed="rId2"/>
                <a:stretch>
                  <a:fillRect l="-1208" t="-1239" r="-12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trada de lápiz 15"/>
              <p14:cNvContentPartPr/>
              <p14:nvPr/>
            </p14:nvContentPartPr>
            <p14:xfrm>
              <a:off x="900576" y="2731248"/>
              <a:ext cx="3951000" cy="1938240"/>
            </p14:xfrm>
          </p:contentPart>
        </mc:Choice>
        <mc:Fallback xmlns="">
          <p:pic>
            <p:nvPicPr>
              <p:cNvPr id="16" name="Entrada de lápiz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656" y="2722608"/>
                <a:ext cx="3968640" cy="19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Entrada de lápiz 24"/>
              <p14:cNvContentPartPr/>
              <p14:nvPr/>
            </p14:nvContentPartPr>
            <p14:xfrm>
              <a:off x="2485656" y="5191848"/>
              <a:ext cx="882360" cy="533520"/>
            </p14:xfrm>
          </p:contentPart>
        </mc:Choice>
        <mc:Fallback xmlns="">
          <p:pic>
            <p:nvPicPr>
              <p:cNvPr id="25" name="Entrada de lápiz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5936" y="5185008"/>
                <a:ext cx="9032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50" name="Entrada de lápiz 2049"/>
              <p14:cNvContentPartPr/>
              <p14:nvPr/>
            </p14:nvContentPartPr>
            <p14:xfrm>
              <a:off x="2120616" y="4578768"/>
              <a:ext cx="324000" cy="569520"/>
            </p14:xfrm>
          </p:contentPart>
        </mc:Choice>
        <mc:Fallback xmlns="">
          <p:pic>
            <p:nvPicPr>
              <p:cNvPr id="2050" name="Entrada de lápiz 204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9816" y="4570848"/>
                <a:ext cx="344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75" name="Entrada de lápiz 2074"/>
              <p14:cNvContentPartPr/>
              <p14:nvPr/>
            </p14:nvContentPartPr>
            <p14:xfrm>
              <a:off x="7978536" y="3323448"/>
              <a:ext cx="278640" cy="467640"/>
            </p14:xfrm>
          </p:contentPart>
        </mc:Choice>
        <mc:Fallback xmlns="">
          <p:pic>
            <p:nvPicPr>
              <p:cNvPr id="2075" name="Entrada de lápiz 207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70976" y="3315168"/>
                <a:ext cx="294480" cy="4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33977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8307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6864" y="1719072"/>
                <a:ext cx="11060811" cy="4662084"/>
              </a:xfrm>
            </p:spPr>
            <p:txBody>
              <a:bodyPr vert="horz"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b="1" dirty="0"/>
                  <a:t>Axioma 3</a:t>
                </a:r>
                <a:r>
                  <a:rPr lang="es-MX" dirty="0"/>
                  <a:t>: Sea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un espacio </a:t>
                </a:r>
                <a:r>
                  <a:rPr lang="es-MX" dirty="0" err="1"/>
                  <a:t>muestral</a:t>
                </a:r>
                <a:r>
                  <a:rPr lang="es-MX" dirty="0"/>
                  <a:t> cualquiera y A, B eventos tales que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y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 =∅, </m:t>
                    </m:r>
                  </m:oMath>
                </a14:m>
                <a:r>
                  <a:rPr lang="es-MX" dirty="0"/>
                  <a:t>es decir, dos eventos mutuamente exclusivos,  entonces </a:t>
                </a:r>
              </a:p>
              <a:p>
                <a:pPr marL="0" indent="0" algn="ctr">
                  <a:buNone/>
                </a:pPr>
                <a:r>
                  <a:rPr lang="en-US" dirty="0"/>
                  <a:t>P(A </a:t>
                </a:r>
                <a:r>
                  <a:rPr lang="es-MX" dirty="0">
                    <a:sym typeface="Symbol" pitchFamily="18" charset="2"/>
                  </a:rPr>
                  <a:t></a:t>
                </a:r>
                <a:r>
                  <a:rPr lang="en-US" dirty="0"/>
                  <a:t> B) = P(A) + P(B)</a:t>
                </a:r>
              </a:p>
            </p:txBody>
          </p:sp>
        </mc:Choice>
        <mc:Fallback xmlns="">
          <p:sp>
            <p:nvSpPr>
              <p:cNvPr id="983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719072"/>
                <a:ext cx="11060811" cy="4662084"/>
              </a:xfrm>
              <a:blipFill>
                <a:blip r:embed="rId2"/>
                <a:stretch>
                  <a:fillRect l="-1158" t="-1307" r="-115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2 Grupo"/>
          <p:cNvGrpSpPr/>
          <p:nvPr/>
        </p:nvGrpSpPr>
        <p:grpSpPr>
          <a:xfrm>
            <a:off x="4367049" y="4050114"/>
            <a:ext cx="3960440" cy="1860615"/>
            <a:chOff x="2555776" y="4016657"/>
            <a:chExt cx="3960440" cy="1860615"/>
          </a:xfrm>
        </p:grpSpPr>
        <p:sp>
          <p:nvSpPr>
            <p:cNvPr id="98311" name="Rectangle 5"/>
            <p:cNvSpPr>
              <a:spLocks noChangeArrowheads="1"/>
            </p:cNvSpPr>
            <p:nvPr/>
          </p:nvSpPr>
          <p:spPr bwMode="auto">
            <a:xfrm>
              <a:off x="2555776" y="4016657"/>
              <a:ext cx="3960440" cy="1860615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8312" name="Oval 6"/>
            <p:cNvSpPr>
              <a:spLocks noChangeArrowheads="1"/>
            </p:cNvSpPr>
            <p:nvPr/>
          </p:nvSpPr>
          <p:spPr bwMode="auto">
            <a:xfrm>
              <a:off x="2843808" y="4317378"/>
              <a:ext cx="1446894" cy="1250656"/>
            </a:xfrm>
            <a:prstGeom prst="ellipse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>
                <a:ln>
                  <a:solidFill>
                    <a:srgbClr val="0000CC"/>
                  </a:solidFill>
                </a:ln>
                <a:noFill/>
              </a:endParaRPr>
            </a:p>
          </p:txBody>
        </p:sp>
        <p:sp>
          <p:nvSpPr>
            <p:cNvPr id="98313" name="Oval 7"/>
            <p:cNvSpPr>
              <a:spLocks noChangeArrowheads="1"/>
            </p:cNvSpPr>
            <p:nvPr/>
          </p:nvSpPr>
          <p:spPr bwMode="auto">
            <a:xfrm>
              <a:off x="4730161" y="4267766"/>
              <a:ext cx="1446894" cy="1250656"/>
            </a:xfrm>
            <a:prstGeom prst="ellipse">
              <a:avLst/>
            </a:prstGeom>
            <a:noFill/>
            <a:ln w="57150">
              <a:solidFill>
                <a:srgbClr val="D60093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8309" name="Text Box 9"/>
            <p:cNvSpPr txBox="1">
              <a:spLocks noChangeArrowheads="1"/>
            </p:cNvSpPr>
            <p:nvPr/>
          </p:nvSpPr>
          <p:spPr bwMode="auto">
            <a:xfrm>
              <a:off x="3203848" y="4693039"/>
              <a:ext cx="50482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2000" b="1" i="0" dirty="0">
                  <a:latin typeface="Bookman Old Style" pitchFamily="18" charset="0"/>
                </a:rPr>
                <a:t>A</a:t>
              </a:r>
              <a:endParaRPr lang="en-US" sz="2000" b="1" i="0" dirty="0">
                <a:latin typeface="Bookman Old Style" pitchFamily="18" charset="0"/>
              </a:endParaRPr>
            </a:p>
          </p:txBody>
        </p:sp>
        <p:sp>
          <p:nvSpPr>
            <p:cNvPr id="98310" name="Text Box 10"/>
            <p:cNvSpPr txBox="1">
              <a:spLocks noChangeArrowheads="1"/>
            </p:cNvSpPr>
            <p:nvPr/>
          </p:nvSpPr>
          <p:spPr bwMode="auto">
            <a:xfrm>
              <a:off x="5165477" y="4672303"/>
              <a:ext cx="57626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2000" b="1" i="0" dirty="0">
                  <a:latin typeface="Bookman Old Style" pitchFamily="18" charset="0"/>
                </a:rPr>
                <a:t>B</a:t>
              </a:r>
              <a:endParaRPr lang="en-US" sz="2000" b="1" i="0" dirty="0">
                <a:latin typeface="Bookman Old Style" pitchFamily="18" charset="0"/>
              </a:endParaRPr>
            </a:p>
          </p:txBody>
        </p:sp>
      </p:grp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187935367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1379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776859" y="1691680"/>
                <a:ext cx="10734675" cy="6048672"/>
              </a:xfrm>
            </p:spPr>
            <p:txBody>
              <a:bodyPr vert="horz"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b="1" dirty="0"/>
                  <a:t>Axioma 4</a:t>
                </a:r>
                <a:r>
                  <a:rPr lang="es-MX" dirty="0"/>
                  <a:t>: (probabilidad de eventos mutuamente exclusivos)</a:t>
                </a:r>
              </a:p>
              <a:p>
                <a:pPr marL="0" indent="0" algn="just">
                  <a:buNone/>
                </a:pPr>
                <a:endParaRPr lang="es-MX" b="1" dirty="0"/>
              </a:p>
              <a:p>
                <a:pPr marL="0" indent="0" algn="just">
                  <a:buNone/>
                </a:pPr>
                <a:r>
                  <a:rPr lang="es-MX" dirty="0"/>
                  <a:t>Sean</a:t>
                </a:r>
                <a:r>
                  <a:rPr lang="es-MX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b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b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MX" b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b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MX" b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MX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s-MX" b="1" dirty="0"/>
                  <a:t>  </a:t>
                </a:r>
                <a:r>
                  <a:rPr lang="es-MX" dirty="0"/>
                  <a:t>eventos mutuamente exclusivos: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just">
                  <a:buNone/>
                </a:pPr>
                <a:r>
                  <a:rPr lang="en-US" b="1" dirty="0"/>
                  <a:t>  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1" dirty="0">
                        <a:latin typeface="Cambria Math" panose="02040503050406030204" pitchFamily="18" charset="0"/>
                        <a:sym typeface="Symbol" pitchFamily="18" charset="2"/>
                      </a:rPr>
                      <m:t>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1" dirty="0">
                        <a:latin typeface="Cambria Math" panose="02040503050406030204" pitchFamily="18" charset="0"/>
                        <a:sym typeface="Symbol" pitchFamily="18" charset="2"/>
                      </a:rPr>
                      <m:t>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1" dirty="0">
                        <a:latin typeface="Cambria Math" panose="02040503050406030204" pitchFamily="18" charset="0"/>
                        <a:sym typeface="Symbol" pitchFamily="18" charset="2"/>
                      </a:rPr>
                      <m:t>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s-MX" b="1" dirty="0">
                        <a:latin typeface="Cambria Math" panose="02040503050406030204" pitchFamily="18" charset="0"/>
                        <a:sym typeface="Symbol" pitchFamily="18" charset="2"/>
                      </a:rPr>
                      <m:t>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b="1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latin typeface="Cambria Math" panose="02040503050406030204" pitchFamily="18" charset="0"/>
                        </a:rPr>
                        <m:t>            =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dirty="0">
                          <a:latin typeface="Cambria Math" panose="02040503050406030204" pitchFamily="18" charset="0"/>
                        </a:rPr>
                        <m:t>) +…+ </m:t>
                      </m:r>
                      <m:r>
                        <a:rPr lang="es-MX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b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dirty="0" err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b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MX" b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b="1" dirty="0"/>
              </a:p>
              <a:p>
                <a:pPr marL="0" indent="0" algn="just">
                  <a:buNone/>
                </a:pPr>
                <a:endParaRPr lang="es-MX" b="1" dirty="0"/>
              </a:p>
              <a:p>
                <a:pPr marL="0" indent="0" algn="just">
                  <a:buNone/>
                </a:pPr>
                <a:r>
                  <a:rPr lang="es-MX" dirty="0"/>
                  <a:t>La probabilidad de varios eventos mutuamente exclusivos es igual a la suma de sus probabilidades.</a:t>
                </a:r>
              </a:p>
            </p:txBody>
          </p:sp>
        </mc:Choice>
        <mc:Fallback xmlns="">
          <p:sp>
            <p:nvSpPr>
              <p:cNvPr id="1013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76859" y="1691680"/>
                <a:ext cx="10734675" cy="6048672"/>
              </a:xfrm>
              <a:blipFill>
                <a:blip r:embed="rId2"/>
                <a:stretch>
                  <a:fillRect l="-1193" t="-1008" r="-12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51848469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4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6864" y="1611387"/>
                <a:ext cx="10829925" cy="2808312"/>
              </a:xfrm>
            </p:spPr>
            <p:txBody>
              <a:bodyPr vert="horz"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b="1" dirty="0"/>
                  <a:t>Teorema 2</a:t>
                </a:r>
                <a:r>
                  <a:rPr lang="es-MX" dirty="0"/>
                  <a:t>: (Ley Aditiva de la Probabilidad).</a:t>
                </a:r>
              </a:p>
              <a:p>
                <a:pPr marL="0" indent="0" algn="just">
                  <a:buNone/>
                </a:pPr>
                <a:endParaRPr lang="es-MX" b="1" dirty="0"/>
              </a:p>
              <a:p>
                <a:pPr marL="0" indent="0" algn="just">
                  <a:buNone/>
                </a:pPr>
                <a:r>
                  <a:rPr lang="es-MX" dirty="0"/>
                  <a:t>Sean A y B eventos no disjuntos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tales que 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≠∅</m:t>
                    </m:r>
                  </m:oMath>
                </a14:m>
                <a:r>
                  <a:rPr lang="es-MX" b="0" i="0" dirty="0">
                    <a:latin typeface="+mj-lt"/>
                  </a:rPr>
                  <a:t> </a:t>
                </a:r>
                <a:r>
                  <a:rPr lang="es-MX" dirty="0"/>
                  <a:t>, así:</a:t>
                </a:r>
              </a:p>
              <a:p>
                <a:pPr marL="0" indent="0" algn="just">
                  <a:buNone/>
                </a:pPr>
                <a:endParaRPr lang="es-MX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b="1" dirty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b="1" dirty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11387"/>
                <a:ext cx="10829925" cy="2808312"/>
              </a:xfrm>
              <a:blipFill>
                <a:blip r:embed="rId2"/>
                <a:stretch>
                  <a:fillRect l="-1182" t="-216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Rectángulo"/>
              <p:cNvSpPr/>
              <p:nvPr/>
            </p:nvSpPr>
            <p:spPr>
              <a:xfrm>
                <a:off x="342617" y="6346784"/>
                <a:ext cx="108299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𝑨</m:t>
                        </m:r>
                        <m:r>
                          <a:rPr lang="es-MX" b="1" i="1" dirty="0">
                            <a:latin typeface="Cambria Math"/>
                          </a:rPr>
                          <m:t>∪</m:t>
                        </m:r>
                        <m:r>
                          <a:rPr lang="en-US" b="1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latin typeface="Cambria Math"/>
                          </a:rPr>
                          <m:t>𝑩</m:t>
                        </m:r>
                        <m:r>
                          <a:rPr lang="es-MX" b="1" i="1" dirty="0">
                            <a:latin typeface="Cambria Math"/>
                          </a:rPr>
                          <m:t>∪</m:t>
                        </m:r>
                        <m:r>
                          <a:rPr lang="es-MX" b="1" i="1" dirty="0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n-US" b="1" i="1" dirty="0">
                        <a:latin typeface="Cambria Math"/>
                      </a:rPr>
                      <m:t>= </m:t>
                    </m:r>
                    <m:r>
                      <a:rPr lang="en-US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b="1" i="1" dirty="0">
                        <a:latin typeface="Cambria Math"/>
                      </a:rPr>
                      <m:t>+ </m:t>
                    </m:r>
                    <m:r>
                      <a:rPr lang="en-US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𝑩</m:t>
                        </m:r>
                      </m:e>
                    </m:d>
                    <m:r>
                      <a:rPr lang="es-MX" b="1" i="1" dirty="0">
                        <a:latin typeface="Cambria Math"/>
                      </a:rPr>
                      <m:t>+</m:t>
                    </m:r>
                    <m:r>
                      <a:rPr lang="es-MX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dirty="0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n-US" b="1" i="1" dirty="0">
                        <a:latin typeface="Cambria Math"/>
                      </a:rPr>
                      <m:t>− </m:t>
                    </m:r>
                    <m:r>
                      <a:rPr lang="en-US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𝑨</m:t>
                        </m:r>
                        <m:r>
                          <a:rPr lang="es-MX" b="1" i="1" dirty="0">
                            <a:latin typeface="Cambria Math"/>
                          </a:rPr>
                          <m:t>∩</m:t>
                        </m:r>
                        <m:r>
                          <a:rPr lang="en-US" b="1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latin typeface="Cambria Math"/>
                          </a:rPr>
                          <m:t>𝑩</m:t>
                        </m:r>
                      </m:e>
                    </m:d>
                    <m:r>
                      <a:rPr lang="es-MX" b="1" i="1" dirty="0">
                        <a:latin typeface="Cambria Math"/>
                      </a:rPr>
                      <m:t>−</m:t>
                    </m:r>
                    <m:r>
                      <a:rPr lang="es-MX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dirty="0">
                            <a:latin typeface="Cambria Math"/>
                          </a:rPr>
                          <m:t>𝑨</m:t>
                        </m:r>
                        <m:r>
                          <a:rPr lang="es-MX" b="1" i="1" dirty="0">
                            <a:latin typeface="Cambria Math"/>
                          </a:rPr>
                          <m:t>∩</m:t>
                        </m:r>
                        <m:r>
                          <a:rPr lang="es-MX" b="1" i="1" dirty="0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s-MX" b="1" i="1" dirty="0">
                        <a:latin typeface="Cambria Math"/>
                      </a:rPr>
                      <m:t>−</m:t>
                    </m:r>
                    <m:r>
                      <a:rPr lang="es-MX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dirty="0">
                            <a:latin typeface="Cambria Math"/>
                          </a:rPr>
                          <m:t>𝑩</m:t>
                        </m:r>
                        <m:r>
                          <a:rPr lang="es-MX" b="1" i="1" dirty="0">
                            <a:latin typeface="Cambria Math"/>
                          </a:rPr>
                          <m:t>∩</m:t>
                        </m:r>
                        <m:r>
                          <a:rPr lang="es-MX" b="1" i="1" dirty="0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es-MX" b="1" i="1" dirty="0">
                        <a:latin typeface="Cambria Math"/>
                      </a:rPr>
                      <m:t>+</m:t>
                    </m:r>
                    <m:r>
                      <a:rPr lang="es-MX" b="1" i="1" dirty="0">
                        <a:latin typeface="Cambria Math"/>
                      </a:rPr>
                      <m:t>𝑷</m:t>
                    </m:r>
                    <m:r>
                      <a:rPr lang="es-MX" b="1" i="1" dirty="0">
                        <a:latin typeface="Cambria Math"/>
                      </a:rPr>
                      <m:t>(</m:t>
                    </m:r>
                    <m:r>
                      <a:rPr lang="es-MX" b="1" i="1" dirty="0">
                        <a:latin typeface="Cambria Math"/>
                      </a:rPr>
                      <m:t>𝑨</m:t>
                    </m:r>
                    <m:r>
                      <a:rPr lang="es-MX" b="1" i="1" dirty="0">
                        <a:latin typeface="Cambria Math"/>
                      </a:rPr>
                      <m:t>∩</m:t>
                    </m:r>
                    <m:r>
                      <a:rPr lang="es-MX" b="1" i="1" dirty="0">
                        <a:latin typeface="Cambria Math"/>
                      </a:rPr>
                      <m:t>𝑩</m:t>
                    </m:r>
                    <m:r>
                      <a:rPr lang="es-MX" b="1" i="1" dirty="0">
                        <a:latin typeface="Cambria Math"/>
                      </a:rPr>
                      <m:t>∩</m:t>
                    </m:r>
                    <m:r>
                      <a:rPr lang="es-MX" b="1" i="1" dirty="0">
                        <a:latin typeface="Cambria Math"/>
                      </a:rPr>
                      <m:t>𝑪</m:t>
                    </m:r>
                    <m:r>
                      <a:rPr lang="es-MX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>
                    <a:latin typeface="Bookman Old Style" pitchFamily="18" charset="0"/>
                  </a:rPr>
                  <a:t>          </a:t>
                </a:r>
              </a:p>
            </p:txBody>
          </p:sp>
        </mc:Choice>
        <mc:Fallback xmlns="">
          <p:sp>
            <p:nvSpPr>
              <p:cNvPr id="2" name="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7" y="6346784"/>
                <a:ext cx="1082992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17 Grupo"/>
          <p:cNvGrpSpPr/>
          <p:nvPr/>
        </p:nvGrpSpPr>
        <p:grpSpPr>
          <a:xfrm>
            <a:off x="4251606" y="4308465"/>
            <a:ext cx="3960440" cy="1860615"/>
            <a:chOff x="2555776" y="4016657"/>
            <a:chExt cx="3960440" cy="1860615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2555776" y="4016657"/>
              <a:ext cx="3960440" cy="1860615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3590716" y="4317378"/>
              <a:ext cx="1446894" cy="1250656"/>
            </a:xfrm>
            <a:prstGeom prst="ellipse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>
                <a:ln>
                  <a:solidFill>
                    <a:srgbClr val="0000CC"/>
                  </a:solidFill>
                </a:ln>
                <a:noFill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4533554" y="4267766"/>
              <a:ext cx="1446894" cy="1250656"/>
            </a:xfrm>
            <a:prstGeom prst="ellipse">
              <a:avLst/>
            </a:prstGeom>
            <a:noFill/>
            <a:ln w="57150">
              <a:solidFill>
                <a:srgbClr val="D60093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3809338" y="4703046"/>
              <a:ext cx="50482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2000" b="1" i="0" dirty="0">
                  <a:latin typeface="Bookman Old Style" pitchFamily="18" charset="0"/>
                </a:rPr>
                <a:t>A</a:t>
              </a:r>
              <a:endParaRPr lang="en-US" sz="2000" b="1" i="0" dirty="0">
                <a:latin typeface="Bookman Old Style" pitchFamily="18" charset="0"/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5273801" y="4672303"/>
              <a:ext cx="57626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2000" b="1" i="0" dirty="0">
                  <a:latin typeface="Bookman Old Style" pitchFamily="18" charset="0"/>
                </a:rPr>
                <a:t>B</a:t>
              </a:r>
              <a:endParaRPr lang="en-US" sz="2000" b="1" i="0" dirty="0">
                <a:latin typeface="Bookman Old Style" pitchFamily="18" charset="0"/>
              </a:endParaRPr>
            </a:p>
          </p:txBody>
        </p:sp>
      </p:grp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5324616" y="4609512"/>
              <a:ext cx="1319760" cy="11307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976" y="4602312"/>
                <a:ext cx="1336680" cy="11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6350976" y="4600512"/>
              <a:ext cx="1176120" cy="109692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1616" y="4593312"/>
                <a:ext cx="1193760" cy="11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/>
              <p14:cNvContentPartPr/>
              <p14:nvPr/>
            </p14:nvContentPartPr>
            <p14:xfrm>
              <a:off x="6253776" y="4860072"/>
              <a:ext cx="407880" cy="6285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2296" y="4767192"/>
                <a:ext cx="50976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/>
              <p14:cNvContentPartPr/>
              <p14:nvPr/>
            </p14:nvContentPartPr>
            <p14:xfrm>
              <a:off x="7865136" y="3033072"/>
              <a:ext cx="1816200" cy="17712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6496" y="3025872"/>
                <a:ext cx="1833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/>
              <p14:cNvContentPartPr/>
              <p14:nvPr/>
            </p14:nvContentPartPr>
            <p14:xfrm>
              <a:off x="7778016" y="4033872"/>
              <a:ext cx="1805040" cy="15192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69016" y="4025232"/>
                <a:ext cx="1823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/>
              <p14:cNvContentPartPr/>
              <p14:nvPr/>
            </p14:nvContentPartPr>
            <p14:xfrm>
              <a:off x="7823376" y="3825792"/>
              <a:ext cx="43560" cy="203760"/>
            </p14:xfrm>
          </p:contentPart>
        </mc:Choice>
        <mc:Fallback xmlns="">
          <p:pic>
            <p:nvPicPr>
              <p:cNvPr id="8" name="Entrada de lápiz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8336" y="3817512"/>
                <a:ext cx="565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/>
              <p14:cNvContentPartPr/>
              <p14:nvPr/>
            </p14:nvContentPartPr>
            <p14:xfrm>
              <a:off x="1297296" y="4202352"/>
              <a:ext cx="814320" cy="738000"/>
            </p14:xfrm>
          </p:contentPart>
        </mc:Choice>
        <mc:Fallback xmlns="">
          <p:pic>
            <p:nvPicPr>
              <p:cNvPr id="13" name="Entrada de lápiz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8296" y="4192632"/>
                <a:ext cx="83340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Entrada de lápiz 15"/>
              <p14:cNvContentPartPr/>
              <p14:nvPr/>
            </p14:nvContentPartPr>
            <p14:xfrm>
              <a:off x="818496" y="4316112"/>
              <a:ext cx="894240" cy="732240"/>
            </p14:xfrm>
          </p:contentPart>
        </mc:Choice>
        <mc:Fallback xmlns="">
          <p:pic>
            <p:nvPicPr>
              <p:cNvPr id="16" name="Entrada de lápiz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9496" y="4306392"/>
                <a:ext cx="912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Entrada de lápiz 16"/>
              <p14:cNvContentPartPr/>
              <p14:nvPr/>
            </p14:nvContentPartPr>
            <p14:xfrm>
              <a:off x="1149336" y="4728672"/>
              <a:ext cx="883800" cy="696600"/>
            </p14:xfrm>
          </p:contentPart>
        </mc:Choice>
        <mc:Fallback xmlns="">
          <p:pic>
            <p:nvPicPr>
              <p:cNvPr id="17" name="Entrada de lápiz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0696" y="4719312"/>
                <a:ext cx="9018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Entrada de lápiz 24"/>
              <p14:cNvContentPartPr/>
              <p14:nvPr/>
            </p14:nvContentPartPr>
            <p14:xfrm>
              <a:off x="451656" y="3934872"/>
              <a:ext cx="1910880" cy="1703160"/>
            </p14:xfrm>
          </p:contentPart>
        </mc:Choice>
        <mc:Fallback xmlns="">
          <p:pic>
            <p:nvPicPr>
              <p:cNvPr id="25" name="Entrada de lápiz 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2656" y="3925512"/>
                <a:ext cx="1929600" cy="17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Entrada de lápiz 29"/>
              <p14:cNvContentPartPr/>
              <p14:nvPr/>
            </p14:nvContentPartPr>
            <p14:xfrm>
              <a:off x="701856" y="4468032"/>
              <a:ext cx="88920" cy="60840"/>
            </p14:xfrm>
          </p:contentPart>
        </mc:Choice>
        <mc:Fallback xmlns="">
          <p:pic>
            <p:nvPicPr>
              <p:cNvPr id="30" name="Entrada de lápiz 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4296" y="4463712"/>
                <a:ext cx="100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Entrada de lápiz 30"/>
              <p14:cNvContentPartPr/>
              <p14:nvPr/>
            </p14:nvContentPartPr>
            <p14:xfrm>
              <a:off x="743616" y="4419792"/>
              <a:ext cx="123120" cy="148680"/>
            </p14:xfrm>
          </p:contentPart>
        </mc:Choice>
        <mc:Fallback xmlns="">
          <p:pic>
            <p:nvPicPr>
              <p:cNvPr id="31" name="Entrada de lápiz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336" y="4411512"/>
                <a:ext cx="139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449" name="Entrada de lápiz 104448"/>
              <p14:cNvContentPartPr/>
              <p14:nvPr/>
            </p14:nvContentPartPr>
            <p14:xfrm>
              <a:off x="1686096" y="4036392"/>
              <a:ext cx="133560" cy="180000"/>
            </p14:xfrm>
          </p:contentPart>
        </mc:Choice>
        <mc:Fallback xmlns="">
          <p:pic>
            <p:nvPicPr>
              <p:cNvPr id="104449" name="Entrada de lápiz 10444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77816" y="4028472"/>
                <a:ext cx="1501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452" name="Entrada de lápiz 104451"/>
              <p14:cNvContentPartPr/>
              <p14:nvPr/>
            </p14:nvContentPartPr>
            <p14:xfrm>
              <a:off x="1060416" y="6517152"/>
              <a:ext cx="101520" cy="100080"/>
            </p14:xfrm>
          </p:contentPart>
        </mc:Choice>
        <mc:Fallback xmlns="">
          <p:pic>
            <p:nvPicPr>
              <p:cNvPr id="104452" name="Entrada de lápiz 1044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3936" y="6509592"/>
                <a:ext cx="115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454" name="Entrada de lápiz 104453"/>
              <p14:cNvContentPartPr/>
              <p14:nvPr/>
            </p14:nvContentPartPr>
            <p14:xfrm>
              <a:off x="1443096" y="4741272"/>
              <a:ext cx="225360" cy="139680"/>
            </p14:xfrm>
          </p:contentPart>
        </mc:Choice>
        <mc:Fallback xmlns="">
          <p:pic>
            <p:nvPicPr>
              <p:cNvPr id="104454" name="Entrada de lápiz 10445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36256" y="4734792"/>
                <a:ext cx="236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455" name="Entrada de lápiz 104454"/>
              <p14:cNvContentPartPr/>
              <p14:nvPr/>
            </p14:nvContentPartPr>
            <p14:xfrm>
              <a:off x="1991376" y="5180472"/>
              <a:ext cx="137880" cy="97920"/>
            </p14:xfrm>
          </p:contentPart>
        </mc:Choice>
        <mc:Fallback xmlns="">
          <p:pic>
            <p:nvPicPr>
              <p:cNvPr id="104455" name="Entrada de lápiz 1044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83456" y="5172912"/>
                <a:ext cx="153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456" name="Entrada de lápiz 104455"/>
              <p14:cNvContentPartPr/>
              <p14:nvPr/>
            </p14:nvContentPartPr>
            <p14:xfrm>
              <a:off x="5304456" y="6596712"/>
              <a:ext cx="1049760" cy="157680"/>
            </p14:xfrm>
          </p:contentPart>
        </mc:Choice>
        <mc:Fallback xmlns="">
          <p:pic>
            <p:nvPicPr>
              <p:cNvPr id="104456" name="Entrada de lápiz 1044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96896" y="6589152"/>
                <a:ext cx="1065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457" name="Entrada de lápiz 104456"/>
              <p14:cNvContentPartPr/>
              <p14:nvPr/>
            </p14:nvContentPartPr>
            <p14:xfrm>
              <a:off x="6584616" y="6644232"/>
              <a:ext cx="891720" cy="109800"/>
            </p14:xfrm>
          </p:contentPart>
        </mc:Choice>
        <mc:Fallback xmlns="">
          <p:pic>
            <p:nvPicPr>
              <p:cNvPr id="104457" name="Entrada de lápiz 10445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77776" y="6637392"/>
                <a:ext cx="9064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458" name="Entrada de lápiz 104457"/>
              <p14:cNvContentPartPr/>
              <p14:nvPr/>
            </p14:nvContentPartPr>
            <p14:xfrm>
              <a:off x="7711776" y="6612912"/>
              <a:ext cx="997920" cy="165960"/>
            </p14:xfrm>
          </p:contentPart>
        </mc:Choice>
        <mc:Fallback xmlns="">
          <p:pic>
            <p:nvPicPr>
              <p:cNvPr id="104458" name="Entrada de lápiz 10445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06376" y="6608232"/>
                <a:ext cx="101124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34555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7523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792099" y="1681911"/>
                <a:ext cx="10791825" cy="4895354"/>
              </a:xfrm>
            </p:spPr>
            <p:txBody>
              <a:bodyPr vert="horz"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b="1" dirty="0"/>
                  <a:t>Teorema 3</a:t>
                </a:r>
                <a:r>
                  <a:rPr lang="es-MX" dirty="0"/>
                  <a:t>: (Probabilidad del complemento)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s-MX" dirty="0"/>
                  <a:t> Sea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un evento cualquiera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dirty="0"/>
                  <a:t> un espacio </a:t>
                </a:r>
                <a:r>
                  <a:rPr lang="es-MX" dirty="0" err="1"/>
                  <a:t>muestral</a:t>
                </a:r>
                <a:r>
                  <a:rPr lang="es-MX" dirty="0"/>
                  <a:t>, tal que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i="1" dirty="0">
                        <a:latin typeface="Cambria Math" panose="02040503050406030204" pitchFamily="18" charset="0"/>
                        <a:sym typeface="Symbol" pitchFamily="18" charset="2"/>
                      </a:rPr>
                      <m:t></m:t>
                    </m:r>
                    <m:r>
                      <a:rPr lang="es-MX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Ω</m:t>
                    </m:r>
                    <m:r>
                      <a:rPr lang="es-MX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s-MX" dirty="0"/>
                  <a:t>,  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s-MX" dirty="0"/>
                  <a:t> es el complemento del evento A, entonces la probabilidad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s-MX" dirty="0"/>
                  <a:t> </a:t>
                </a:r>
              </a:p>
              <a:p>
                <a:pPr marL="0" indent="0" algn="just">
                  <a:buNone/>
                </a:pPr>
                <a:endParaRPr lang="es-MX" dirty="0"/>
              </a:p>
              <a:p>
                <a:pPr marL="0" indent="0" algn="just">
                  <a:buNone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MX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1" dirty="0">
                        <a:latin typeface="Cambria Math" panose="02040503050406030204" pitchFamily="18" charset="0"/>
                      </a:rPr>
                      <m:t>) = 1 –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75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92099" y="1681911"/>
                <a:ext cx="10791825" cy="4895354"/>
              </a:xfrm>
              <a:blipFill>
                <a:blip r:embed="rId2"/>
                <a:stretch>
                  <a:fillRect l="-1243" t="-1245" r="-118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1 Grupo"/>
          <p:cNvGrpSpPr/>
          <p:nvPr/>
        </p:nvGrpSpPr>
        <p:grpSpPr>
          <a:xfrm>
            <a:off x="5283016" y="4389919"/>
            <a:ext cx="2304256" cy="1860615"/>
            <a:chOff x="3151702" y="4310289"/>
            <a:chExt cx="2304256" cy="1860615"/>
          </a:xfrm>
        </p:grpSpPr>
        <p:grpSp>
          <p:nvGrpSpPr>
            <p:cNvPr id="4" name="3 Grupo"/>
            <p:cNvGrpSpPr/>
            <p:nvPr/>
          </p:nvGrpSpPr>
          <p:grpSpPr>
            <a:xfrm>
              <a:off x="3151702" y="4310289"/>
              <a:ext cx="2304256" cy="1860615"/>
              <a:chOff x="2555776" y="4016657"/>
              <a:chExt cx="3960440" cy="1860615"/>
            </a:xfrm>
          </p:grpSpPr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555776" y="4016657"/>
                <a:ext cx="3960440" cy="1860615"/>
              </a:xfrm>
              <a:prstGeom prst="rect">
                <a:avLst/>
              </a:prstGeom>
              <a:solidFill>
                <a:srgbClr val="FFCC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3456260" y="4331285"/>
                <a:ext cx="2558535" cy="125065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>
                  <a:ln>
                    <a:solidFill>
                      <a:srgbClr val="0000CC"/>
                    </a:solidFill>
                  </a:ln>
                  <a:noFill/>
                </a:endParaRPr>
              </a:p>
            </p:txBody>
          </p: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4483115" y="4756558"/>
                <a:ext cx="50482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2000" b="1" i="0" dirty="0">
                    <a:latin typeface="Bookman Old Style" pitchFamily="18" charset="0"/>
                  </a:rPr>
                  <a:t>A</a:t>
                </a:r>
                <a:endParaRPr lang="en-US" sz="2000" b="1" i="0" dirty="0">
                  <a:latin typeface="Bookman Old Style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381904" y="4424862"/>
                  <a:ext cx="293716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MX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000" b="1" dirty="0"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s-MX" sz="2000" b="1" dirty="0">
                                <a:latin typeface="Cambria Math"/>
                              </a:rPr>
                              <m:t>𝒄</m:t>
                            </m:r>
                          </m:sup>
                        </m:sSup>
                      </m:oMath>
                    </m:oMathPara>
                  </a14:m>
                  <a:endParaRPr lang="en-US" sz="2000" b="1" i="0" dirty="0"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1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81904" y="4424862"/>
                  <a:ext cx="293716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3958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 vert="horz" anchor="ctr">
            <a:normAutofit/>
          </a:bodyPr>
          <a:lstStyle/>
          <a:p>
            <a:r>
              <a:rPr lang="es-MX" sz="3600" dirty="0"/>
              <a:t>1.3 Espacios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55515184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b="1" dirty="0"/>
                  <a:t>En resumen:</a:t>
                </a:r>
              </a:p>
              <a:p>
                <a:r>
                  <a:rPr lang="es-MX" dirty="0"/>
                  <a:t>La probabilidad del conjunto vacío ∅ es </a:t>
                </a:r>
                <a:r>
                  <a:rPr lang="es-MX" b="1" dirty="0"/>
                  <a:t>cero, </a:t>
                </a: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s-MX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MX" dirty="0"/>
                  <a:t>.</a:t>
                </a:r>
              </a:p>
              <a:p>
                <a:r>
                  <a:rPr lang="es-MX" dirty="0"/>
                  <a:t>La probabilidad del universo Ω es </a:t>
                </a:r>
                <a:r>
                  <a:rPr lang="es-MX" b="1" dirty="0"/>
                  <a:t>uno, </a:t>
                </a: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</m:d>
                    <m:r>
                      <a:rPr lang="es-MX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s-MX" dirty="0"/>
                  <a:t>.</a:t>
                </a:r>
              </a:p>
              <a:p>
                <a:r>
                  <a:rPr lang="es-MX" dirty="0"/>
                  <a:t>La probabilidad de un conjunto </a:t>
                </a:r>
                <a:r>
                  <a:rPr lang="es-MX" i="1" dirty="0"/>
                  <a:t>A </a:t>
                </a:r>
                <a:r>
                  <a:rPr lang="es-MX" dirty="0"/>
                  <a:t>se denota con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/>
                  <a:t>.</a:t>
                </a:r>
              </a:p>
              <a:p>
                <a:r>
                  <a:rPr lang="es-MX" dirty="0"/>
                  <a:t>La probabilidad de un suceso no puede ser negativa.</a:t>
                </a:r>
              </a:p>
              <a:p>
                <a:r>
                  <a:rPr lang="es-MX" dirty="0"/>
                  <a:t>La probabilidad de un suceso no puede exceder la de los conjuntos que lo contienen por completo.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 txBox="1">
            <a:spLocks/>
          </p:cNvSpPr>
          <p:nvPr/>
        </p:nvSpPr>
        <p:spPr>
          <a:xfrm>
            <a:off x="969264" y="3810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/>
              <a:t>1.3 Espacios de probabilidad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/>
              <p14:cNvContentPartPr/>
              <p14:nvPr/>
            </p14:nvContentPartPr>
            <p14:xfrm>
              <a:off x="6250896" y="5135832"/>
              <a:ext cx="1949040" cy="13946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3336" y="5126472"/>
                <a:ext cx="196740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/>
              <p14:cNvContentPartPr/>
              <p14:nvPr/>
            </p14:nvContentPartPr>
            <p14:xfrm>
              <a:off x="6664536" y="5337432"/>
              <a:ext cx="1234800" cy="1091520"/>
            </p14:xfrm>
          </p:contentPart>
        </mc:Choice>
        <mc:Fallback xmlns="">
          <p:pic>
            <p:nvPicPr>
              <p:cNvPr id="8" name="Entrada de lápiz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5896" y="5329512"/>
                <a:ext cx="1252800" cy="11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/>
              <p14:cNvContentPartPr/>
              <p14:nvPr/>
            </p14:nvContentPartPr>
            <p14:xfrm>
              <a:off x="7120296" y="5315112"/>
              <a:ext cx="745560" cy="787680"/>
            </p14:xfrm>
          </p:contentPart>
        </mc:Choice>
        <mc:Fallback xmlns="">
          <p:pic>
            <p:nvPicPr>
              <p:cNvPr id="12" name="Entrada de lápiz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256" y="5306832"/>
                <a:ext cx="759240" cy="8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Entrada de lápiz 21"/>
              <p14:cNvContentPartPr/>
              <p14:nvPr/>
            </p14:nvContentPartPr>
            <p14:xfrm>
              <a:off x="8655696" y="5143392"/>
              <a:ext cx="1864440" cy="653760"/>
            </p14:xfrm>
          </p:contentPart>
        </mc:Choice>
        <mc:Fallback xmlns="">
          <p:pic>
            <p:nvPicPr>
              <p:cNvPr id="22" name="Entrada de lápiz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9216" y="5132952"/>
                <a:ext cx="1882080" cy="6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80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1.3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/>
              <a:t>Ejemplo:</a:t>
            </a:r>
          </a:p>
          <a:p>
            <a:pPr marL="0" indent="0">
              <a:buNone/>
            </a:pPr>
            <a:r>
              <a:rPr lang="es-MX" dirty="0"/>
              <a:t>En una escuela el 50% del alumnado habla inglés, el 20% francés y el 5% los dos idiomas. ¿Cuál es la probabilidad de seleccionar un alumno al azar que haya aprobado alguna de las dos asignaturas?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Entrada de lápiz 8"/>
              <p14:cNvContentPartPr/>
              <p14:nvPr/>
            </p14:nvContentPartPr>
            <p14:xfrm>
              <a:off x="7602696" y="2610432"/>
              <a:ext cx="271080" cy="7128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4416" y="2601792"/>
                <a:ext cx="2883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trada de lápiz 9"/>
              <p14:cNvContentPartPr/>
              <p14:nvPr/>
            </p14:nvContentPartPr>
            <p14:xfrm>
              <a:off x="10048176" y="2620512"/>
              <a:ext cx="249840" cy="4500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0976" y="2613312"/>
                <a:ext cx="2649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Entrada de lápiz 51"/>
              <p14:cNvContentPartPr/>
              <p14:nvPr/>
            </p14:nvContentPartPr>
            <p14:xfrm>
              <a:off x="8909496" y="3654072"/>
              <a:ext cx="2010960" cy="346680"/>
            </p14:xfrm>
          </p:contentPart>
        </mc:Choice>
        <mc:Fallback xmlns="">
          <p:pic>
            <p:nvPicPr>
              <p:cNvPr id="52" name="Entrada de lápiz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8696" y="3646152"/>
                <a:ext cx="20307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Entrada de lápiz 121"/>
              <p14:cNvContentPartPr/>
              <p14:nvPr/>
            </p14:nvContentPartPr>
            <p14:xfrm>
              <a:off x="5091696" y="3379752"/>
              <a:ext cx="2764080" cy="225000"/>
            </p14:xfrm>
          </p:contentPart>
        </mc:Choice>
        <mc:Fallback xmlns="">
          <p:pic>
            <p:nvPicPr>
              <p:cNvPr id="122" name="Entrada de lápiz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3416" y="3371832"/>
                <a:ext cx="2780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3" name="Entrada de lápiz 122"/>
              <p14:cNvContentPartPr/>
              <p14:nvPr/>
            </p14:nvContentPartPr>
            <p14:xfrm>
              <a:off x="6592536" y="3603672"/>
              <a:ext cx="1240560" cy="298800"/>
            </p14:xfrm>
          </p:contentPart>
        </mc:Choice>
        <mc:Fallback xmlns="">
          <p:pic>
            <p:nvPicPr>
              <p:cNvPr id="123" name="Entrada de lápiz 1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1376" y="3595032"/>
                <a:ext cx="12600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9" name="Entrada de lápiz 148"/>
              <p14:cNvContentPartPr/>
              <p14:nvPr/>
            </p14:nvContentPartPr>
            <p14:xfrm>
              <a:off x="2528856" y="3068352"/>
              <a:ext cx="410400" cy="178920"/>
            </p14:xfrm>
          </p:contentPart>
        </mc:Choice>
        <mc:Fallback xmlns="">
          <p:pic>
            <p:nvPicPr>
              <p:cNvPr id="149" name="Entrada de lápiz 1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0216" y="3060432"/>
                <a:ext cx="427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1" name="Entrada de lápiz 170"/>
              <p14:cNvContentPartPr/>
              <p14:nvPr/>
            </p14:nvContentPartPr>
            <p14:xfrm>
              <a:off x="939456" y="3697992"/>
              <a:ext cx="9240120" cy="1848600"/>
            </p14:xfrm>
          </p:contentPart>
        </mc:Choice>
        <mc:Fallback xmlns="">
          <p:pic>
            <p:nvPicPr>
              <p:cNvPr id="171" name="Entrada de lápiz 1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0816" y="3687912"/>
                <a:ext cx="9257040" cy="18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9" name="Entrada de lápiz 178"/>
              <p14:cNvContentPartPr/>
              <p14:nvPr/>
            </p14:nvContentPartPr>
            <p14:xfrm>
              <a:off x="2631096" y="5905872"/>
              <a:ext cx="468360" cy="420840"/>
            </p14:xfrm>
          </p:contentPart>
        </mc:Choice>
        <mc:Fallback xmlns="">
          <p:pic>
            <p:nvPicPr>
              <p:cNvPr id="179" name="Entrada de lápiz 1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2816" y="5897232"/>
                <a:ext cx="4849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2" name="Entrada de lápiz 181"/>
              <p14:cNvContentPartPr/>
              <p14:nvPr/>
            </p14:nvContentPartPr>
            <p14:xfrm>
              <a:off x="2377656" y="5699592"/>
              <a:ext cx="1416600" cy="759960"/>
            </p14:xfrm>
          </p:contentPart>
        </mc:Choice>
        <mc:Fallback xmlns="">
          <p:pic>
            <p:nvPicPr>
              <p:cNvPr id="182" name="Entrada de lápiz 1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9736" y="5691672"/>
                <a:ext cx="14324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3" name="Entrada de lápiz 182"/>
              <p14:cNvContentPartPr/>
              <p14:nvPr/>
            </p14:nvContentPartPr>
            <p14:xfrm>
              <a:off x="2893176" y="5891832"/>
              <a:ext cx="545400" cy="427680"/>
            </p14:xfrm>
          </p:contentPart>
        </mc:Choice>
        <mc:Fallback xmlns="">
          <p:pic>
            <p:nvPicPr>
              <p:cNvPr id="183" name="Entrada de lápiz 1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84896" y="5883552"/>
                <a:ext cx="5623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7" name="Entrada de lápiz 186"/>
              <p14:cNvContentPartPr/>
              <p14:nvPr/>
            </p14:nvContentPartPr>
            <p14:xfrm>
              <a:off x="3005496" y="6035112"/>
              <a:ext cx="76320" cy="124920"/>
            </p14:xfrm>
          </p:contentPart>
        </mc:Choice>
        <mc:Fallback xmlns="">
          <p:pic>
            <p:nvPicPr>
              <p:cNvPr id="187" name="Entrada de lápiz 18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8296" y="6030432"/>
                <a:ext cx="907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6" name="Entrada de lápiz 195"/>
              <p14:cNvContentPartPr/>
              <p14:nvPr/>
            </p14:nvContentPartPr>
            <p14:xfrm>
              <a:off x="10185696" y="4169592"/>
              <a:ext cx="545400" cy="384480"/>
            </p14:xfrm>
          </p:contentPart>
        </mc:Choice>
        <mc:Fallback xmlns="">
          <p:pic>
            <p:nvPicPr>
              <p:cNvPr id="196" name="Entrada de lápiz 1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77776" y="4163472"/>
                <a:ext cx="5623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3" name="Entrada de lápiz 212"/>
              <p14:cNvContentPartPr/>
              <p14:nvPr/>
            </p14:nvContentPartPr>
            <p14:xfrm>
              <a:off x="9602136" y="5481792"/>
              <a:ext cx="891000" cy="46800"/>
            </p14:xfrm>
          </p:contentPart>
        </mc:Choice>
        <mc:Fallback xmlns="">
          <p:pic>
            <p:nvPicPr>
              <p:cNvPr id="213" name="Entrada de lápiz 2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94216" y="5473512"/>
                <a:ext cx="906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4" name="Entrada de lápiz 213"/>
              <p14:cNvContentPartPr/>
              <p14:nvPr/>
            </p14:nvContentPartPr>
            <p14:xfrm>
              <a:off x="10386936" y="5501232"/>
              <a:ext cx="132840" cy="95040"/>
            </p14:xfrm>
          </p:contentPart>
        </mc:Choice>
        <mc:Fallback xmlns="">
          <p:pic>
            <p:nvPicPr>
              <p:cNvPr id="214" name="Entrada de lápiz 2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79016" y="5494032"/>
                <a:ext cx="146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5" name="Entrada de lápiz 214"/>
              <p14:cNvContentPartPr/>
              <p14:nvPr/>
            </p14:nvContentPartPr>
            <p14:xfrm>
              <a:off x="10395576" y="5214672"/>
              <a:ext cx="80280" cy="375840"/>
            </p14:xfrm>
          </p:contentPart>
        </mc:Choice>
        <mc:Fallback xmlns="">
          <p:pic>
            <p:nvPicPr>
              <p:cNvPr id="215" name="Entrada de lápiz 2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85496" y="5207472"/>
                <a:ext cx="9756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810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1.3 Espacios de probabilidad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11042904" cy="44958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s-MX" b="1" dirty="0"/>
                  <a:t>Ejemplo:</a:t>
                </a:r>
              </a:p>
              <a:p>
                <a:pPr marL="0" indent="0">
                  <a:buNone/>
                </a:pPr>
                <a:r>
                  <a:rPr lang="es-MX" dirty="0"/>
                  <a:t>Sean A y B dos eventos de un espacio </a:t>
                </a:r>
                <a:r>
                  <a:rPr lang="es-MX" dirty="0" err="1"/>
                  <a:t>muestral</a:t>
                </a:r>
                <a:r>
                  <a:rPr lang="es-MX" dirty="0"/>
                  <a:t> tales que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s-MX" dirty="0"/>
                  <a:t>. Calcular: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s-MX" b="0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s-MX" b="0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b="0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11042904" cy="4495800"/>
              </a:xfrm>
              <a:blipFill>
                <a:blip r:embed="rId2"/>
                <a:stretch>
                  <a:fillRect l="-1049" t="-23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8294616" y="4855392"/>
              <a:ext cx="2408400" cy="15732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9576" y="4846392"/>
                <a:ext cx="2423880" cy="15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/>
              <p14:cNvContentPartPr/>
              <p14:nvPr/>
            </p14:nvContentPartPr>
            <p14:xfrm>
              <a:off x="8672256" y="5326992"/>
              <a:ext cx="1050840" cy="731520"/>
            </p14:xfrm>
          </p:contentPart>
        </mc:Choice>
        <mc:Fallback xmlns="">
          <p:pic>
            <p:nvPicPr>
              <p:cNvPr id="14" name="Entrada de lápiz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1816" y="5315472"/>
                <a:ext cx="107316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Entrada de lápiz 15"/>
              <p14:cNvContentPartPr/>
              <p14:nvPr/>
            </p14:nvContentPartPr>
            <p14:xfrm>
              <a:off x="9254376" y="5227632"/>
              <a:ext cx="1004760" cy="684720"/>
            </p14:xfrm>
          </p:contentPart>
        </mc:Choice>
        <mc:Fallback xmlns="">
          <p:pic>
            <p:nvPicPr>
              <p:cNvPr id="16" name="Entrada de lápiz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5376" y="5222592"/>
                <a:ext cx="102492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Entrada de lápiz 32"/>
              <p14:cNvContentPartPr/>
              <p14:nvPr/>
            </p14:nvContentPartPr>
            <p14:xfrm>
              <a:off x="9839016" y="5377392"/>
              <a:ext cx="704160" cy="884520"/>
            </p14:xfrm>
          </p:contentPart>
        </mc:Choice>
        <mc:Fallback xmlns="">
          <p:pic>
            <p:nvPicPr>
              <p:cNvPr id="33" name="Entrada de lápiz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32536" y="5369472"/>
                <a:ext cx="71928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Entrada de lápiz 35"/>
              <p14:cNvContentPartPr/>
              <p14:nvPr/>
            </p14:nvContentPartPr>
            <p14:xfrm>
              <a:off x="8914176" y="4062672"/>
              <a:ext cx="380520" cy="232920"/>
            </p14:xfrm>
          </p:contentPart>
        </mc:Choice>
        <mc:Fallback xmlns="">
          <p:pic>
            <p:nvPicPr>
              <p:cNvPr id="36" name="Entrada de lápiz 3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7336" y="4055832"/>
                <a:ext cx="3952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Entrada de lápiz 43"/>
              <p14:cNvContentPartPr/>
              <p14:nvPr/>
            </p14:nvContentPartPr>
            <p14:xfrm>
              <a:off x="8611776" y="5238072"/>
              <a:ext cx="129960" cy="194400"/>
            </p14:xfrm>
          </p:contentPart>
        </mc:Choice>
        <mc:Fallback xmlns="">
          <p:pic>
            <p:nvPicPr>
              <p:cNvPr id="44" name="Entrada de lápiz 4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3856" y="5228712"/>
                <a:ext cx="1461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Entrada de lápiz 48"/>
              <p14:cNvContentPartPr/>
              <p14:nvPr/>
            </p14:nvContentPartPr>
            <p14:xfrm>
              <a:off x="8744616" y="5432112"/>
              <a:ext cx="747360" cy="528480"/>
            </p14:xfrm>
          </p:contentPart>
        </mc:Choice>
        <mc:Fallback xmlns="">
          <p:pic>
            <p:nvPicPr>
              <p:cNvPr id="49" name="Entrada de lápiz 4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01056" y="5362992"/>
                <a:ext cx="82728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" name="Entrada de lápiz 53"/>
              <p14:cNvContentPartPr/>
              <p14:nvPr/>
            </p14:nvContentPartPr>
            <p14:xfrm>
              <a:off x="6482736" y="4988952"/>
              <a:ext cx="1598400" cy="602280"/>
            </p14:xfrm>
          </p:contentPart>
        </mc:Choice>
        <mc:Fallback xmlns="">
          <p:pic>
            <p:nvPicPr>
              <p:cNvPr id="54" name="Entrada de lápiz 5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4816" y="4983192"/>
                <a:ext cx="161460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Entrada de lápiz 63"/>
              <p14:cNvContentPartPr/>
              <p14:nvPr/>
            </p14:nvContentPartPr>
            <p14:xfrm>
              <a:off x="9167976" y="5023872"/>
              <a:ext cx="329760" cy="166680"/>
            </p14:xfrm>
          </p:contentPart>
        </mc:Choice>
        <mc:Fallback xmlns="">
          <p:pic>
            <p:nvPicPr>
              <p:cNvPr id="64" name="Entrada de lápiz 6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60776" y="5016312"/>
                <a:ext cx="344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8" name="Entrada de lápiz 67"/>
              <p14:cNvContentPartPr/>
              <p14:nvPr/>
            </p14:nvContentPartPr>
            <p14:xfrm>
              <a:off x="2968776" y="5687712"/>
              <a:ext cx="544680" cy="483120"/>
            </p14:xfrm>
          </p:contentPart>
        </mc:Choice>
        <mc:Fallback xmlns="">
          <p:pic>
            <p:nvPicPr>
              <p:cNvPr id="68" name="Entrada de lápiz 6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61216" y="5679792"/>
                <a:ext cx="56196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1" name="Entrada de lápiz 90"/>
              <p14:cNvContentPartPr/>
              <p14:nvPr/>
            </p14:nvContentPartPr>
            <p14:xfrm>
              <a:off x="9892296" y="3064392"/>
              <a:ext cx="1465920" cy="788760"/>
            </p14:xfrm>
          </p:contentPart>
        </mc:Choice>
        <mc:Fallback xmlns="">
          <p:pic>
            <p:nvPicPr>
              <p:cNvPr id="91" name="Entrada de lápiz 9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82576" y="3057552"/>
                <a:ext cx="148500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2" name="Entrada de lápiz 91"/>
              <p14:cNvContentPartPr/>
              <p14:nvPr/>
            </p14:nvContentPartPr>
            <p14:xfrm>
              <a:off x="8415936" y="4897152"/>
              <a:ext cx="2268720" cy="1445400"/>
            </p14:xfrm>
          </p:contentPart>
        </mc:Choice>
        <mc:Fallback xmlns="">
          <p:pic>
            <p:nvPicPr>
              <p:cNvPr id="92" name="Entrada de lápiz 9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05496" y="4887792"/>
                <a:ext cx="229068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8" name="Entrada de lápiz 97"/>
              <p14:cNvContentPartPr/>
              <p14:nvPr/>
            </p14:nvContentPartPr>
            <p14:xfrm>
              <a:off x="10702656" y="3150792"/>
              <a:ext cx="1039680" cy="1532880"/>
            </p14:xfrm>
          </p:contentPart>
        </mc:Choice>
        <mc:Fallback xmlns="">
          <p:pic>
            <p:nvPicPr>
              <p:cNvPr id="98" name="Entrada de lápiz 9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695816" y="3143592"/>
                <a:ext cx="1055880" cy="15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0" name="Entrada de lápiz 99"/>
              <p14:cNvContentPartPr/>
              <p14:nvPr/>
            </p14:nvContentPartPr>
            <p14:xfrm>
              <a:off x="9467496" y="2553192"/>
              <a:ext cx="2161080" cy="1523520"/>
            </p14:xfrm>
          </p:contentPart>
        </mc:Choice>
        <mc:Fallback xmlns="">
          <p:pic>
            <p:nvPicPr>
              <p:cNvPr id="100" name="Entrada de lápiz 9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61376" y="2544552"/>
                <a:ext cx="2176200" cy="15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1" name="Entrada de lápiz 100"/>
              <p14:cNvContentPartPr/>
              <p14:nvPr/>
            </p14:nvContentPartPr>
            <p14:xfrm>
              <a:off x="8265816" y="5135832"/>
              <a:ext cx="364680" cy="1226520"/>
            </p14:xfrm>
          </p:contentPart>
        </mc:Choice>
        <mc:Fallback xmlns="">
          <p:pic>
            <p:nvPicPr>
              <p:cNvPr id="101" name="Entrada de lápiz 10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59336" y="5128632"/>
                <a:ext cx="37908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" name="Entrada de lápiz 102"/>
              <p14:cNvContentPartPr/>
              <p14:nvPr/>
            </p14:nvContentPartPr>
            <p14:xfrm>
              <a:off x="8701056" y="5332032"/>
              <a:ext cx="977400" cy="768240"/>
            </p14:xfrm>
          </p:contentPart>
        </mc:Choice>
        <mc:Fallback xmlns="">
          <p:pic>
            <p:nvPicPr>
              <p:cNvPr id="103" name="Entrada de lápiz 10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93856" y="5324832"/>
                <a:ext cx="99252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" name="Entrada de lápiz 103"/>
              <p14:cNvContentPartPr/>
              <p14:nvPr/>
            </p14:nvContentPartPr>
            <p14:xfrm>
              <a:off x="8786376" y="5042232"/>
              <a:ext cx="1553040" cy="840960"/>
            </p14:xfrm>
          </p:contentPart>
        </mc:Choice>
        <mc:Fallback xmlns="">
          <p:pic>
            <p:nvPicPr>
              <p:cNvPr id="104" name="Entrada de lápiz 10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78456" y="5033232"/>
                <a:ext cx="157032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" name="Entrada de lápiz 106"/>
              <p14:cNvContentPartPr/>
              <p14:nvPr/>
            </p14:nvContentPartPr>
            <p14:xfrm>
              <a:off x="10016856" y="2737152"/>
              <a:ext cx="1128600" cy="288360"/>
            </p14:xfrm>
          </p:contentPart>
        </mc:Choice>
        <mc:Fallback xmlns="">
          <p:pic>
            <p:nvPicPr>
              <p:cNvPr id="107" name="Entrada de lápiz 10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10376" y="2729952"/>
                <a:ext cx="11433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1" name="Entrada de lápiz 110"/>
              <p14:cNvContentPartPr/>
              <p14:nvPr/>
            </p14:nvContentPartPr>
            <p14:xfrm>
              <a:off x="3495096" y="5790312"/>
              <a:ext cx="2481840" cy="366120"/>
            </p14:xfrm>
          </p:contentPart>
        </mc:Choice>
        <mc:Fallback xmlns="">
          <p:pic>
            <p:nvPicPr>
              <p:cNvPr id="111" name="Entrada de lápiz 11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87536" y="5783472"/>
                <a:ext cx="249948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984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1.3 Espacios de probabilidad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b="1" dirty="0"/>
                  <a:t>Ejercicio:</a:t>
                </a:r>
              </a:p>
              <a:p>
                <a:pPr marL="0" indent="0">
                  <a:buNone/>
                </a:pPr>
                <a:r>
                  <a:rPr lang="es-MX" dirty="0"/>
                  <a:t>Sean A y B dos eventos de un espacio </a:t>
                </a:r>
                <a:r>
                  <a:rPr lang="es-MX" dirty="0" err="1"/>
                  <a:t>muestral</a:t>
                </a:r>
                <a:r>
                  <a:rPr lang="es-MX" dirty="0"/>
                  <a:t> tales que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=0.3,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s-MX" dirty="0"/>
                  <a:t>. ¿Cuáles afirmaciones son falsas?</a:t>
                </a:r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)=0.6</m:t>
                    </m:r>
                  </m:oMath>
                </a14:m>
                <a:endParaRPr lang="es-MX" b="0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s-MX" b="0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p>
                              <m:sSupPr>
                                <m:ctrlP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s-MX" b="0" dirty="0"/>
                  <a:t>         Falso</a:t>
                </a:r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s-MX" b="0" dirty="0"/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)=0.9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78" t="-135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695016" y="4240512"/>
              <a:ext cx="560880" cy="5522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496" y="4228632"/>
                <a:ext cx="584280" cy="5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56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Evalulación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b="1" dirty="0"/>
              <a:t>Examen 1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s-MX" dirty="0"/>
              <a:t>Espacios de probabilidad.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s-MX" b="1" dirty="0"/>
              <a:t>Examen 2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 startAt="2"/>
            </a:pPr>
            <a:r>
              <a:rPr lang="es-MX" dirty="0"/>
              <a:t>Variables aleatorias y distribuciones de probabilidad.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 startAt="2"/>
            </a:pPr>
            <a:r>
              <a:rPr lang="es-MX" dirty="0"/>
              <a:t>Distribuciones discretas de probabilidad.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 startAt="2"/>
            </a:pPr>
            <a:r>
              <a:rPr lang="es-MX" dirty="0"/>
              <a:t>Distribuciones continuas de probabilidad.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s-MX" b="1" dirty="0"/>
              <a:t>Examen 3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 startAt="5"/>
            </a:pPr>
            <a:r>
              <a:rPr lang="es-MX" dirty="0"/>
              <a:t>Distribuciones </a:t>
            </a:r>
            <a:r>
              <a:rPr lang="es-MX" dirty="0" err="1"/>
              <a:t>muestrales</a:t>
            </a:r>
            <a:r>
              <a:rPr lang="es-MX" dirty="0"/>
              <a:t>.</a:t>
            </a:r>
          </a:p>
          <a:p>
            <a:pPr marL="514350" indent="-514350">
              <a:buClr>
                <a:schemeClr val="accent1"/>
              </a:buClr>
              <a:buSzPct val="90000"/>
              <a:buFont typeface="+mj-lt"/>
              <a:buAutoNum type="arabicPeriod" startAt="5"/>
            </a:pPr>
            <a:r>
              <a:rPr lang="es-MX" dirty="0"/>
              <a:t>Prueba de hipótesis.</a:t>
            </a:r>
          </a:p>
          <a:p>
            <a:pPr marL="0" indent="0">
              <a:buClr>
                <a:schemeClr val="accent1"/>
              </a:buClr>
              <a:buSzPct val="90000"/>
              <a:buNone/>
            </a:pPr>
            <a:endParaRPr lang="es-MX" dirty="0"/>
          </a:p>
          <a:p>
            <a:pPr marL="0" indent="0">
              <a:buClr>
                <a:schemeClr val="accent1"/>
              </a:buClr>
              <a:buSzPct val="90000"/>
              <a:buNone/>
            </a:pPr>
            <a:r>
              <a:rPr lang="es-MX" dirty="0"/>
              <a:t>Si el tiempo lo permite: proyecto de investigación final.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3307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b="1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32036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1">
                    <a:lumMod val="50000"/>
                  </a:schemeClr>
                </a:solidFill>
              </a:rPr>
              <a:t>1.4 Probabilidad</a:t>
            </a:r>
            <a:r>
              <a:rPr lang="es-MX" b="1" dirty="0">
                <a:solidFill>
                  <a:srgbClr val="C00000"/>
                </a:solidFill>
                <a:latin typeface="Bookman Old Style" pitchFamily="18" charset="0"/>
              </a:rPr>
              <a:t> </a:t>
            </a:r>
            <a:r>
              <a:rPr lang="es-MX" sz="3600" dirty="0">
                <a:solidFill>
                  <a:schemeClr val="accent1">
                    <a:lumMod val="50000"/>
                  </a:schemeClr>
                </a:solidFill>
              </a:rPr>
              <a:t>Condicional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812801" y="1578103"/>
                <a:ext cx="6703567" cy="497814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dirty="0"/>
                  <a:t>Análizar cómo la ocurrencia de un evento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afecta la ocurrencia de otro evento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se realiza a través de la </a:t>
                </a:r>
                <a:r>
                  <a:rPr lang="es-MX" b="1" dirty="0"/>
                  <a:t>probabilidad condicional,</a:t>
                </a:r>
                <a:r>
                  <a:rPr lang="es-MX" dirty="0"/>
                  <a:t> se denota por 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MX" b="0" dirty="0"/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s-MX" dirty="0"/>
                  <a:t>“Probabilidad de que ocurra A dado que ha sucedido B”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s-MX" dirty="0"/>
                  <a:t>“Sabiendo que ha sucedido B, ¿cuál es la probabilidad de que ocurra A”</a:t>
                </a:r>
              </a:p>
            </p:txBody>
          </p:sp>
        </mc:Choice>
        <mc:Fallback xmlns="">
          <p:sp>
            <p:nvSpPr>
              <p:cNvPr id="307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12801" y="1578103"/>
                <a:ext cx="6703567" cy="4978145"/>
              </a:xfrm>
              <a:blipFill>
                <a:blip r:embed="rId2"/>
                <a:stretch>
                  <a:fillRect l="-1909" t="-1224" r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pSp>
        <p:nvGrpSpPr>
          <p:cNvPr id="4" name="Grupo 3"/>
          <p:cNvGrpSpPr/>
          <p:nvPr/>
        </p:nvGrpSpPr>
        <p:grpSpPr>
          <a:xfrm>
            <a:off x="8396322" y="2477604"/>
            <a:ext cx="3327317" cy="2167201"/>
            <a:chOff x="6240016" y="3373335"/>
            <a:chExt cx="3384376" cy="2124553"/>
          </a:xfrm>
        </p:grpSpPr>
        <p:grpSp>
          <p:nvGrpSpPr>
            <p:cNvPr id="9" name="8 Grupo"/>
            <p:cNvGrpSpPr/>
            <p:nvPr/>
          </p:nvGrpSpPr>
          <p:grpSpPr>
            <a:xfrm>
              <a:off x="6240016" y="3373335"/>
              <a:ext cx="3384376" cy="2124553"/>
              <a:chOff x="2411760" y="4509120"/>
              <a:chExt cx="3384376" cy="2016224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2411760" y="4509120"/>
                <a:ext cx="3384376" cy="2016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3131840" y="5517232"/>
                <a:ext cx="2088232" cy="86409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3707904" y="4725144"/>
                <a:ext cx="936104" cy="144016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13 Rectángulo"/>
                  <p:cNvSpPr/>
                  <p:nvPr/>
                </p:nvSpPr>
                <p:spPr>
                  <a:xfrm>
                    <a:off x="3707904" y="5517232"/>
                    <a:ext cx="936104" cy="648072"/>
                  </a:xfrm>
                  <a:prstGeom prst="rect">
                    <a:avLst/>
                  </a:prstGeom>
                  <a:solidFill>
                    <a:srgbClr val="FF33CC"/>
                  </a:solidFill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𝑩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s-MX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13 Rectángulo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7904" y="5517232"/>
                    <a:ext cx="936104" cy="64807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1 CuadroTexto"/>
            <p:cNvSpPr txBox="1"/>
            <p:nvPr/>
          </p:nvSpPr>
          <p:spPr>
            <a:xfrm>
              <a:off x="7823869" y="385175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A</a:t>
              </a:r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8549967" y="498038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111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1">
                    <a:lumMod val="50000"/>
                  </a:schemeClr>
                </a:solidFill>
              </a:rPr>
              <a:t>1.4 Probabilidad</a:t>
            </a:r>
            <a:r>
              <a:rPr lang="es-MX" b="1" dirty="0">
                <a:solidFill>
                  <a:srgbClr val="C00000"/>
                </a:solidFill>
                <a:latin typeface="Bookman Old Style" pitchFamily="18" charset="0"/>
              </a:rPr>
              <a:t> </a:t>
            </a:r>
            <a:r>
              <a:rPr lang="es-MX" sz="3600" dirty="0">
                <a:solidFill>
                  <a:schemeClr val="accent1">
                    <a:lumMod val="50000"/>
                  </a:schemeClr>
                </a:solidFill>
              </a:rPr>
              <a:t>Condicional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812801" y="1578103"/>
                <a:ext cx="5679439" cy="542620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s-MX" sz="2800" dirty="0"/>
                  <a:t>Sea </a:t>
                </a:r>
                <a:r>
                  <a:rPr lang="es-MX" sz="2800" i="1" dirty="0"/>
                  <a:t>B</a:t>
                </a:r>
                <a:r>
                  <a:rPr lang="es-MX" sz="2800" dirty="0"/>
                  <a:t> un evento arbitrario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8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MX" sz="2800" dirty="0"/>
                  <a:t>, con </a:t>
                </a:r>
                <a14:m>
                  <m:oMath xmlns:m="http://schemas.openxmlformats.org/officeDocument/2006/math"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800" i="1" dirty="0" smtClean="0"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s-MX" sz="2800" dirty="0"/>
                  <a:t>.  La probabilidad de que un evento </a:t>
                </a:r>
                <a:r>
                  <a:rPr lang="es-MX" sz="2800" i="1" dirty="0"/>
                  <a:t>A</a:t>
                </a:r>
                <a:r>
                  <a:rPr lang="es-MX" sz="2800" dirty="0"/>
                  <a:t> suceda una vez que </a:t>
                </a:r>
                <a:r>
                  <a:rPr lang="es-MX" sz="2800" i="1" dirty="0"/>
                  <a:t>B</a:t>
                </a:r>
                <a:r>
                  <a:rPr lang="es-MX" sz="2800" dirty="0"/>
                  <a:t> ha sucedido es:</a:t>
                </a:r>
              </a:p>
              <a:p>
                <a:pPr marL="0" indent="0" algn="ctr">
                  <a:buNone/>
                </a:pPr>
                <a:br>
                  <a:rPr lang="es-MX" sz="2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MX" sz="2800" dirty="0"/>
              </a:p>
              <a:p>
                <a:pPr marL="0" indent="0">
                  <a:buNone/>
                </a:pPr>
                <a:endParaRPr lang="es-MX" sz="2800" dirty="0"/>
              </a:p>
              <a:p>
                <a:pPr marL="0" indent="0">
                  <a:buNone/>
                </a:pPr>
                <a:r>
                  <a:rPr lang="es-MX" sz="2800" dirty="0"/>
                  <a:t>Por lo que: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lang="es-MX" sz="2800" b="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MX" sz="2800" dirty="0"/>
                  <a:t>  si 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07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12801" y="1578103"/>
                <a:ext cx="5679439" cy="5426202"/>
              </a:xfrm>
              <a:blipFill>
                <a:blip r:embed="rId2"/>
                <a:stretch>
                  <a:fillRect l="-2146" t="-1236" r="-22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pSp>
        <p:nvGrpSpPr>
          <p:cNvPr id="4" name="Grupo 3"/>
          <p:cNvGrpSpPr/>
          <p:nvPr/>
        </p:nvGrpSpPr>
        <p:grpSpPr>
          <a:xfrm>
            <a:off x="7373073" y="2011260"/>
            <a:ext cx="3327317" cy="2167201"/>
            <a:chOff x="6240016" y="3373335"/>
            <a:chExt cx="3384376" cy="2124553"/>
          </a:xfrm>
        </p:grpSpPr>
        <p:grpSp>
          <p:nvGrpSpPr>
            <p:cNvPr id="9" name="8 Grupo"/>
            <p:cNvGrpSpPr/>
            <p:nvPr/>
          </p:nvGrpSpPr>
          <p:grpSpPr>
            <a:xfrm>
              <a:off x="6240016" y="3373335"/>
              <a:ext cx="3384376" cy="2124553"/>
              <a:chOff x="2411760" y="4509120"/>
              <a:chExt cx="3384376" cy="2016224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2411760" y="4509120"/>
                <a:ext cx="3384376" cy="20162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3131840" y="5517232"/>
                <a:ext cx="2088232" cy="86409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3707904" y="4725144"/>
                <a:ext cx="936104" cy="144016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13 Rectángulo"/>
                  <p:cNvSpPr/>
                  <p:nvPr/>
                </p:nvSpPr>
                <p:spPr>
                  <a:xfrm>
                    <a:off x="3707904" y="5517232"/>
                    <a:ext cx="936104" cy="648072"/>
                  </a:xfrm>
                  <a:prstGeom prst="rect">
                    <a:avLst/>
                  </a:prstGeom>
                  <a:solidFill>
                    <a:srgbClr val="FF33CC"/>
                  </a:solidFill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𝑩</m:t>
                          </m:r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s-MX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13 Rectángulo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7904" y="5517232"/>
                    <a:ext cx="936104" cy="64807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1 CuadroTexto"/>
            <p:cNvSpPr txBox="1"/>
            <p:nvPr/>
          </p:nvSpPr>
          <p:spPr>
            <a:xfrm>
              <a:off x="7823869" y="385175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A</a:t>
              </a:r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8549967" y="498038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B</a:t>
              </a: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6884" t="50832" r="37673" b="14738"/>
          <a:stretch/>
        </p:blipFill>
        <p:spPr>
          <a:xfrm>
            <a:off x="6343994" y="4413081"/>
            <a:ext cx="5273630" cy="22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0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4 CuadroTexto"/>
              <p:cNvSpPr txBox="1">
                <a:spLocks noChangeArrowheads="1"/>
              </p:cNvSpPr>
              <p:nvPr/>
            </p:nvSpPr>
            <p:spPr bwMode="auto">
              <a:xfrm>
                <a:off x="812800" y="1553313"/>
                <a:ext cx="7540625" cy="1477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s-MX" sz="2800" b="1" dirty="0">
                    <a:latin typeface="+mn-lt"/>
                  </a:rPr>
                  <a:t>Ley Multiplicativa de la Probabilidad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s-MX" sz="2800" dirty="0">
                  <a:latin typeface="+mn-lt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s-MX" sz="2800" dirty="0">
                    <a:latin typeface="+mn-lt"/>
                  </a:rPr>
                  <a:t>Ya 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MX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sz="2400" b="1" dirty="0">
                    <a:solidFill>
                      <a:srgbClr val="7030A0"/>
                    </a:solidFill>
                    <a:latin typeface="+mn-lt"/>
                  </a:rPr>
                  <a:t> </a:t>
                </a:r>
                <a:r>
                  <a:rPr lang="es-MX" sz="2800" dirty="0">
                    <a:latin typeface="+mn-lt"/>
                  </a:rPr>
                  <a:t>se tiene que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s-MX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4099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0" y="1553313"/>
                <a:ext cx="7540625" cy="1477136"/>
              </a:xfrm>
              <a:prstGeom prst="rect">
                <a:avLst/>
              </a:prstGeom>
              <a:blipFill>
                <a:blip r:embed="rId2"/>
                <a:stretch>
                  <a:fillRect l="-1617" t="-99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pSp>
        <p:nvGrpSpPr>
          <p:cNvPr id="4" name="3 Grupo"/>
          <p:cNvGrpSpPr/>
          <p:nvPr/>
        </p:nvGrpSpPr>
        <p:grpSpPr>
          <a:xfrm>
            <a:off x="1025266" y="3070343"/>
            <a:ext cx="9746366" cy="3467617"/>
            <a:chOff x="-500676" y="2701157"/>
            <a:chExt cx="9746366" cy="34676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1 Rectángulo"/>
                <p:cNvSpPr/>
                <p:nvPr/>
              </p:nvSpPr>
              <p:spPr>
                <a:xfrm>
                  <a:off x="-500676" y="2701158"/>
                  <a:ext cx="3893886" cy="2167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MX" sz="2400" dirty="0"/>
                    <a:t> </a:t>
                  </a:r>
                  <a14:m>
                    <m:oMath xmlns:m="http://schemas.openxmlformats.org/officeDocument/2006/math"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s-MX" sz="24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𝑨</m:t>
                              </m:r>
                              <m:r>
                                <a:rPr lang="es-MX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∩</m:t>
                              </m:r>
                              <m:r>
                                <a:rPr lang="es-MX" sz="2400" b="1" i="1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a14:m>
                  <a:endParaRPr lang="es-MX" sz="2400" b="1" i="1" dirty="0">
                    <a:solidFill>
                      <a:srgbClr val="0000CC"/>
                    </a:solidFill>
                    <a:latin typeface="Cambria Math"/>
                  </a:endParaRPr>
                </a:p>
                <a:p>
                  <a:pPr algn="ctr"/>
                  <a:endParaRPr lang="es-MX" sz="2400" b="1" dirty="0">
                    <a:solidFill>
                      <a:srgbClr val="0000CC"/>
                    </a:solidFill>
                    <a:latin typeface="Bookman Old Style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MX" sz="2400" b="1" dirty="0">
                            <a:solidFill>
                              <a:srgbClr val="0000CC"/>
                            </a:solidFill>
                            <a:latin typeface="Bookman Old Style" pitchFamily="18" charset="0"/>
                          </a:rPr>
                          <m:t>⇒</m:t>
                        </m:r>
                        <m:r>
                          <a:rPr lang="es-MX" sz="24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e>
                            <m: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</m:d>
                        <m:r>
                          <a:rPr lang="es-MX" sz="24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</m:d>
                        <m:r>
                          <a:rPr lang="es-MX" sz="24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s-MX" sz="24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/>
                              </a:rPr>
                              <m:t>𝑨</m:t>
                            </m:r>
                            <m: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/>
                              </a:rPr>
                              <m:t>∩</m:t>
                            </m:r>
                            <m:r>
                              <a:rPr lang="es-MX" sz="2400" b="1" i="1">
                                <a:solidFill>
                                  <a:srgbClr val="0000CC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s-MX" sz="2400" b="1" dirty="0">
                    <a:solidFill>
                      <a:srgbClr val="0000CC"/>
                    </a:solidFill>
                    <a:latin typeface="Bookman Old Style" pitchFamily="18" charset="0"/>
                  </a:endParaRPr>
                </a:p>
                <a:p>
                  <a:pPr algn="ctr"/>
                  <a:endParaRPr lang="es-MX" sz="2400" b="1" dirty="0">
                    <a:solidFill>
                      <a:srgbClr val="0000CC"/>
                    </a:solidFill>
                    <a:latin typeface="Bookman Old Style" pitchFamily="18" charset="0"/>
                  </a:endParaRPr>
                </a:p>
                <a:p>
                  <a:pPr algn="ctr"/>
                  <a:r>
                    <a:rPr lang="es-MX" sz="2400" b="1" dirty="0">
                      <a:solidFill>
                        <a:srgbClr val="0000CC"/>
                      </a:solidFill>
                      <a:latin typeface="Bookman Old Style" pitchFamily="18" charset="0"/>
                    </a:rPr>
                    <a:t>⇒ </a:t>
                  </a:r>
                  <a14:m>
                    <m:oMath xmlns:m="http://schemas.openxmlformats.org/officeDocument/2006/math"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∩</m:t>
                          </m:r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d>
                    </m:oMath>
                  </a14:m>
                  <a:endParaRPr lang="es-MX" sz="2400" b="1" i="1" dirty="0">
                    <a:solidFill>
                      <a:srgbClr val="0000CC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2" name="1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00676" y="2701158"/>
                  <a:ext cx="3893886" cy="2167709"/>
                </a:xfrm>
                <a:prstGeom prst="rect">
                  <a:avLst/>
                </a:prstGeom>
                <a:blipFill>
                  <a:blip r:embed="rId3"/>
                  <a:stretch>
                    <a:fillRect l="-1565" b="-5352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7 Rectángulo"/>
                <p:cNvSpPr/>
                <p:nvPr/>
              </p:nvSpPr>
              <p:spPr>
                <a:xfrm>
                  <a:off x="5008426" y="2701157"/>
                  <a:ext cx="3878626" cy="2167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MX" sz="2400" dirty="0"/>
                    <a:t> </a:t>
                  </a:r>
                  <a14:m>
                    <m:oMath xmlns:m="http://schemas.openxmlformats.org/officeDocument/2006/math">
                      <m:r>
                        <a:rPr lang="es-MX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s-MX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s-MX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s-MX" sz="2400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∩</m:t>
                              </m:r>
                              <m:r>
                                <a:rPr lang="es-MX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a14:m>
                  <a:endParaRPr lang="es-MX" sz="2400" b="1" i="1" dirty="0">
                    <a:solidFill>
                      <a:srgbClr val="7030A0"/>
                    </a:solidFill>
                    <a:latin typeface="Cambria Math"/>
                  </a:endParaRPr>
                </a:p>
                <a:p>
                  <a:pPr algn="ctr"/>
                  <a:endParaRPr lang="es-MX" sz="2400" b="1" dirty="0">
                    <a:solidFill>
                      <a:srgbClr val="7030A0"/>
                    </a:solidFill>
                    <a:latin typeface="Bookman Old Style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MX" sz="2400" b="1" dirty="0">
                            <a:solidFill>
                              <a:srgbClr val="7030A0"/>
                            </a:solidFill>
                            <a:latin typeface="Bookman Old Style" pitchFamily="18" charset="0"/>
                          </a:rPr>
                          <m:t>⇒</m:t>
                        </m:r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  <m:e>
                            <m: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</m:d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</m:d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∩</m:t>
                            </m:r>
                            <m:r>
                              <a:rPr lang="es-MX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s-MX" sz="2400" b="1" dirty="0">
                    <a:solidFill>
                      <a:srgbClr val="7030A0"/>
                    </a:solidFill>
                    <a:latin typeface="Bookman Old Style" pitchFamily="18" charset="0"/>
                  </a:endParaRPr>
                </a:p>
                <a:p>
                  <a:pPr algn="ctr"/>
                  <a:endParaRPr lang="es-MX" sz="2400" b="1" dirty="0">
                    <a:solidFill>
                      <a:srgbClr val="7030A0"/>
                    </a:solidFill>
                    <a:latin typeface="Bookman Old Style" pitchFamily="18" charset="0"/>
                  </a:endParaRPr>
                </a:p>
                <a:p>
                  <a:pPr algn="ctr"/>
                  <a:r>
                    <a:rPr lang="es-MX" sz="2400" b="1" dirty="0">
                      <a:solidFill>
                        <a:srgbClr val="7030A0"/>
                      </a:solidFill>
                      <a:latin typeface="Bookman Old Style" pitchFamily="18" charset="0"/>
                    </a:rPr>
                    <a:t>⇒ </a:t>
                  </a:r>
                  <a14:m>
                    <m:oMath xmlns:m="http://schemas.openxmlformats.org/officeDocument/2006/math">
                      <m:r>
                        <a:rPr lang="es-MX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∩</m:t>
                          </m:r>
                          <m:r>
                            <a:rPr lang="es-MX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s-MX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s-MX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s-MX" sz="2400" b="1" i="1">
                          <a:solidFill>
                            <a:srgbClr val="7030A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</m:oMath>
                  </a14:m>
                  <a:endParaRPr lang="es-MX" sz="2400" b="1" i="1" dirty="0">
                    <a:solidFill>
                      <a:srgbClr val="7030A0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" name="7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8426" y="2701157"/>
                  <a:ext cx="3878626" cy="2167709"/>
                </a:xfrm>
                <a:prstGeom prst="rect">
                  <a:avLst/>
                </a:prstGeom>
                <a:blipFill>
                  <a:blip r:embed="rId4"/>
                  <a:stretch>
                    <a:fillRect l="-1730" b="-5352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2 CuadroTexto"/>
                <p:cNvSpPr txBox="1"/>
                <p:nvPr/>
              </p:nvSpPr>
              <p:spPr>
                <a:xfrm>
                  <a:off x="-172630" y="5276222"/>
                  <a:ext cx="9418320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MX" sz="2800" dirty="0">
                      <a:latin typeface="Bookman Old Style" panose="02050604050505020204" pitchFamily="18" charset="0"/>
                    </a:rPr>
                    <a:t>Como </a:t>
                  </a:r>
                  <a14:m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,</m:t>
                      </m:r>
                    </m:oMath>
                  </a14:m>
                  <a:r>
                    <a:rPr lang="es-MX" sz="2400" dirty="0"/>
                    <a:t> </a:t>
                  </a:r>
                  <a:r>
                    <a:rPr lang="es-MX" sz="2800" dirty="0">
                      <a:latin typeface="Bookman Old Style" panose="02050604050505020204" pitchFamily="18" charset="0"/>
                    </a:rPr>
                    <a:t>entonces </a:t>
                  </a:r>
                  <a14:m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s-MX" sz="2400" b="1" i="1">
                          <a:solidFill>
                            <a:srgbClr val="0000CC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d>
                    </m:oMath>
                  </a14:m>
                  <a:endParaRPr lang="es-MX" sz="2400" b="1" i="1" dirty="0">
                    <a:latin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i="1">
                            <a:latin typeface="Cambria Math"/>
                          </a:rPr>
                          <m:t>                  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                               </m:t>
                        </m:r>
                        <m:r>
                          <a:rPr lang="es-MX" sz="2400" i="1">
                            <a:latin typeface="Cambria Math"/>
                          </a:rPr>
                          <m:t> =</m:t>
                        </m:r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  <m:e>
                            <m:r>
                              <a:rPr lang="es-MX" sz="24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</m:d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𝑷</m:t>
                        </m:r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𝑨</m:t>
                        </m:r>
                        <m:r>
                          <a:rPr lang="es-MX" sz="24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s-MX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2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2630" y="5276222"/>
                  <a:ext cx="9418320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94" t="-6803" b="-816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ítulo 5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accent1">
                    <a:lumMod val="50000"/>
                  </a:schemeClr>
                </a:solidFill>
              </a:rPr>
              <a:t>1.4 Probabilidad</a:t>
            </a:r>
            <a:r>
              <a:rPr lang="es-MX" b="1" dirty="0">
                <a:solidFill>
                  <a:srgbClr val="C00000"/>
                </a:solidFill>
                <a:latin typeface="Bookman Old Style" pitchFamily="18" charset="0"/>
              </a:rPr>
              <a:t> </a:t>
            </a:r>
            <a:r>
              <a:rPr lang="es-MX" sz="3600" dirty="0">
                <a:solidFill>
                  <a:schemeClr val="accent1">
                    <a:lumMod val="50000"/>
                  </a:schemeClr>
                </a:solidFill>
              </a:rPr>
              <a:t>Condicional</a:t>
            </a:r>
          </a:p>
        </p:txBody>
      </p:sp>
    </p:spTree>
    <p:extLst>
      <p:ext uri="{BB962C8B-B14F-4D97-AF65-F5344CB8AC3E}">
        <p14:creationId xmlns:p14="http://schemas.microsoft.com/office/powerpoint/2010/main" val="184156486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b="1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1735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1.5 Independencia</a:t>
            </a:r>
            <a:endParaRPr lang="es-MX" dirty="0"/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700784"/>
            <a:ext cx="6257544" cy="4434205"/>
          </a:xfrm>
        </p:spPr>
        <p:txBody>
          <a:bodyPr vert="horz">
            <a:normAutofit/>
          </a:bodyPr>
          <a:lstStyle/>
          <a:p>
            <a:pPr marL="0" indent="0" algn="just">
              <a:buNone/>
            </a:pPr>
            <a:r>
              <a:rPr lang="es-MX" b="1" dirty="0"/>
              <a:t>Eventos Independientes  </a:t>
            </a:r>
          </a:p>
          <a:p>
            <a:pPr marL="0" indent="0" algn="just">
              <a:buNone/>
            </a:pPr>
            <a:r>
              <a:rPr lang="es-MX" dirty="0"/>
              <a:t>Se dice que dos eventos A y B son independientes si y sólo si, la ocurrencia de uno NO afecta la ocurrencia del otro, y viceversa. </a:t>
            </a:r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MX" dirty="0"/>
              <a:t>Si no se cumple lo anterior, se dice que los eventos son dependientes.</a:t>
            </a:r>
            <a:endParaRPr lang="es-MX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247888" y="2615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607808" y="2615184"/>
                <a:ext cx="4288535" cy="292900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/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s-MX" sz="29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s-MX" sz="2900" b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2900" b="1" dirty="0"/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:endParaRPr lang="es-MX" sz="2900" b="1" dirty="0"/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s-MX" sz="29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s-MX" sz="2900" b="1" dirty="0"/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:endParaRPr lang="es-MX" sz="2900" b="1" dirty="0"/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s-MX" sz="2900" b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s-MX" sz="29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s-MX" sz="29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2900" b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s-MX" sz="29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2900" b="1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808" y="2615184"/>
                <a:ext cx="4288535" cy="2929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75691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1.5 Independencia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8247888" y="2615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04088" y="1719072"/>
                <a:ext cx="10826496" cy="482803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/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:r>
                  <a:rPr lang="es-MX" sz="2900" dirty="0"/>
                  <a:t>Así, </a:t>
                </a:r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:endParaRPr lang="es-MX" sz="2900" dirty="0"/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900" b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s-MX" sz="2900" b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s-MX" sz="2900" b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s-MX" sz="2900" b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MX" sz="2900" b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900" b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sty m:val="p"/>
                        </m:rPr>
                        <a:rPr lang="es-MX" sz="2900" b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s-MX" sz="2900" b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2900" b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s-MX" sz="2900" b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2900" dirty="0"/>
              </a:p>
              <a:p>
                <a:pPr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:endParaRPr lang="es-MX" sz="2900" dirty="0"/>
              </a:p>
              <a:p>
                <a:pPr algn="ctr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None/>
                </a:pPr>
                <a:r>
                  <a:rPr lang="es-MX" sz="2900" dirty="0"/>
                  <a:t>si y sólo si </a:t>
                </a: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sz="2900" dirty="0"/>
                  <a:t> y </a:t>
                </a:r>
                <a14:m>
                  <m:oMath xmlns:m="http://schemas.openxmlformats.org/officeDocument/2006/math">
                    <m:r>
                      <a:rPr lang="es-MX" sz="29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2900" dirty="0"/>
                  <a:t> son independientes.</a:t>
                </a: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719072"/>
                <a:ext cx="10826496" cy="4828032"/>
              </a:xfrm>
              <a:prstGeom prst="rect">
                <a:avLst/>
              </a:prstGeom>
              <a:blipFill>
                <a:blip r:embed="rId2"/>
                <a:stretch>
                  <a:fillRect l="-1239" t="-12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5057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12800" y="1547649"/>
            <a:ext cx="10744200" cy="2530575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indent="0" algn="just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sz="2900" b="1"/>
            </a:lvl1pPr>
            <a:lvl2pPr marL="640080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/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/>
            </a:lvl3pPr>
            <a:lvl4pPr indent="-228600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/>
            </a:lvl4pPr>
            <a:lvl5pPr indent="-22860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/>
            </a:lvl5pPr>
            <a:lvl6pPr marL="2103120" indent="-228600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baseline="0"/>
            </a:lvl6pPr>
            <a:lvl7pPr marL="2377440" indent="-228600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baseline="0"/>
            </a:lvl7pPr>
            <a:lvl8pPr marL="2651760" indent="-228600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baseline="0"/>
            </a:lvl8pPr>
            <a:lvl9pPr marL="2926080" indent="-228600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baseline="0"/>
            </a:lvl9pPr>
          </a:lstStyle>
          <a:p>
            <a:r>
              <a:rPr lang="es-MX" dirty="0"/>
              <a:t>Ejemplo:</a:t>
            </a:r>
          </a:p>
          <a:p>
            <a:r>
              <a:rPr lang="es-MX" b="0" dirty="0"/>
              <a:t>El 76% de los estudiantes de Ingeniería Civil han aprobado resistencia de materiales y el 45% aprobaron estática. Además, el 30 % aprobaron resistencia de materiales y estática. Si Camilo aprobó resistencia de materiales, ¿qué probabilidad tiene de haber aprobado también estática?</a:t>
            </a:r>
          </a:p>
          <a:p>
            <a:endParaRPr lang="en-US" b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Probabilidad condicional e Independencia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1008936" y="3691512"/>
              <a:ext cx="9977760" cy="17463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416" y="3682872"/>
                <a:ext cx="10000080" cy="17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Entrada de lápiz 111"/>
              <p14:cNvContentPartPr/>
              <p14:nvPr/>
            </p14:nvContentPartPr>
            <p14:xfrm>
              <a:off x="908136" y="2030112"/>
              <a:ext cx="1106280" cy="574920"/>
            </p14:xfrm>
          </p:contentPart>
        </mc:Choice>
        <mc:Fallback xmlns="">
          <p:pic>
            <p:nvPicPr>
              <p:cNvPr id="112" name="Entrada de lápiz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736" y="2023992"/>
                <a:ext cx="111816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0" name="Entrada de lápiz 179"/>
              <p14:cNvContentPartPr/>
              <p14:nvPr/>
            </p14:nvContentPartPr>
            <p14:xfrm>
              <a:off x="6493896" y="5177592"/>
              <a:ext cx="1327680" cy="264960"/>
            </p14:xfrm>
          </p:contentPart>
        </mc:Choice>
        <mc:Fallback xmlns="">
          <p:pic>
            <p:nvPicPr>
              <p:cNvPr id="180" name="Entrada de lápiz 1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696" y="5166432"/>
                <a:ext cx="1345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2" name="Entrada de lápiz 191"/>
              <p14:cNvContentPartPr/>
              <p14:nvPr/>
            </p14:nvContentPartPr>
            <p14:xfrm>
              <a:off x="1067256" y="5083992"/>
              <a:ext cx="1913400" cy="1517760"/>
            </p14:xfrm>
          </p:contentPart>
        </mc:Choice>
        <mc:Fallback xmlns="">
          <p:pic>
            <p:nvPicPr>
              <p:cNvPr id="192" name="Entrada de lápiz 1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6456" y="5075352"/>
                <a:ext cx="1934280" cy="15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3" name="Entrada de lápiz 242"/>
              <p14:cNvContentPartPr/>
              <p14:nvPr/>
            </p14:nvContentPartPr>
            <p14:xfrm>
              <a:off x="10616616" y="5047992"/>
              <a:ext cx="578160" cy="282600"/>
            </p14:xfrm>
          </p:contentPart>
        </mc:Choice>
        <mc:Fallback xmlns="">
          <p:pic>
            <p:nvPicPr>
              <p:cNvPr id="243" name="Entrada de lápiz 24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8336" y="5040432"/>
                <a:ext cx="5929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4" name="Entrada de lápiz 243"/>
              <p14:cNvContentPartPr/>
              <p14:nvPr/>
            </p14:nvContentPartPr>
            <p14:xfrm>
              <a:off x="6984936" y="5430672"/>
              <a:ext cx="2313000" cy="376200"/>
            </p14:xfrm>
          </p:contentPart>
        </mc:Choice>
        <mc:Fallback xmlns="">
          <p:pic>
            <p:nvPicPr>
              <p:cNvPr id="244" name="Entrada de lápiz 2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4496" y="5421312"/>
                <a:ext cx="233460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407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b="1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5703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1.6 Tablas de Probabilidad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2800" y="1773936"/>
            <a:ext cx="10772775" cy="47671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>
                <a:latin typeface="Bookman Old Style" pitchFamily="18" charset="0"/>
              </a:rPr>
              <a:t>Una forma de calcular el número de puntos muéstrales de eventos obtenidos con la intersección, unión y complementos de dos eventos A y B, tal que </a:t>
            </a:r>
          </a:p>
          <a:p>
            <a:pPr marL="0" indent="0" algn="just">
              <a:buNone/>
            </a:pPr>
            <a:endParaRPr lang="es-MX" sz="2400" dirty="0">
              <a:latin typeface="Bookman Old Style" pitchFamily="18" charset="0"/>
            </a:endParaRPr>
          </a:p>
          <a:p>
            <a:pPr marL="0" indent="0" algn="ctr">
              <a:buNone/>
            </a:pPr>
            <a:r>
              <a:rPr lang="es-MX" sz="2400" dirty="0">
                <a:latin typeface="Bookman Old Style" pitchFamily="18" charset="0"/>
              </a:rPr>
              <a:t>           A </a:t>
            </a:r>
            <a:r>
              <a:rPr lang="es-MX" sz="2400" dirty="0">
                <a:latin typeface="Bookman Old Style" pitchFamily="18" charset="0"/>
                <a:sym typeface="Symbol" pitchFamily="18" charset="2"/>
              </a:rPr>
              <a:t></a:t>
            </a:r>
            <a:r>
              <a:rPr lang="en-US" sz="2400" dirty="0">
                <a:latin typeface="Bookman Old Style" pitchFamily="18" charset="0"/>
              </a:rPr>
              <a:t> A</a:t>
            </a:r>
            <a:r>
              <a:rPr lang="en-US" sz="2400" baseline="30000" dirty="0">
                <a:latin typeface="Bookman Old Style" pitchFamily="18" charset="0"/>
              </a:rPr>
              <a:t>C </a:t>
            </a:r>
            <a:r>
              <a:rPr lang="en-US" sz="2400" dirty="0">
                <a:latin typeface="Bookman Old Style" pitchFamily="18" charset="0"/>
              </a:rPr>
              <a:t>= S </a:t>
            </a:r>
          </a:p>
          <a:p>
            <a:pPr marL="0" indent="0" algn="ctr">
              <a:buNone/>
            </a:pPr>
            <a:r>
              <a:rPr lang="en-US" sz="2400" dirty="0">
                <a:latin typeface="Bookman Old Style" pitchFamily="18" charset="0"/>
              </a:rPr>
              <a:t>           B </a:t>
            </a:r>
            <a:r>
              <a:rPr lang="es-MX" sz="2400" dirty="0">
                <a:latin typeface="Bookman Old Style" pitchFamily="18" charset="0"/>
                <a:sym typeface="Symbol" pitchFamily="18" charset="2"/>
              </a:rPr>
              <a:t></a:t>
            </a:r>
            <a:r>
              <a:rPr lang="en-US" sz="2400" dirty="0">
                <a:latin typeface="Bookman Old Style" pitchFamily="18" charset="0"/>
              </a:rPr>
              <a:t>  B</a:t>
            </a:r>
            <a:r>
              <a:rPr lang="en-US" sz="2400" baseline="30000" dirty="0">
                <a:latin typeface="Bookman Old Style" pitchFamily="18" charset="0"/>
              </a:rPr>
              <a:t>C </a:t>
            </a:r>
            <a:r>
              <a:rPr lang="en-US" sz="2400" dirty="0">
                <a:latin typeface="Bookman Old Style" pitchFamily="18" charset="0"/>
              </a:rPr>
              <a:t>= S </a:t>
            </a:r>
          </a:p>
          <a:p>
            <a:pPr marL="0" indent="0" algn="just">
              <a:buNone/>
            </a:pPr>
            <a:endParaRPr lang="en-US" sz="2400" dirty="0">
              <a:latin typeface="Bookman Old Style" pitchFamily="18" charset="0"/>
            </a:endParaRPr>
          </a:p>
          <a:p>
            <a:pPr marL="0" indent="0" algn="just">
              <a:buNone/>
            </a:pPr>
            <a:r>
              <a:rPr lang="es-MX" sz="2400" dirty="0">
                <a:latin typeface="Bookman Old Style" pitchFamily="18" charset="0"/>
              </a:rPr>
              <a:t>es elaborando una </a:t>
            </a:r>
            <a:r>
              <a:rPr lang="es-MX" sz="2400" b="1" dirty="0">
                <a:latin typeface="Bookman Old Style" pitchFamily="18" charset="0"/>
              </a:rPr>
              <a:t>tabla de probabilidades</a:t>
            </a:r>
            <a:r>
              <a:rPr lang="es-MX" sz="2400" dirty="0">
                <a:latin typeface="Bookman Old Style" pitchFamily="18" charset="0"/>
              </a:rPr>
              <a:t>.</a:t>
            </a:r>
            <a:endParaRPr lang="en-US" sz="24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008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b="1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536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46122"/>
              </p:ext>
            </p:extLst>
          </p:nvPr>
        </p:nvGraphicFramePr>
        <p:xfrm>
          <a:off x="4828032" y="1755476"/>
          <a:ext cx="7021068" cy="4537076"/>
        </p:xfrm>
        <a:graphic>
          <a:graphicData uri="http://schemas.openxmlformats.org/drawingml/2006/table">
            <a:tbl>
              <a:tblPr/>
              <a:tblGrid>
                <a:gridCol w="1408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9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1" i="0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1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     </a:t>
                      </a: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 S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741" name="Text Box 29"/>
          <p:cNvSpPr txBox="1">
            <a:spLocks noChangeArrowheads="1"/>
          </p:cNvSpPr>
          <p:nvPr/>
        </p:nvSpPr>
        <p:spPr bwMode="auto">
          <a:xfrm>
            <a:off x="704851" y="1871207"/>
            <a:ext cx="392201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MX" sz="2800" i="0" dirty="0">
                <a:latin typeface="Bookman Old Style" pitchFamily="18" charset="0"/>
              </a:rPr>
              <a:t>Dados los eventos A y B, y sus complementos A</a:t>
            </a:r>
            <a:r>
              <a:rPr lang="es-MX" sz="2800" i="0" baseline="30000" dirty="0">
                <a:latin typeface="Bookman Old Style" pitchFamily="18" charset="0"/>
              </a:rPr>
              <a:t>c</a:t>
            </a:r>
            <a:r>
              <a:rPr lang="es-MX" sz="2800" i="0" dirty="0">
                <a:latin typeface="Bookman Old Style" pitchFamily="18" charset="0"/>
              </a:rPr>
              <a:t>,  </a:t>
            </a:r>
            <a:r>
              <a:rPr lang="es-MX" sz="2800" i="0" dirty="0" err="1">
                <a:latin typeface="Bookman Old Style" pitchFamily="18" charset="0"/>
              </a:rPr>
              <a:t>B</a:t>
            </a:r>
            <a:r>
              <a:rPr lang="es-MX" sz="2800" i="0" baseline="30000" dirty="0" err="1">
                <a:latin typeface="Bookman Old Style" pitchFamily="18" charset="0"/>
              </a:rPr>
              <a:t>c</a:t>
            </a:r>
            <a:endParaRPr lang="en-US" sz="2800" i="0" dirty="0">
              <a:latin typeface="Bookman Old Style" pitchFamily="18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25534"/>
              </p:ext>
            </p:extLst>
          </p:nvPr>
        </p:nvGraphicFramePr>
        <p:xfrm>
          <a:off x="6230112" y="2936224"/>
          <a:ext cx="5612892" cy="3347184"/>
        </p:xfrm>
        <a:graphic>
          <a:graphicData uri="http://schemas.openxmlformats.org/drawingml/2006/table">
            <a:tbl>
              <a:tblPr/>
              <a:tblGrid>
                <a:gridCol w="2139696">
                  <a:extLst>
                    <a:ext uri="{9D8B030D-6E8A-4147-A177-3AD203B41FA5}">
                      <a16:colId xmlns:a16="http://schemas.microsoft.com/office/drawing/2014/main" val="2151418419"/>
                    </a:ext>
                  </a:extLst>
                </a:gridCol>
                <a:gridCol w="1709928">
                  <a:extLst>
                    <a:ext uri="{9D8B030D-6E8A-4147-A177-3AD203B41FA5}">
                      <a16:colId xmlns:a16="http://schemas.microsoft.com/office/drawing/2014/main" val="3748291728"/>
                    </a:ext>
                  </a:extLst>
                </a:gridCol>
                <a:gridCol w="1763268">
                  <a:extLst>
                    <a:ext uri="{9D8B030D-6E8A-4147-A177-3AD203B41FA5}">
                      <a16:colId xmlns:a16="http://schemas.microsoft.com/office/drawing/2014/main" val="580980226"/>
                    </a:ext>
                  </a:extLst>
                </a:gridCol>
              </a:tblGrid>
              <a:tr h="10717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84136"/>
                  </a:ext>
                </a:extLst>
              </a:tr>
              <a:tr h="11952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</a:t>
                      </a:r>
                      <a:r>
                        <a:rPr kumimoji="0" lang="es-MX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239771"/>
                  </a:ext>
                </a:extLst>
              </a:tr>
              <a:tr h="10801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N(B)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ea typeface="+mn-ea"/>
                          <a:cs typeface="Times New Roman" pitchFamily="18" charset="0"/>
                        </a:rPr>
                        <a:t>N(S)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28654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1183132" y="5191887"/>
            <a:ext cx="2965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800" dirty="0" err="1">
                <a:latin typeface="Bookman Old Style" pitchFamily="18" charset="0"/>
              </a:rPr>
              <a:t>Cardinalidades</a:t>
            </a:r>
            <a:r>
              <a:rPr lang="es-MX" sz="2800" dirty="0">
                <a:latin typeface="Bookman Old Style" pitchFamily="18" charset="0"/>
              </a:rPr>
              <a:t>: A, B, A</a:t>
            </a:r>
            <a:r>
              <a:rPr lang="es-MX" sz="2800" baseline="30000" dirty="0">
                <a:latin typeface="Bookman Old Style" pitchFamily="18" charset="0"/>
              </a:rPr>
              <a:t>c</a:t>
            </a:r>
            <a:r>
              <a:rPr lang="es-MX" sz="2800" dirty="0">
                <a:latin typeface="Bookman Old Style" pitchFamily="18" charset="0"/>
              </a:rPr>
              <a:t>,  </a:t>
            </a:r>
            <a:r>
              <a:rPr lang="es-MX" sz="2800" dirty="0" err="1">
                <a:latin typeface="Bookman Old Style" pitchFamily="18" charset="0"/>
              </a:rPr>
              <a:t>B</a:t>
            </a:r>
            <a:r>
              <a:rPr lang="es-MX" sz="2800" baseline="30000" dirty="0" err="1">
                <a:latin typeface="Bookman Old Style" pitchFamily="18" charset="0"/>
              </a:rPr>
              <a:t>c</a:t>
            </a:r>
            <a:endParaRPr lang="en-US" sz="2800" dirty="0">
              <a:latin typeface="Bookman Old Style" pitchFamily="18" charset="0"/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3876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553542"/>
              </p:ext>
            </p:extLst>
          </p:nvPr>
        </p:nvGraphicFramePr>
        <p:xfrm>
          <a:off x="5332027" y="1767929"/>
          <a:ext cx="6591749" cy="4968875"/>
        </p:xfrm>
        <a:graphic>
          <a:graphicData uri="http://schemas.openxmlformats.org/drawingml/2006/table">
            <a:tbl>
              <a:tblPr/>
              <a:tblGrid>
                <a:gridCol w="150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906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endParaRPr kumimoji="0" lang="es-MX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</a:t>
                      </a:r>
                      <a:r>
                        <a:rPr kumimoji="0" lang="es-MX" sz="32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B)</a:t>
                      </a:r>
                      <a:endParaRPr kumimoji="0" lang="es-MX" sz="32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N(A</a:t>
                      </a:r>
                      <a:r>
                        <a:rPr kumimoji="0" lang="es-MX" sz="32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N(B)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N(</a:t>
                      </a:r>
                      <a:r>
                        <a:rPr kumimoji="0" lang="es-MX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32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    </a:t>
                      </a: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N(S)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765" name="Text Box 29"/>
          <p:cNvSpPr txBox="1">
            <a:spLocks noChangeArrowheads="1"/>
          </p:cNvSpPr>
          <p:nvPr/>
        </p:nvSpPr>
        <p:spPr bwMode="auto">
          <a:xfrm>
            <a:off x="569556" y="1767929"/>
            <a:ext cx="84248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sz="3200" i="0" dirty="0" err="1">
                <a:latin typeface="Bookman Old Style" pitchFamily="18" charset="0"/>
              </a:rPr>
              <a:t>Cardinalidad</a:t>
            </a:r>
            <a:r>
              <a:rPr lang="es-MX" sz="3200" i="0" dirty="0">
                <a:latin typeface="Bookman Old Style" pitchFamily="18" charset="0"/>
              </a:rPr>
              <a:t> de </a:t>
            </a:r>
          </a:p>
          <a:p>
            <a:pPr eaLnBrk="1" hangingPunct="1">
              <a:spcBef>
                <a:spcPct val="50000"/>
              </a:spcBef>
            </a:pPr>
            <a:r>
              <a:rPr lang="es-MX" sz="3200" i="0" dirty="0">
                <a:latin typeface="Bookman Old Style" pitchFamily="18" charset="0"/>
              </a:rPr>
              <a:t>A, B, A</a:t>
            </a:r>
            <a:r>
              <a:rPr lang="es-MX" sz="3200" i="0" baseline="30000" dirty="0">
                <a:latin typeface="Bookman Old Style" pitchFamily="18" charset="0"/>
              </a:rPr>
              <a:t>c</a:t>
            </a:r>
            <a:r>
              <a:rPr lang="es-MX" sz="3200" i="0" dirty="0">
                <a:latin typeface="Bookman Old Style" pitchFamily="18" charset="0"/>
              </a:rPr>
              <a:t>, </a:t>
            </a:r>
            <a:r>
              <a:rPr lang="es-MX" sz="3200" i="0" dirty="0" err="1">
                <a:latin typeface="Bookman Old Style" pitchFamily="18" charset="0"/>
              </a:rPr>
              <a:t>B</a:t>
            </a:r>
            <a:r>
              <a:rPr lang="es-MX" sz="3200" i="0" baseline="30000" dirty="0" err="1">
                <a:latin typeface="Bookman Old Style" pitchFamily="18" charset="0"/>
              </a:rPr>
              <a:t>c</a:t>
            </a:r>
            <a:r>
              <a:rPr lang="es-MX" sz="3200" i="0" baseline="30000" dirty="0">
                <a:latin typeface="Bookman Old Style" pitchFamily="18" charset="0"/>
              </a:rPr>
              <a:t> </a:t>
            </a:r>
            <a:endParaRPr lang="en-US" sz="3200" i="0" dirty="0">
              <a:latin typeface="Bookman Old Style" pitchFamily="18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654323"/>
              </p:ext>
            </p:extLst>
          </p:nvPr>
        </p:nvGraphicFramePr>
        <p:xfrm>
          <a:off x="6848669" y="3057144"/>
          <a:ext cx="5075107" cy="3674642"/>
        </p:xfrm>
        <a:graphic>
          <a:graphicData uri="http://schemas.openxmlformats.org/drawingml/2006/table">
            <a:tbl>
              <a:tblPr/>
              <a:tblGrid>
                <a:gridCol w="1810139">
                  <a:extLst>
                    <a:ext uri="{9D8B030D-6E8A-4147-A177-3AD203B41FA5}">
                      <a16:colId xmlns:a16="http://schemas.microsoft.com/office/drawing/2014/main" val="2739260004"/>
                    </a:ext>
                  </a:extLst>
                </a:gridCol>
                <a:gridCol w="1887272">
                  <a:extLst>
                    <a:ext uri="{9D8B030D-6E8A-4147-A177-3AD203B41FA5}">
                      <a16:colId xmlns:a16="http://schemas.microsoft.com/office/drawing/2014/main" val="2786027749"/>
                    </a:ext>
                  </a:extLst>
                </a:gridCol>
                <a:gridCol w="1377696">
                  <a:extLst>
                    <a:ext uri="{9D8B030D-6E8A-4147-A177-3AD203B41FA5}">
                      <a16:colId xmlns:a16="http://schemas.microsoft.com/office/drawing/2014/main" val="4143055693"/>
                    </a:ext>
                  </a:extLst>
                </a:gridCol>
              </a:tblGrid>
              <a:tr h="1160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P(A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4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P(A)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405140"/>
                  </a:ext>
                </a:extLst>
              </a:tr>
              <a:tr h="1311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24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s-MX" sz="24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  <a:sym typeface="Symbol" pitchFamily="18" charset="2"/>
                        </a:rPr>
                        <a:t>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4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P(A</a:t>
                      </a:r>
                      <a:r>
                        <a:rPr kumimoji="0" lang="es-MX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16450"/>
                  </a:ext>
                </a:extLst>
              </a:tr>
              <a:tr h="1202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P(B)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P(</a:t>
                      </a:r>
                      <a:r>
                        <a:rPr kumimoji="0" lang="es-MX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kumimoji="0" lang="es-MX" sz="24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   </a:t>
                      </a: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ea typeface="+mn-ea"/>
                          <a:cs typeface="Times New Roman" pitchFamily="18" charset="0"/>
                        </a:rPr>
                        <a:t>P( S )</a:t>
                      </a: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86642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648767" y="4618267"/>
            <a:ext cx="28768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latin typeface="Bookman Old Style" pitchFamily="18" charset="0"/>
              </a:rPr>
              <a:t>Probabilidades  A, B, A</a:t>
            </a:r>
            <a:r>
              <a:rPr lang="es-MX" sz="2800" baseline="30000" dirty="0">
                <a:latin typeface="Bookman Old Style" pitchFamily="18" charset="0"/>
              </a:rPr>
              <a:t>c</a:t>
            </a:r>
            <a:r>
              <a:rPr lang="es-MX" sz="2800" dirty="0">
                <a:latin typeface="Bookman Old Style" pitchFamily="18" charset="0"/>
              </a:rPr>
              <a:t>,  </a:t>
            </a:r>
            <a:r>
              <a:rPr lang="es-MX" sz="2800" dirty="0" err="1">
                <a:latin typeface="Bookman Old Style" pitchFamily="18" charset="0"/>
              </a:rPr>
              <a:t>B</a:t>
            </a:r>
            <a:r>
              <a:rPr lang="es-MX" sz="2800" baseline="30000" dirty="0" err="1">
                <a:latin typeface="Bookman Old Style" pitchFamily="18" charset="0"/>
              </a:rPr>
              <a:t>c</a:t>
            </a:r>
            <a:endParaRPr lang="en-US" sz="2800" dirty="0">
              <a:latin typeface="Bookman Old Style" pitchFamily="18" charset="0"/>
            </a:endParaRPr>
          </a:p>
          <a:p>
            <a:endParaRPr lang="es-MX" sz="2800" dirty="0">
              <a:latin typeface="Bookman Old Style" pitchFamily="18" charset="0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652988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00832" y="1461165"/>
            <a:ext cx="10871200" cy="990600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chemeClr val="tx1"/>
                </a:solidFill>
                <a:latin typeface="+mn-lt"/>
              </a:rPr>
              <a:t>Se  pueden calcular las probabilidades condicionales: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texto"/>
              <p:cNvSpPr>
                <a:spLocks noGrp="1"/>
              </p:cNvSpPr>
              <p:nvPr>
                <p:ph type="body" sz="half" idx="4294967295"/>
              </p:nvPr>
            </p:nvSpPr>
            <p:spPr>
              <a:xfrm>
                <a:off x="830425" y="2772586"/>
                <a:ext cx="5001208" cy="24780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MX" sz="36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 dirty="0">
                            <a:latin typeface="Cambria Math"/>
                          </a:rPr>
                          <m:t>𝐴</m:t>
                        </m:r>
                        <m:r>
                          <a:rPr lang="es-MX" sz="3600" i="1" dirty="0">
                            <a:latin typeface="Cambria Math"/>
                          </a:rPr>
                          <m:t>|</m:t>
                        </m:r>
                        <m:r>
                          <a:rPr lang="es-MX" sz="3600" i="1" dirty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s-MX" sz="3600" i="1" dirty="0">
                        <a:latin typeface="Cambria Math"/>
                      </a:rPr>
                      <m:t> =</m:t>
                    </m:r>
                    <m:f>
                      <m:fPr>
                        <m:ctrlPr>
                          <a:rPr lang="es-MX" sz="3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s-MX" sz="3600" i="1" dirty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</a:rPr>
                              <m:t>𝐴</m:t>
                            </m:r>
                            <m:r>
                              <a:rPr lang="es-MX" sz="3600" i="1" dirty="0">
                                <a:latin typeface="Cambria Math"/>
                              </a:rPr>
                              <m:t>∩</m:t>
                            </m:r>
                            <m:r>
                              <a:rPr lang="es-MX" sz="3600" i="1" dirty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s-MX" sz="3600" i="1" dirty="0">
                            <a:latin typeface="Cambria Math"/>
                            <a:sym typeface="Symbol" pitchFamily="18" charset="2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s-MX" sz="3600" dirty="0">
                    <a:latin typeface="Bookman Old Style" pitchFamily="18" charset="0"/>
                    <a:sym typeface="Symbol" pitchFamily="18" charset="2"/>
                  </a:rPr>
                  <a:t> </a:t>
                </a:r>
              </a:p>
              <a:p>
                <a:pPr marL="457200" indent="-457200"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MX" sz="36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 dirty="0">
                            <a:latin typeface="Cambria Math"/>
                          </a:rPr>
                          <m:t>𝐵</m:t>
                        </m:r>
                      </m:e>
                      <m:e>
                        <m:r>
                          <a:rPr lang="es-MX" sz="3600" i="1" dirty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s-MX" sz="3600" i="1" dirty="0">
                        <a:latin typeface="Cambria Math"/>
                      </a:rPr>
                      <m:t> =</m:t>
                    </m:r>
                    <m:f>
                      <m:fPr>
                        <m:ctrlPr>
                          <a:rPr lang="es-MX" sz="3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s-MX" sz="3600" i="1" dirty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</a:rPr>
                              <m:t>𝐴</m:t>
                            </m:r>
                            <m:r>
                              <a:rPr lang="es-MX" sz="3600" i="1" dirty="0">
                                <a:latin typeface="Cambria Math"/>
                              </a:rPr>
                              <m:t>∩ </m:t>
                            </m:r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s-MX" sz="3600" i="1" dirty="0">
                            <a:latin typeface="Cambria Math"/>
                            <a:sym typeface="Symbol" pitchFamily="18" charset="2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endParaRPr lang="en-US" sz="3600" i="1" dirty="0">
                  <a:latin typeface="Cambria Math"/>
                  <a:sym typeface="Symbol" pitchFamily="18" charset="2"/>
                </a:endParaRPr>
              </a:p>
              <a:p>
                <a:pPr marL="457200" indent="-457200"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MX" sz="36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 dirty="0" err="1">
                            <a:latin typeface="Cambria Math"/>
                          </a:rPr>
                          <m:t>𝐴</m:t>
                        </m:r>
                      </m:e>
                      <m:e>
                        <m:sSup>
                          <m:sSupPr>
                            <m:ctrlPr>
                              <a:rPr lang="es-MX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 dirty="0" err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s-MX" sz="3600" i="1" dirty="0" err="1"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s-MX" sz="36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sz="3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s-MX" sz="3600" i="1" dirty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</a:rPr>
                              <m:t>𝐴</m:t>
                            </m:r>
                            <m:r>
                              <a:rPr lang="es-MX" sz="3600" i="1" dirty="0">
                                <a:latin typeface="Cambria Math"/>
                              </a:rPr>
                              <m:t>∩ </m:t>
                            </m:r>
                            <m:r>
                              <a:rPr lang="es-MX" sz="3600" i="1" dirty="0" err="1">
                                <a:latin typeface="Cambria Math"/>
                                <a:sym typeface="Symbol" pitchFamily="18" charset="2"/>
                              </a:rPr>
                              <m:t>𝐵𝑐</m:t>
                            </m:r>
                          </m:e>
                        </m:d>
                      </m:num>
                      <m:den>
                        <m:r>
                          <a:rPr lang="es-MX" sz="3600" i="1" dirty="0">
                            <a:latin typeface="Cambria Math"/>
                            <a:sym typeface="Symbol" pitchFamily="18" charset="2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s-MX" sz="3600" i="1" dirty="0" err="1">
                                <a:latin typeface="Cambria Math"/>
                                <a:sym typeface="Symbol" pitchFamily="18" charset="2"/>
                              </a:rPr>
                              <m:t>𝐵𝑐</m:t>
                            </m:r>
                          </m:e>
                        </m:d>
                      </m:den>
                    </m:f>
                  </m:oMath>
                </a14:m>
                <a:endParaRPr lang="es-MX" sz="36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2 Marcador de text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30425" y="2772586"/>
                <a:ext cx="5001208" cy="2478088"/>
              </a:xfrm>
              <a:blipFill>
                <a:blip r:embed="rId2"/>
                <a:stretch>
                  <a:fillRect b="-152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786" name="Rectangle 3"/>
              <p:cNvSpPr>
                <a:spLocks noGrp="1" noChangeArrowheads="1"/>
              </p:cNvSpPr>
              <p:nvPr>
                <p:ph sz="half" idx="4294967295"/>
              </p:nvPr>
            </p:nvSpPr>
            <p:spPr>
              <a:xfrm>
                <a:off x="5831633" y="2129390"/>
                <a:ext cx="4844143" cy="4010154"/>
              </a:xfrm>
            </p:spPr>
            <p:txBody>
              <a:bodyPr>
                <a:noAutofit/>
              </a:bodyPr>
              <a:lstStyle/>
              <a:p>
                <a:pPr eaLnBrk="1" hangingPunct="1">
                  <a:buFontTx/>
                  <a:buNone/>
                </a:pPr>
                <a:r>
                  <a:rPr lang="es-MX" sz="3600" dirty="0">
                    <a:latin typeface="Bookman Old Style" pitchFamily="18" charset="0"/>
                  </a:rPr>
                  <a:t>    </a:t>
                </a:r>
                <a:endParaRPr lang="es-MX" sz="3600" dirty="0">
                  <a:latin typeface="Bookman Old Style" pitchFamily="18" charset="0"/>
                  <a:sym typeface="Symbol" pitchFamily="18" charset="2"/>
                </a:endParaRPr>
              </a:p>
              <a:p>
                <a:pPr marL="742950" indent="-742950">
                  <a:buSzPct val="90000"/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r>
                      <a:rPr lang="es-MX" sz="36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 dirty="0" err="1">
                            <a:latin typeface="Cambria Math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s-MX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 dirty="0" err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s-MX" sz="36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s-MX" sz="36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sz="3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s-MX" sz="3600" i="1" dirty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</a:rPr>
                              <m:t>𝐴𝑐</m:t>
                            </m:r>
                            <m:r>
                              <a:rPr lang="es-MX" sz="3600" i="1" dirty="0">
                                <a:latin typeface="Cambria Math"/>
                              </a:rPr>
                              <m:t>∩ </m:t>
                            </m:r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s-MX" sz="3600" i="1" dirty="0">
                            <a:latin typeface="Cambria Math"/>
                            <a:sym typeface="Symbol" pitchFamily="18" charset="2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MX" sz="3600" b="0" i="1" dirty="0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es-MX" sz="3600" i="1" dirty="0">
                                    <a:latin typeface="Cambria Math"/>
                                    <a:sym typeface="Symbol" pitchFamily="18" charset="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s-MX" sz="3600" i="1" dirty="0">
                                    <a:latin typeface="Cambria Math"/>
                                    <a:sym typeface="Symbol" pitchFamily="18" charset="2"/>
                                  </a:rPr>
                                  <m:t>𝑐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3600" i="1" dirty="0">
                  <a:latin typeface="Cambria Math"/>
                  <a:sym typeface="Symbol" pitchFamily="18" charset="2"/>
                </a:endParaRPr>
              </a:p>
              <a:p>
                <a:pPr marL="457200" indent="-457200">
                  <a:buSzPct val="90000"/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r>
                      <a:rPr lang="es-MX" sz="36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 dirty="0" err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s-MX" sz="3600" i="1" dirty="0" err="1"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s-MX" sz="3600" i="1" dirty="0" err="1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s-MX" sz="36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sz="3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s-MX" sz="3600" i="1" dirty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MX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i="1" dirty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s-MX" sz="3600" i="1" dirty="0">
                                    <a:latin typeface="Cambria Math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s-MX" sz="3600" i="1" dirty="0">
                                <a:latin typeface="Cambria Math"/>
                              </a:rPr>
                              <m:t>∩</m:t>
                            </m:r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 </m:t>
                            </m:r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s-MX" sz="3600" i="1" dirty="0">
                            <a:latin typeface="Cambria Math"/>
                            <a:sym typeface="Symbol" pitchFamily="18" charset="2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s-MX" sz="3600" i="1" dirty="0">
                  <a:latin typeface="Cambria Math"/>
                  <a:sym typeface="Symbol" pitchFamily="18" charset="2"/>
                </a:endParaRPr>
              </a:p>
              <a:p>
                <a:pPr marL="457200" indent="-457200">
                  <a:buSzPct val="90000"/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r>
                      <a:rPr lang="es-MX" sz="36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 dirty="0" err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s-MX" sz="3600" i="1" dirty="0" err="1"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s-MX" sz="3600" i="1" dirty="0" err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s-MX" sz="36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sz="36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s-MX" sz="3600" i="1" dirty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</a:rPr>
                              <m:t>𝐴</m:t>
                            </m:r>
                            <m:r>
                              <a:rPr lang="es-MX" sz="3600" i="1" dirty="0">
                                <a:latin typeface="Cambria Math"/>
                              </a:rPr>
                              <m:t>∩ </m:t>
                            </m:r>
                            <m:sSup>
                              <m:sSupPr>
                                <m:ctrlPr>
                                  <a:rPr lang="es-MX" sz="3600" b="0" i="1" dirty="0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es-MX" sz="3600" i="1" dirty="0" err="1">
                                    <a:latin typeface="Cambria Math"/>
                                    <a:sym typeface="Symbol" pitchFamily="18" charset="2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s-MX" sz="3600" i="1" dirty="0" err="1">
                                    <a:latin typeface="Cambria Math"/>
                                    <a:sym typeface="Symbol" pitchFamily="18" charset="2"/>
                                  </a:rPr>
                                  <m:t>𝑐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s-MX" sz="3600" i="1" dirty="0">
                            <a:latin typeface="Cambria Math"/>
                            <a:sym typeface="Symbol" pitchFamily="18" charset="2"/>
                          </a:rPr>
                          <m:t>𝑃</m:t>
                        </m:r>
                        <m:d>
                          <m:dPr>
                            <m:ctrlPr>
                              <a:rPr lang="es-MX" sz="36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s-MX" sz="3600" i="1" dirty="0">
                                <a:latin typeface="Cambria Math"/>
                                <a:sym typeface="Symbol" pitchFamily="18" charset="2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endParaRPr lang="en-US" sz="3600" i="1" dirty="0">
                  <a:latin typeface="Cambria Math"/>
                  <a:sym typeface="Symbol" pitchFamily="18" charset="2"/>
                </a:endParaRPr>
              </a:p>
              <a:p>
                <a:pPr eaLnBrk="1" hangingPunct="1">
                  <a:buFontTx/>
                  <a:buNone/>
                </a:pPr>
                <a:endParaRPr lang="en-US" sz="3600" dirty="0">
                  <a:latin typeface="Comic Sans MS" pitchFamily="66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1878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831633" y="2129390"/>
                <a:ext cx="4844143" cy="40101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 txBox="1">
            <a:spLocks/>
          </p:cNvSpPr>
          <p:nvPr/>
        </p:nvSpPr>
        <p:spPr>
          <a:xfrm>
            <a:off x="965200" y="3810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1.6 Tablas de Probabilidad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8119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64744" y="1624459"/>
            <a:ext cx="11037823" cy="4894489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s-MX" sz="2800" b="1" dirty="0"/>
              <a:t>Ejemplo 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MX" sz="2800" dirty="0">
                <a:latin typeface="Bookman Old Style" pitchFamily="18" charset="0"/>
              </a:rPr>
              <a:t>En cierta ciudad, las mujeres representan el 50% de la población y los hombres el otro 50%.  Se sabe que el 20% de las mujeres y el 5% de hombres están sin trabajo.  Un economista estudia la situación de empleo, elige al azar una persona desempleada.  </a:t>
            </a:r>
          </a:p>
          <a:p>
            <a:pPr marL="358775" lvl="2" indent="0">
              <a:buNone/>
            </a:pPr>
            <a:r>
              <a:rPr lang="es-MX" sz="2000" dirty="0">
                <a:latin typeface="Bookman Old Style" pitchFamily="18" charset="0"/>
              </a:rPr>
              <a:t>¿ Cuál es la probabilidad de que la persona escogida sea: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Mujer?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Hombre?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Mujer dado que está empleado?</a:t>
            </a:r>
            <a:endParaRPr lang="en-US" sz="2000" dirty="0">
              <a:latin typeface="Bookman Old Style" pitchFamily="18" charset="0"/>
            </a:endParaRPr>
          </a:p>
          <a:p>
            <a:pPr marL="815975" lvl="2" indent="-457200">
              <a:buFont typeface="+mj-lt"/>
              <a:buAutoNum type="alphaLcParenR"/>
            </a:pPr>
            <a:r>
              <a:rPr lang="en-US" sz="2000" dirty="0" err="1">
                <a:latin typeface="Bookman Old Style" pitchFamily="18" charset="0"/>
              </a:rPr>
              <a:t>Desempleado</a:t>
            </a:r>
            <a:r>
              <a:rPr lang="en-US" sz="2000" dirty="0">
                <a:latin typeface="Bookman Old Style" pitchFamily="18" charset="0"/>
              </a:rPr>
              <a:t> dado que </a:t>
            </a:r>
            <a:r>
              <a:rPr lang="en-US" sz="2000" dirty="0" err="1">
                <a:latin typeface="Bookman Old Style" pitchFamily="18" charset="0"/>
              </a:rPr>
              <a:t>es</a:t>
            </a:r>
            <a:r>
              <a:rPr lang="en-US" sz="2000" dirty="0">
                <a:latin typeface="Bookman Old Style" pitchFamily="18" charset="0"/>
              </a:rPr>
              <a:t> hombre?</a:t>
            </a:r>
            <a:endParaRPr lang="es-MX" sz="2000" dirty="0">
              <a:latin typeface="Bookman Old Style" pitchFamily="18" charset="0"/>
            </a:endParaRP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Empleado dado que es mujer?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05350413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9810" name="Rectangle 3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291592" y="1587883"/>
                <a:ext cx="11714480" cy="489448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90000"/>
                  </a:lnSpc>
                  <a:buNone/>
                </a:pPr>
                <a:r>
                  <a:rPr lang="es-MX" sz="2400" b="1" dirty="0"/>
                  <a:t>Ejemplo 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s-MX" sz="2400" dirty="0">
                    <a:latin typeface="Bookman Old Style" pitchFamily="18" charset="0"/>
                  </a:rPr>
                  <a:t>En cierta ciudad, las mujeres representan el 50% de la población y los hombres el otro 50%.  Se sabe </a:t>
                </a:r>
                <a:r>
                  <a:rPr lang="es-MX" sz="2400" b="1" dirty="0">
                    <a:latin typeface="Bookman Old Style" pitchFamily="18" charset="0"/>
                  </a:rPr>
                  <a:t>que el 20% de las mujeres</a:t>
                </a:r>
                <a:r>
                  <a:rPr lang="es-MX" sz="2400" dirty="0">
                    <a:latin typeface="Bookman Old Style" pitchFamily="18" charset="0"/>
                  </a:rPr>
                  <a:t> y el 5% de hombres </a:t>
                </a:r>
                <a:r>
                  <a:rPr lang="es-MX" sz="2400" b="1" dirty="0">
                    <a:latin typeface="Bookman Old Style" pitchFamily="18" charset="0"/>
                  </a:rPr>
                  <a:t>están sin trabajo</a:t>
                </a:r>
                <a:r>
                  <a:rPr lang="es-MX" sz="2400" dirty="0">
                    <a:latin typeface="Bookman Old Style" pitchFamily="18" charset="0"/>
                  </a:rPr>
                  <a:t>.  Un economista estudia la situación de empleo, elige al azar una persona desempleada.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s-MX" sz="2400" dirty="0">
                    <a:latin typeface="Bookman Old Style" pitchFamily="18" charset="0"/>
                  </a:rPr>
                  <a:t>Deberíamos considerar lo que es la población total = 8000  =N(S)</a:t>
                </a:r>
              </a:p>
              <a:p>
                <a:pPr marL="0" indent="0" algn="just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M: que la persona sea </a:t>
                </a:r>
                <a:r>
                  <a:rPr lang="en-US" sz="2400" dirty="0" err="1">
                    <a:solidFill>
                      <a:srgbClr val="0000CC"/>
                    </a:solidFill>
                    <a:latin typeface="Bookman Old Style" pitchFamily="18" charset="0"/>
                  </a:rPr>
                  <a:t>mujer</a:t>
                </a: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    P(M)=4000/8000      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(8000)         </a:t>
                </a:r>
              </a:p>
              <a:p>
                <a:pPr marL="0" indent="0" algn="just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H: que la persona sea hombre  P(H)=4000/8000       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(8000)</a:t>
                </a:r>
              </a:p>
              <a:p>
                <a:pPr marL="0" indent="0" algn="just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D: que la persona </a:t>
                </a:r>
                <a:r>
                  <a:rPr lang="en-US" sz="2400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sz="2400" dirty="0" err="1">
                    <a:solidFill>
                      <a:srgbClr val="0000CC"/>
                    </a:solidFill>
                    <a:latin typeface="Bookman Old Style" pitchFamily="18" charset="0"/>
                  </a:rPr>
                  <a:t>desempleada</a:t>
                </a:r>
                <a:endParaRPr lang="en-US" sz="2400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marL="0" indent="0" algn="just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D´: que la persona </a:t>
                </a:r>
                <a:r>
                  <a:rPr lang="en-US" sz="2400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sz="2400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sz="2400" dirty="0" err="1">
                    <a:solidFill>
                      <a:srgbClr val="0000CC"/>
                    </a:solidFill>
                    <a:latin typeface="Bookman Old Style" pitchFamily="18" charset="0"/>
                  </a:rPr>
                  <a:t>empleada</a:t>
                </a:r>
                <a:endParaRPr lang="en-US" sz="2400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marL="0" indent="0" algn="just">
                  <a:lnSpc>
                    <a:spcPct val="90000"/>
                  </a:lnSpc>
                  <a:buNone/>
                </a:pPr>
                <a:endParaRPr lang="en-US" sz="2400" dirty="0">
                  <a:solidFill>
                    <a:srgbClr val="0000CC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981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91592" y="1587883"/>
                <a:ext cx="11714480" cy="4894489"/>
              </a:xfrm>
              <a:blipFill>
                <a:blip r:embed="rId2"/>
                <a:stretch>
                  <a:fillRect l="-832" t="-1743" r="-7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22143150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364744" y="1624459"/>
                <a:ext cx="11037823" cy="4894489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90000"/>
                  </a:lnSpc>
                  <a:buFont typeface="Wingdings"/>
                  <a:buNone/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M: que la persona sea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mujer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   P(M)=.5      </a:t>
                </a:r>
                <a14:m>
                  <m:oMath xmlns:m="http://schemas.openxmlformats.org/officeDocument/2006/math">
                    <m:r>
                      <a:rPr lang="es-MX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        </a:t>
                </a:r>
              </a:p>
              <a:p>
                <a:pPr marL="0" indent="0" algn="just">
                  <a:lnSpc>
                    <a:spcPct val="90000"/>
                  </a:lnSpc>
                  <a:buFont typeface="Wingdings"/>
                  <a:buNone/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H: que la persona sea hombre  P(H)=.5      </a:t>
                </a:r>
                <a14:m>
                  <m:oMath xmlns:m="http://schemas.openxmlformats.org/officeDocument/2006/math">
                    <m:r>
                      <a:rPr lang="es-MX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marL="0" indent="0" algn="just">
                  <a:lnSpc>
                    <a:spcPct val="90000"/>
                  </a:lnSpc>
                  <a:buFont typeface="Wingdings"/>
                  <a:buNone/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D: que la persona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desempleada</a:t>
                </a: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marL="0" indent="0" algn="just">
                  <a:lnSpc>
                    <a:spcPct val="90000"/>
                  </a:lnSpc>
                  <a:buFont typeface="Wingdings"/>
                  <a:buNone/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D´: que la persona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empleada</a:t>
                </a: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marL="0" indent="0" algn="just">
                  <a:lnSpc>
                    <a:spcPct val="90000"/>
                  </a:lnSpc>
                  <a:buFont typeface="Wingdings"/>
                  <a:buNone/>
                </a:pP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44" y="1624459"/>
                <a:ext cx="11037823" cy="4894489"/>
              </a:xfrm>
              <a:prstGeom prst="rect">
                <a:avLst/>
              </a:prstGeom>
              <a:blipFill>
                <a:blip r:embed="rId2"/>
                <a:stretch>
                  <a:fillRect l="-1050" t="-186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361096" y="3775752"/>
              <a:ext cx="271800" cy="2631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3536" y="3763512"/>
                <a:ext cx="2941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/>
              <p14:cNvContentPartPr/>
              <p14:nvPr/>
            </p14:nvContentPartPr>
            <p14:xfrm>
              <a:off x="600696" y="4774032"/>
              <a:ext cx="3041640" cy="284040"/>
            </p14:xfrm>
          </p:contentPart>
        </mc:Choice>
        <mc:Fallback xmlns="">
          <p:pic>
            <p:nvPicPr>
              <p:cNvPr id="14" name="Entrada de lápiz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736" y="4767192"/>
                <a:ext cx="30502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Entrada de lápiz 15"/>
              <p14:cNvContentPartPr/>
              <p14:nvPr/>
            </p14:nvContentPartPr>
            <p14:xfrm>
              <a:off x="640296" y="4059432"/>
              <a:ext cx="3007080" cy="204480"/>
            </p14:xfrm>
          </p:contentPart>
        </mc:Choice>
        <mc:Fallback xmlns="">
          <p:pic>
            <p:nvPicPr>
              <p:cNvPr id="16" name="Entrada de lápiz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6" y="4052232"/>
                <a:ext cx="3017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Entrada de lápiz 17"/>
              <p14:cNvContentPartPr/>
              <p14:nvPr/>
            </p14:nvContentPartPr>
            <p14:xfrm>
              <a:off x="602856" y="5600952"/>
              <a:ext cx="3462480" cy="198000"/>
            </p14:xfrm>
          </p:contentPart>
        </mc:Choice>
        <mc:Fallback xmlns="">
          <p:pic>
            <p:nvPicPr>
              <p:cNvPr id="18" name="Entrada de lápiz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456" y="5595912"/>
                <a:ext cx="3472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Entrada de lápiz 20"/>
              <p14:cNvContentPartPr/>
              <p14:nvPr/>
            </p14:nvContentPartPr>
            <p14:xfrm>
              <a:off x="3650256" y="4016592"/>
              <a:ext cx="510480" cy="32760"/>
            </p14:xfrm>
          </p:contentPart>
        </mc:Choice>
        <mc:Fallback xmlns="">
          <p:pic>
            <p:nvPicPr>
              <p:cNvPr id="21" name="Entrada de lápiz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3416" y="4008312"/>
                <a:ext cx="524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Entrada de lápiz 21"/>
              <p14:cNvContentPartPr/>
              <p14:nvPr/>
            </p14:nvContentPartPr>
            <p14:xfrm>
              <a:off x="3619296" y="4776192"/>
              <a:ext cx="459000" cy="58680"/>
            </p14:xfrm>
          </p:contentPart>
        </mc:Choice>
        <mc:Fallback xmlns="">
          <p:pic>
            <p:nvPicPr>
              <p:cNvPr id="22" name="Entrada de lápiz 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0296" y="4771512"/>
                <a:ext cx="477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Entrada de lápiz 40"/>
              <p14:cNvContentPartPr/>
              <p14:nvPr/>
            </p14:nvContentPartPr>
            <p14:xfrm>
              <a:off x="631656" y="5991192"/>
              <a:ext cx="378720" cy="220680"/>
            </p14:xfrm>
          </p:contentPart>
        </mc:Choice>
        <mc:Fallback xmlns="">
          <p:pic>
            <p:nvPicPr>
              <p:cNvPr id="41" name="Entrada de lápiz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1576" y="5982552"/>
                <a:ext cx="3967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Entrada de lápiz 42"/>
              <p14:cNvContentPartPr/>
              <p14:nvPr/>
            </p14:nvContentPartPr>
            <p14:xfrm>
              <a:off x="1302336" y="3885912"/>
              <a:ext cx="189000" cy="2491200"/>
            </p14:xfrm>
          </p:contentPart>
        </mc:Choice>
        <mc:Fallback xmlns="">
          <p:pic>
            <p:nvPicPr>
              <p:cNvPr id="43" name="Entrada de lápiz 4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94776" y="3879072"/>
                <a:ext cx="205200" cy="25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Entrada de lápiz 45"/>
              <p14:cNvContentPartPr/>
              <p14:nvPr/>
            </p14:nvContentPartPr>
            <p14:xfrm>
              <a:off x="2280816" y="3796632"/>
              <a:ext cx="190080" cy="2396520"/>
            </p14:xfrm>
          </p:contentPart>
        </mc:Choice>
        <mc:Fallback xmlns="">
          <p:pic>
            <p:nvPicPr>
              <p:cNvPr id="46" name="Entrada de lápiz 4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76136" y="3791952"/>
                <a:ext cx="198720" cy="24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Entrada de lápiz 47"/>
              <p14:cNvContentPartPr/>
              <p14:nvPr/>
            </p14:nvContentPartPr>
            <p14:xfrm>
              <a:off x="3134736" y="3699072"/>
              <a:ext cx="151920" cy="2693880"/>
            </p14:xfrm>
          </p:contentPart>
        </mc:Choice>
        <mc:Fallback xmlns="">
          <p:pic>
            <p:nvPicPr>
              <p:cNvPr id="48" name="Entrada de lápiz 4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26456" y="3693312"/>
                <a:ext cx="170280" cy="27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Entrada de lápiz 65"/>
              <p14:cNvContentPartPr/>
              <p14:nvPr/>
            </p14:nvContentPartPr>
            <p14:xfrm>
              <a:off x="3490776" y="4336272"/>
              <a:ext cx="340920" cy="224280"/>
            </p14:xfrm>
          </p:contentPart>
        </mc:Choice>
        <mc:Fallback xmlns="">
          <p:pic>
            <p:nvPicPr>
              <p:cNvPr id="66" name="Entrada de lápiz 6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83216" y="4328352"/>
                <a:ext cx="359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1" name="Entrada de lápiz 70"/>
              <p14:cNvContentPartPr/>
              <p14:nvPr/>
            </p14:nvContentPartPr>
            <p14:xfrm>
              <a:off x="3596256" y="5098032"/>
              <a:ext cx="357480" cy="246240"/>
            </p14:xfrm>
          </p:contentPart>
        </mc:Choice>
        <mc:Fallback xmlns="">
          <p:pic>
            <p:nvPicPr>
              <p:cNvPr id="71" name="Entrada de lápiz 7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85816" y="5089752"/>
                <a:ext cx="379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Entrada de lápiz 74"/>
              <p14:cNvContentPartPr/>
              <p14:nvPr/>
            </p14:nvContentPartPr>
            <p14:xfrm>
              <a:off x="3349296" y="3687552"/>
              <a:ext cx="667800" cy="235800"/>
            </p14:xfrm>
          </p:contentPart>
        </mc:Choice>
        <mc:Fallback xmlns="">
          <p:pic>
            <p:nvPicPr>
              <p:cNvPr id="75" name="Entrada de lápiz 7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42456" y="3677112"/>
                <a:ext cx="682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Entrada de lápiz 75"/>
              <p14:cNvContentPartPr/>
              <p14:nvPr/>
            </p14:nvContentPartPr>
            <p14:xfrm>
              <a:off x="1399536" y="3859632"/>
              <a:ext cx="161640" cy="203760"/>
            </p14:xfrm>
          </p:contentPart>
        </mc:Choice>
        <mc:Fallback xmlns="">
          <p:pic>
            <p:nvPicPr>
              <p:cNvPr id="76" name="Entrada de lápiz 7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88016" y="3848112"/>
                <a:ext cx="1850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" name="Entrada de lápiz 76"/>
              <p14:cNvContentPartPr/>
              <p14:nvPr/>
            </p14:nvContentPartPr>
            <p14:xfrm>
              <a:off x="1728216" y="4471632"/>
              <a:ext cx="279720" cy="251640"/>
            </p14:xfrm>
          </p:contentPart>
        </mc:Choice>
        <mc:Fallback xmlns="">
          <p:pic>
            <p:nvPicPr>
              <p:cNvPr id="77" name="Entrada de lápiz 7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856" y="4462992"/>
                <a:ext cx="299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3" name="Entrada de lápiz 82"/>
              <p14:cNvContentPartPr/>
              <p14:nvPr/>
            </p14:nvContentPartPr>
            <p14:xfrm>
              <a:off x="1710936" y="5308272"/>
              <a:ext cx="392760" cy="295560"/>
            </p14:xfrm>
          </p:contentPart>
        </mc:Choice>
        <mc:Fallback xmlns="">
          <p:pic>
            <p:nvPicPr>
              <p:cNvPr id="83" name="Entrada de lápiz 8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0856" y="5301072"/>
                <a:ext cx="4147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8" name="Entrada de lápiz 117"/>
              <p14:cNvContentPartPr/>
              <p14:nvPr/>
            </p14:nvContentPartPr>
            <p14:xfrm>
              <a:off x="2742696" y="4454352"/>
              <a:ext cx="203040" cy="195840"/>
            </p14:xfrm>
          </p:contentPart>
        </mc:Choice>
        <mc:Fallback xmlns="">
          <p:pic>
            <p:nvPicPr>
              <p:cNvPr id="118" name="Entrada de lápiz 1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33336" y="4446432"/>
                <a:ext cx="2232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2" name="Entrada de lápiz 121"/>
              <p14:cNvContentPartPr/>
              <p14:nvPr/>
            </p14:nvContentPartPr>
            <p14:xfrm>
              <a:off x="2589336" y="5235192"/>
              <a:ext cx="468720" cy="294480"/>
            </p14:xfrm>
          </p:contentPart>
        </mc:Choice>
        <mc:Fallback xmlns="">
          <p:pic>
            <p:nvPicPr>
              <p:cNvPr id="122" name="Entrada de lápiz 1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80336" y="5230512"/>
                <a:ext cx="488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3" name="Entrada de lápiz 122"/>
              <p14:cNvContentPartPr/>
              <p14:nvPr/>
            </p14:nvContentPartPr>
            <p14:xfrm>
              <a:off x="1702656" y="5896512"/>
              <a:ext cx="471240" cy="271440"/>
            </p14:xfrm>
          </p:contentPart>
        </mc:Choice>
        <mc:Fallback xmlns="">
          <p:pic>
            <p:nvPicPr>
              <p:cNvPr id="123" name="Entrada de lápiz 1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3296" y="5888952"/>
                <a:ext cx="4910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0" name="Entrada de lápiz 129"/>
              <p14:cNvContentPartPr/>
              <p14:nvPr/>
            </p14:nvContentPartPr>
            <p14:xfrm>
              <a:off x="659376" y="4480992"/>
              <a:ext cx="213840" cy="220320"/>
            </p14:xfrm>
          </p:contentPart>
        </mc:Choice>
        <mc:Fallback xmlns="">
          <p:pic>
            <p:nvPicPr>
              <p:cNvPr id="130" name="Entrada de lápiz 12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7136" y="4468752"/>
                <a:ext cx="239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1" name="Entrada de lápiz 130"/>
              <p14:cNvContentPartPr/>
              <p14:nvPr/>
            </p14:nvContentPartPr>
            <p14:xfrm>
              <a:off x="663696" y="5493672"/>
              <a:ext cx="149400" cy="40680"/>
            </p14:xfrm>
          </p:contentPart>
        </mc:Choice>
        <mc:Fallback xmlns="">
          <p:pic>
            <p:nvPicPr>
              <p:cNvPr id="131" name="Entrada de lápiz 13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6136" y="5486472"/>
                <a:ext cx="163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2" name="Entrada de lápiz 131"/>
              <p14:cNvContentPartPr/>
              <p14:nvPr/>
            </p14:nvContentPartPr>
            <p14:xfrm>
              <a:off x="676656" y="5408352"/>
              <a:ext cx="3600" cy="227520"/>
            </p14:xfrm>
          </p:contentPart>
        </mc:Choice>
        <mc:Fallback xmlns="">
          <p:pic>
            <p:nvPicPr>
              <p:cNvPr id="132" name="Entrada de lápiz 13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4056" y="5397192"/>
                <a:ext cx="255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3" name="Entrada de lápiz 132"/>
              <p14:cNvContentPartPr/>
              <p14:nvPr/>
            </p14:nvContentPartPr>
            <p14:xfrm>
              <a:off x="758016" y="5416992"/>
              <a:ext cx="37440" cy="239040"/>
            </p14:xfrm>
          </p:contentPart>
        </mc:Choice>
        <mc:Fallback xmlns="">
          <p:pic>
            <p:nvPicPr>
              <p:cNvPr id="133" name="Entrada de lápiz 13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0816" y="5407272"/>
                <a:ext cx="568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4" name="Entrada de lápiz 133"/>
              <p14:cNvContentPartPr/>
              <p14:nvPr/>
            </p14:nvContentPartPr>
            <p14:xfrm>
              <a:off x="440856" y="6017832"/>
              <a:ext cx="163440" cy="70200"/>
            </p14:xfrm>
          </p:contentPart>
        </mc:Choice>
        <mc:Fallback xmlns="">
          <p:pic>
            <p:nvPicPr>
              <p:cNvPr id="134" name="Entrada de lápiz 13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4016" y="6010272"/>
                <a:ext cx="177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5" name="Entrada de lápiz 134"/>
              <p14:cNvContentPartPr/>
              <p14:nvPr/>
            </p14:nvContentPartPr>
            <p14:xfrm>
              <a:off x="531576" y="6061752"/>
              <a:ext cx="73080" cy="195480"/>
            </p14:xfrm>
          </p:contentPart>
        </mc:Choice>
        <mc:Fallback xmlns="">
          <p:pic>
            <p:nvPicPr>
              <p:cNvPr id="135" name="Entrada de lápiz 134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136" y="6052032"/>
                <a:ext cx="89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0" name="Entrada de lápiz 139"/>
              <p14:cNvContentPartPr/>
              <p14:nvPr/>
            </p14:nvContentPartPr>
            <p14:xfrm>
              <a:off x="3654936" y="5791392"/>
              <a:ext cx="56160" cy="275040"/>
            </p14:xfrm>
          </p:contentPart>
        </mc:Choice>
        <mc:Fallback xmlns="">
          <p:pic>
            <p:nvPicPr>
              <p:cNvPr id="140" name="Entrada de lápiz 13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43056" y="5779872"/>
                <a:ext cx="806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42" name="Entrada de lápiz 141"/>
              <p14:cNvContentPartPr/>
              <p14:nvPr/>
            </p14:nvContentPartPr>
            <p14:xfrm>
              <a:off x="3634416" y="6083352"/>
              <a:ext cx="215280" cy="20880"/>
            </p14:xfrm>
          </p:contentPart>
        </mc:Choice>
        <mc:Fallback xmlns="">
          <p:pic>
            <p:nvPicPr>
              <p:cNvPr id="142" name="Entrada de lápiz 14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22536" y="6068592"/>
                <a:ext cx="241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7" name="Entrada de lápiz 146"/>
              <p14:cNvContentPartPr/>
              <p14:nvPr/>
            </p14:nvContentPartPr>
            <p14:xfrm>
              <a:off x="2719656" y="5918832"/>
              <a:ext cx="342720" cy="325080"/>
            </p14:xfrm>
          </p:contentPart>
        </mc:Choice>
        <mc:Fallback xmlns="">
          <p:pic>
            <p:nvPicPr>
              <p:cNvPr id="147" name="Entrada de lápiz 146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11376" y="5911992"/>
                <a:ext cx="360360" cy="34092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Rectángulo 148"/>
          <p:cNvSpPr/>
          <p:nvPr/>
        </p:nvSpPr>
        <p:spPr>
          <a:xfrm>
            <a:off x="5240888" y="41303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8775" lvl="2" indent="0">
              <a:buNone/>
            </a:pPr>
            <a:r>
              <a:rPr lang="es-MX" sz="2000" dirty="0">
                <a:latin typeface="Bookman Old Style" pitchFamily="18" charset="0"/>
              </a:rPr>
              <a:t>¿ Cuál es la probabilidad de que la persona escogida sea: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Mujer?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Hombre?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Mujer dado que está empleado?</a:t>
            </a:r>
            <a:endParaRPr lang="en-US" sz="2000" dirty="0">
              <a:latin typeface="Bookman Old Style" pitchFamily="18" charset="0"/>
            </a:endParaRPr>
          </a:p>
          <a:p>
            <a:pPr marL="815975" lvl="2" indent="-457200">
              <a:buFont typeface="+mj-lt"/>
              <a:buAutoNum type="alphaLcParenR"/>
            </a:pPr>
            <a:r>
              <a:rPr lang="en-US" sz="2000" dirty="0" err="1">
                <a:latin typeface="Bookman Old Style" pitchFamily="18" charset="0"/>
              </a:rPr>
              <a:t>Desempleado</a:t>
            </a:r>
            <a:r>
              <a:rPr lang="en-US" sz="2000" dirty="0">
                <a:latin typeface="Bookman Old Style" pitchFamily="18" charset="0"/>
              </a:rPr>
              <a:t> dado que </a:t>
            </a:r>
            <a:r>
              <a:rPr lang="en-US" sz="2000" dirty="0" err="1">
                <a:latin typeface="Bookman Old Style" pitchFamily="18" charset="0"/>
              </a:rPr>
              <a:t>es</a:t>
            </a:r>
            <a:r>
              <a:rPr lang="en-US" sz="2000" dirty="0">
                <a:latin typeface="Bookman Old Style" pitchFamily="18" charset="0"/>
              </a:rPr>
              <a:t> hombre?</a:t>
            </a:r>
            <a:endParaRPr lang="es-MX" sz="2000" dirty="0">
              <a:latin typeface="Bookman Old Style" pitchFamily="18" charset="0"/>
            </a:endParaRP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Empleado dado que es mujer?</a:t>
            </a:r>
          </a:p>
        </p:txBody>
      </p:sp>
    </p:spTree>
    <p:extLst>
      <p:ext uri="{BB962C8B-B14F-4D97-AF65-F5344CB8AC3E}">
        <p14:creationId xmlns:p14="http://schemas.microsoft.com/office/powerpoint/2010/main" val="2212853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64744" y="1624459"/>
            <a:ext cx="11037823" cy="48944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90000"/>
              </a:lnSpc>
              <a:buFont typeface="Wingdings"/>
              <a:buNone/>
            </a:pPr>
            <a:endParaRPr lang="en-US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468288" y="1712448"/>
            <a:ext cx="3719880" cy="2705400"/>
            <a:chOff x="440856" y="3687552"/>
            <a:chExt cx="3719880" cy="27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/>
                <p14:cNvContentPartPr/>
                <p14:nvPr/>
              </p14:nvContentPartPr>
              <p14:xfrm>
                <a:off x="2361096" y="3775752"/>
                <a:ext cx="271800" cy="263160"/>
              </p14:xfrm>
            </p:contentPart>
          </mc:Choice>
          <mc:Fallback xmlns="">
            <p:pic>
              <p:nvPicPr>
                <p:cNvPr id="5" name="Entrada de lápiz 4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3536" y="3763512"/>
                  <a:ext cx="294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Entrada de lápiz 13"/>
                <p14:cNvContentPartPr/>
                <p14:nvPr/>
              </p14:nvContentPartPr>
              <p14:xfrm>
                <a:off x="600696" y="4774032"/>
                <a:ext cx="3041640" cy="284040"/>
              </p14:xfrm>
            </p:contentPart>
          </mc:Choice>
          <mc:Fallback xmlns="">
            <p:pic>
              <p:nvPicPr>
                <p:cNvPr id="14" name="Entrada de lápiz 13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736" y="4767192"/>
                  <a:ext cx="3050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Entrada de lápiz 15"/>
                <p14:cNvContentPartPr/>
                <p14:nvPr/>
              </p14:nvContentPartPr>
              <p14:xfrm>
                <a:off x="640296" y="4059432"/>
                <a:ext cx="3007080" cy="204480"/>
              </p14:xfrm>
            </p:contentPart>
          </mc:Choice>
          <mc:Fallback xmlns="">
            <p:pic>
              <p:nvPicPr>
                <p:cNvPr id="16" name="Entrada de lápiz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536" y="4052232"/>
                  <a:ext cx="3017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Entrada de lápiz 17"/>
                <p14:cNvContentPartPr/>
                <p14:nvPr/>
              </p14:nvContentPartPr>
              <p14:xfrm>
                <a:off x="602856" y="5600952"/>
                <a:ext cx="3462480" cy="198000"/>
              </p14:xfrm>
            </p:contentPart>
          </mc:Choice>
          <mc:Fallback xmlns="">
            <p:pic>
              <p:nvPicPr>
                <p:cNvPr id="18" name="Entrada de lápiz 1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7456" y="5595912"/>
                  <a:ext cx="3472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Entrada de lápiz 20"/>
                <p14:cNvContentPartPr/>
                <p14:nvPr/>
              </p14:nvContentPartPr>
              <p14:xfrm>
                <a:off x="3650256" y="4016592"/>
                <a:ext cx="510480" cy="32760"/>
              </p14:xfrm>
            </p:contentPart>
          </mc:Choice>
          <mc:Fallback xmlns="">
            <p:pic>
              <p:nvPicPr>
                <p:cNvPr id="21" name="Entrada de lápiz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3416" y="4008312"/>
                  <a:ext cx="524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Entrada de lápiz 21"/>
                <p14:cNvContentPartPr/>
                <p14:nvPr/>
              </p14:nvContentPartPr>
              <p14:xfrm>
                <a:off x="3619296" y="4776192"/>
                <a:ext cx="459000" cy="58680"/>
              </p14:xfrm>
            </p:contentPart>
          </mc:Choice>
          <mc:Fallback xmlns="">
            <p:pic>
              <p:nvPicPr>
                <p:cNvPr id="22" name="Entrada de lápiz 2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0296" y="4771512"/>
                  <a:ext cx="477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Entrada de lápiz 40"/>
                <p14:cNvContentPartPr/>
                <p14:nvPr/>
              </p14:nvContentPartPr>
              <p14:xfrm>
                <a:off x="631656" y="5991192"/>
                <a:ext cx="378720" cy="220680"/>
              </p14:xfrm>
            </p:contentPart>
          </mc:Choice>
          <mc:Fallback xmlns="">
            <p:pic>
              <p:nvPicPr>
                <p:cNvPr id="41" name="Entrada de lápiz 4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1576" y="5982552"/>
                  <a:ext cx="39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Entrada de lápiz 42"/>
                <p14:cNvContentPartPr/>
                <p14:nvPr/>
              </p14:nvContentPartPr>
              <p14:xfrm>
                <a:off x="1302336" y="3885912"/>
                <a:ext cx="189000" cy="2491200"/>
              </p14:xfrm>
            </p:contentPart>
          </mc:Choice>
          <mc:Fallback xmlns="">
            <p:pic>
              <p:nvPicPr>
                <p:cNvPr id="43" name="Entrada de lápiz 4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4776" y="3879072"/>
                  <a:ext cx="205200" cy="25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Entrada de lápiz 45"/>
                <p14:cNvContentPartPr/>
                <p14:nvPr/>
              </p14:nvContentPartPr>
              <p14:xfrm>
                <a:off x="2280816" y="3796632"/>
                <a:ext cx="190080" cy="2396520"/>
              </p14:xfrm>
            </p:contentPart>
          </mc:Choice>
          <mc:Fallback xmlns="">
            <p:pic>
              <p:nvPicPr>
                <p:cNvPr id="46" name="Entrada de lápiz 4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6136" y="3791952"/>
                  <a:ext cx="198720" cy="24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Entrada de lápiz 47"/>
                <p14:cNvContentPartPr/>
                <p14:nvPr/>
              </p14:nvContentPartPr>
              <p14:xfrm>
                <a:off x="3134736" y="3699072"/>
                <a:ext cx="151920" cy="2693880"/>
              </p14:xfrm>
            </p:contentPart>
          </mc:Choice>
          <mc:Fallback xmlns="">
            <p:pic>
              <p:nvPicPr>
                <p:cNvPr id="48" name="Entrada de lápiz 4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6456" y="3693312"/>
                  <a:ext cx="170280" cy="27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Entrada de lápiz 65"/>
                <p14:cNvContentPartPr/>
                <p14:nvPr/>
              </p14:nvContentPartPr>
              <p14:xfrm>
                <a:off x="3490776" y="4336272"/>
                <a:ext cx="340920" cy="224280"/>
              </p14:xfrm>
            </p:contentPart>
          </mc:Choice>
          <mc:Fallback xmlns="">
            <p:pic>
              <p:nvPicPr>
                <p:cNvPr id="66" name="Entrada de lápiz 6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3216" y="4328352"/>
                  <a:ext cx="359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1" name="Entrada de lápiz 70"/>
                <p14:cNvContentPartPr/>
                <p14:nvPr/>
              </p14:nvContentPartPr>
              <p14:xfrm>
                <a:off x="3596256" y="5098032"/>
                <a:ext cx="357480" cy="246240"/>
              </p14:xfrm>
            </p:contentPart>
          </mc:Choice>
          <mc:Fallback xmlns="">
            <p:pic>
              <p:nvPicPr>
                <p:cNvPr id="71" name="Entrada de lápiz 7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5816" y="5089752"/>
                  <a:ext cx="379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5" name="Entrada de lápiz 74"/>
                <p14:cNvContentPartPr/>
                <p14:nvPr/>
              </p14:nvContentPartPr>
              <p14:xfrm>
                <a:off x="3349296" y="3687552"/>
                <a:ext cx="667800" cy="235800"/>
              </p14:xfrm>
            </p:contentPart>
          </mc:Choice>
          <mc:Fallback xmlns="">
            <p:pic>
              <p:nvPicPr>
                <p:cNvPr id="75" name="Entrada de lápiz 7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2456" y="3677112"/>
                  <a:ext cx="68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6" name="Entrada de lápiz 75"/>
                <p14:cNvContentPartPr/>
                <p14:nvPr/>
              </p14:nvContentPartPr>
              <p14:xfrm>
                <a:off x="1399536" y="3859632"/>
                <a:ext cx="161640" cy="203760"/>
              </p14:xfrm>
            </p:contentPart>
          </mc:Choice>
          <mc:Fallback xmlns="">
            <p:pic>
              <p:nvPicPr>
                <p:cNvPr id="76" name="Entrada de lápiz 7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8016" y="3848112"/>
                  <a:ext cx="185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7" name="Entrada de lápiz 76"/>
                <p14:cNvContentPartPr/>
                <p14:nvPr/>
              </p14:nvContentPartPr>
              <p14:xfrm>
                <a:off x="1728216" y="4471632"/>
                <a:ext cx="279720" cy="251640"/>
              </p14:xfrm>
            </p:contentPart>
          </mc:Choice>
          <mc:Fallback xmlns="">
            <p:pic>
              <p:nvPicPr>
                <p:cNvPr id="77" name="Entrada de lápiz 7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18856" y="4462992"/>
                  <a:ext cx="299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3" name="Entrada de lápiz 82"/>
                <p14:cNvContentPartPr/>
                <p14:nvPr/>
              </p14:nvContentPartPr>
              <p14:xfrm>
                <a:off x="1710936" y="5308272"/>
                <a:ext cx="392760" cy="295560"/>
              </p14:xfrm>
            </p:contentPart>
          </mc:Choice>
          <mc:Fallback xmlns="">
            <p:pic>
              <p:nvPicPr>
                <p:cNvPr id="83" name="Entrada de lápiz 8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00856" y="5301072"/>
                  <a:ext cx="414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8" name="Entrada de lápiz 117"/>
                <p14:cNvContentPartPr/>
                <p14:nvPr/>
              </p14:nvContentPartPr>
              <p14:xfrm>
                <a:off x="2742696" y="4454352"/>
                <a:ext cx="203040" cy="195840"/>
              </p14:xfrm>
            </p:contentPart>
          </mc:Choice>
          <mc:Fallback xmlns="">
            <p:pic>
              <p:nvPicPr>
                <p:cNvPr id="118" name="Entrada de lápiz 117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33336" y="4446432"/>
                  <a:ext cx="223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" name="Entrada de lápiz 121"/>
                <p14:cNvContentPartPr/>
                <p14:nvPr/>
              </p14:nvContentPartPr>
              <p14:xfrm>
                <a:off x="2589336" y="5235192"/>
                <a:ext cx="468720" cy="294480"/>
              </p14:xfrm>
            </p:contentPart>
          </mc:Choice>
          <mc:Fallback xmlns="">
            <p:pic>
              <p:nvPicPr>
                <p:cNvPr id="122" name="Entrada de lápiz 12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80336" y="5230512"/>
                  <a:ext cx="488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3" name="Entrada de lápiz 122"/>
                <p14:cNvContentPartPr/>
                <p14:nvPr/>
              </p14:nvContentPartPr>
              <p14:xfrm>
                <a:off x="1702656" y="5896512"/>
                <a:ext cx="471240" cy="271440"/>
              </p14:xfrm>
            </p:contentPart>
          </mc:Choice>
          <mc:Fallback xmlns="">
            <p:pic>
              <p:nvPicPr>
                <p:cNvPr id="123" name="Entrada de lápiz 12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3296" y="5888952"/>
                  <a:ext cx="491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0" name="Entrada de lápiz 129"/>
                <p14:cNvContentPartPr/>
                <p14:nvPr/>
              </p14:nvContentPartPr>
              <p14:xfrm>
                <a:off x="659376" y="4480992"/>
                <a:ext cx="213840" cy="220320"/>
              </p14:xfrm>
            </p:contentPart>
          </mc:Choice>
          <mc:Fallback xmlns="">
            <p:pic>
              <p:nvPicPr>
                <p:cNvPr id="130" name="Entrada de lápiz 12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136" y="4468752"/>
                  <a:ext cx="239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1" name="Entrada de lápiz 130"/>
                <p14:cNvContentPartPr/>
                <p14:nvPr/>
              </p14:nvContentPartPr>
              <p14:xfrm>
                <a:off x="663696" y="5493672"/>
                <a:ext cx="149400" cy="40680"/>
              </p14:xfrm>
            </p:contentPart>
          </mc:Choice>
          <mc:Fallback xmlns="">
            <p:pic>
              <p:nvPicPr>
                <p:cNvPr id="131" name="Entrada de lápiz 13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136" y="5486472"/>
                  <a:ext cx="163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Entrada de lápiz 131"/>
                <p14:cNvContentPartPr/>
                <p14:nvPr/>
              </p14:nvContentPartPr>
              <p14:xfrm>
                <a:off x="676656" y="5408352"/>
                <a:ext cx="3600" cy="227520"/>
              </p14:xfrm>
            </p:contentPart>
          </mc:Choice>
          <mc:Fallback xmlns="">
            <p:pic>
              <p:nvPicPr>
                <p:cNvPr id="132" name="Entrada de lápiz 13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4056" y="5397192"/>
                  <a:ext cx="25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3" name="Entrada de lápiz 132"/>
                <p14:cNvContentPartPr/>
                <p14:nvPr/>
              </p14:nvContentPartPr>
              <p14:xfrm>
                <a:off x="758016" y="5416992"/>
                <a:ext cx="37440" cy="239040"/>
              </p14:xfrm>
            </p:contentPart>
          </mc:Choice>
          <mc:Fallback xmlns="">
            <p:pic>
              <p:nvPicPr>
                <p:cNvPr id="133" name="Entrada de lápiz 13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0816" y="5407272"/>
                  <a:ext cx="56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4" name="Entrada de lápiz 133"/>
                <p14:cNvContentPartPr/>
                <p14:nvPr/>
              </p14:nvContentPartPr>
              <p14:xfrm>
                <a:off x="440856" y="6017832"/>
                <a:ext cx="163440" cy="70200"/>
              </p14:xfrm>
            </p:contentPart>
          </mc:Choice>
          <mc:Fallback xmlns="">
            <p:pic>
              <p:nvPicPr>
                <p:cNvPr id="134" name="Entrada de lápiz 13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4016" y="6010272"/>
                  <a:ext cx="177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5" name="Entrada de lápiz 134"/>
                <p14:cNvContentPartPr/>
                <p14:nvPr/>
              </p14:nvContentPartPr>
              <p14:xfrm>
                <a:off x="531576" y="6061752"/>
                <a:ext cx="73080" cy="195480"/>
              </p14:xfrm>
            </p:contentPart>
          </mc:Choice>
          <mc:Fallback xmlns="">
            <p:pic>
              <p:nvPicPr>
                <p:cNvPr id="135" name="Entrada de lápiz 134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1136" y="6052032"/>
                  <a:ext cx="89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0" name="Entrada de lápiz 139"/>
                <p14:cNvContentPartPr/>
                <p14:nvPr/>
              </p14:nvContentPartPr>
              <p14:xfrm>
                <a:off x="3654936" y="5791392"/>
                <a:ext cx="56160" cy="275040"/>
              </p14:xfrm>
            </p:contentPart>
          </mc:Choice>
          <mc:Fallback xmlns="">
            <p:pic>
              <p:nvPicPr>
                <p:cNvPr id="140" name="Entrada de lápiz 139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3056" y="5779872"/>
                  <a:ext cx="80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2" name="Entrada de lápiz 141"/>
                <p14:cNvContentPartPr/>
                <p14:nvPr/>
              </p14:nvContentPartPr>
              <p14:xfrm>
                <a:off x="3634416" y="6083352"/>
                <a:ext cx="215280" cy="20880"/>
              </p14:xfrm>
            </p:contentPart>
          </mc:Choice>
          <mc:Fallback xmlns="">
            <p:pic>
              <p:nvPicPr>
                <p:cNvPr id="142" name="Entrada de lápiz 14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2536" y="6068592"/>
                  <a:ext cx="24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7" name="Entrada de lápiz 146"/>
                <p14:cNvContentPartPr/>
                <p14:nvPr/>
              </p14:nvContentPartPr>
              <p14:xfrm>
                <a:off x="2719656" y="5918832"/>
                <a:ext cx="342720" cy="325080"/>
              </p14:xfrm>
            </p:contentPart>
          </mc:Choice>
          <mc:Fallback xmlns="">
            <p:pic>
              <p:nvPicPr>
                <p:cNvPr id="147" name="Entrada de lápiz 14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1376" y="5911992"/>
                  <a:ext cx="360360" cy="34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9" name="Rectángulo 148"/>
          <p:cNvSpPr/>
          <p:nvPr/>
        </p:nvSpPr>
        <p:spPr>
          <a:xfrm>
            <a:off x="4998752" y="169850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8775" lvl="2" indent="0">
              <a:buNone/>
            </a:pPr>
            <a:r>
              <a:rPr lang="es-MX" sz="2000" dirty="0">
                <a:latin typeface="Bookman Old Style" pitchFamily="18" charset="0"/>
              </a:rPr>
              <a:t>¿ Cuál es la probabilidad de que la persona escogida sea: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Mujer?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Hombre?</a:t>
            </a: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Mujer dado que está empleado?</a:t>
            </a:r>
            <a:endParaRPr lang="en-US" sz="2000" dirty="0">
              <a:latin typeface="Bookman Old Style" pitchFamily="18" charset="0"/>
            </a:endParaRPr>
          </a:p>
          <a:p>
            <a:pPr marL="815975" lvl="2" indent="-457200">
              <a:buFont typeface="+mj-lt"/>
              <a:buAutoNum type="alphaLcParenR"/>
            </a:pPr>
            <a:r>
              <a:rPr lang="en-US" sz="2000" dirty="0" err="1">
                <a:latin typeface="Bookman Old Style" pitchFamily="18" charset="0"/>
              </a:rPr>
              <a:t>Desempleado</a:t>
            </a:r>
            <a:r>
              <a:rPr lang="en-US" sz="2000" dirty="0">
                <a:latin typeface="Bookman Old Style" pitchFamily="18" charset="0"/>
              </a:rPr>
              <a:t> dado que </a:t>
            </a:r>
            <a:r>
              <a:rPr lang="en-US" sz="2000" dirty="0" err="1">
                <a:latin typeface="Bookman Old Style" pitchFamily="18" charset="0"/>
              </a:rPr>
              <a:t>es</a:t>
            </a:r>
            <a:r>
              <a:rPr lang="en-US" sz="2000" dirty="0">
                <a:latin typeface="Bookman Old Style" pitchFamily="18" charset="0"/>
              </a:rPr>
              <a:t> hombre?</a:t>
            </a:r>
            <a:endParaRPr lang="es-MX" sz="2000" dirty="0">
              <a:latin typeface="Bookman Old Style" pitchFamily="18" charset="0"/>
            </a:endParaRPr>
          </a:p>
          <a:p>
            <a:pPr marL="815975" lvl="2" indent="-457200">
              <a:buFont typeface="+mj-lt"/>
              <a:buAutoNum type="alphaLcParenR"/>
            </a:pPr>
            <a:r>
              <a:rPr lang="es-MX" sz="2000" dirty="0">
                <a:latin typeface="Bookman Old Style" pitchFamily="18" charset="0"/>
              </a:rPr>
              <a:t>Empleado dado que es mujer?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" name="Entrada de lápiz 8"/>
              <p14:cNvContentPartPr/>
              <p14:nvPr/>
            </p14:nvContentPartPr>
            <p14:xfrm>
              <a:off x="219096" y="4529592"/>
              <a:ext cx="3087720" cy="139824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8296" y="4519512"/>
                <a:ext cx="3109320" cy="14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4" name="Entrada de lápiz 63"/>
              <p14:cNvContentPartPr/>
              <p14:nvPr/>
            </p14:nvContentPartPr>
            <p14:xfrm>
              <a:off x="2380536" y="5798952"/>
              <a:ext cx="856440" cy="85680"/>
            </p14:xfrm>
          </p:contentPart>
        </mc:Choice>
        <mc:Fallback xmlns="">
          <p:pic>
            <p:nvPicPr>
              <p:cNvPr id="64" name="Entrada de lápiz 6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74416" y="5789232"/>
                <a:ext cx="8683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0" name="Entrada de lápiz 89"/>
              <p14:cNvContentPartPr/>
              <p14:nvPr/>
            </p14:nvContentPartPr>
            <p14:xfrm>
              <a:off x="2098656" y="5980032"/>
              <a:ext cx="1577520" cy="846360"/>
            </p14:xfrm>
          </p:contentPart>
        </mc:Choice>
        <mc:Fallback xmlns="">
          <p:pic>
            <p:nvPicPr>
              <p:cNvPr id="90" name="Entrada de lápiz 8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88936" y="5972472"/>
                <a:ext cx="159840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7" name="Entrada de lápiz 96"/>
              <p14:cNvContentPartPr/>
              <p14:nvPr/>
            </p14:nvContentPartPr>
            <p14:xfrm>
              <a:off x="2234016" y="1634832"/>
              <a:ext cx="622440" cy="578880"/>
            </p14:xfrm>
          </p:contentPart>
        </mc:Choice>
        <mc:Fallback xmlns="">
          <p:pic>
            <p:nvPicPr>
              <p:cNvPr id="97" name="Entrada de lápiz 9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28616" y="1629432"/>
                <a:ext cx="63612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9" name="Entrada de lápiz 128"/>
              <p14:cNvContentPartPr/>
              <p14:nvPr/>
            </p14:nvContentPartPr>
            <p14:xfrm>
              <a:off x="8456616" y="3231792"/>
              <a:ext cx="1311480" cy="51480"/>
            </p14:xfrm>
          </p:contentPart>
        </mc:Choice>
        <mc:Fallback xmlns="">
          <p:pic>
            <p:nvPicPr>
              <p:cNvPr id="129" name="Entrada de lápiz 1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50856" y="3223872"/>
                <a:ext cx="13262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7" name="Entrada de lápiz 136"/>
              <p14:cNvContentPartPr/>
              <p14:nvPr/>
            </p14:nvContentPartPr>
            <p14:xfrm>
              <a:off x="9229896" y="2665152"/>
              <a:ext cx="230040" cy="271080"/>
            </p14:xfrm>
          </p:contentPart>
        </mc:Choice>
        <mc:Fallback xmlns="">
          <p:pic>
            <p:nvPicPr>
              <p:cNvPr id="137" name="Entrada de lápiz 13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20896" y="2655432"/>
                <a:ext cx="2487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1" name="Entrada de lápiz 150"/>
              <p14:cNvContentPartPr/>
              <p14:nvPr/>
            </p14:nvContentPartPr>
            <p14:xfrm>
              <a:off x="5716296" y="3367512"/>
              <a:ext cx="543240" cy="536400"/>
            </p14:xfrm>
          </p:contentPart>
        </mc:Choice>
        <mc:Fallback xmlns="">
          <p:pic>
            <p:nvPicPr>
              <p:cNvPr id="151" name="Entrada de lápiz 15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7656" y="3359952"/>
                <a:ext cx="5601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Entrada de lápiz 164"/>
              <p14:cNvContentPartPr/>
              <p14:nvPr/>
            </p14:nvContentPartPr>
            <p14:xfrm>
              <a:off x="4955976" y="4096512"/>
              <a:ext cx="5804640" cy="1974960"/>
            </p14:xfrm>
          </p:contentPart>
        </mc:Choice>
        <mc:Fallback xmlns="">
          <p:pic>
            <p:nvPicPr>
              <p:cNvPr id="165" name="Entrada de lápiz 16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46616" y="4089672"/>
                <a:ext cx="582372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0" name="Entrada de lápiz 169"/>
              <p14:cNvContentPartPr/>
              <p14:nvPr/>
            </p14:nvContentPartPr>
            <p14:xfrm>
              <a:off x="6707016" y="4465152"/>
              <a:ext cx="984600" cy="56160"/>
            </p14:xfrm>
          </p:contentPart>
        </mc:Choice>
        <mc:Fallback xmlns="">
          <p:pic>
            <p:nvPicPr>
              <p:cNvPr id="170" name="Entrada de lápiz 16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99096" y="4453992"/>
                <a:ext cx="10036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8" name="Entrada de lápiz 177"/>
              <p14:cNvContentPartPr/>
              <p14:nvPr/>
            </p14:nvContentPartPr>
            <p14:xfrm>
              <a:off x="1965096" y="2713392"/>
              <a:ext cx="1035360" cy="1596240"/>
            </p14:xfrm>
          </p:contentPart>
        </mc:Choice>
        <mc:Fallback xmlns="">
          <p:pic>
            <p:nvPicPr>
              <p:cNvPr id="178" name="Entrada de lápiz 17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56816" y="2707632"/>
                <a:ext cx="1048320" cy="16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4" name="Entrada de lápiz 183"/>
              <p14:cNvContentPartPr/>
              <p14:nvPr/>
            </p14:nvContentPartPr>
            <p14:xfrm>
              <a:off x="8209296" y="4317192"/>
              <a:ext cx="766080" cy="66960"/>
            </p14:xfrm>
          </p:contentPart>
        </mc:Choice>
        <mc:Fallback xmlns="">
          <p:pic>
            <p:nvPicPr>
              <p:cNvPr id="184" name="Entrada de lápiz 18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01736" y="4307112"/>
                <a:ext cx="783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8" name="Entrada de lápiz 187"/>
              <p14:cNvContentPartPr/>
              <p14:nvPr/>
            </p14:nvContentPartPr>
            <p14:xfrm>
              <a:off x="9207576" y="4319712"/>
              <a:ext cx="77760" cy="0"/>
            </p14:xfrm>
          </p:contentPart>
        </mc:Choice>
        <mc:Fallback xmlns="">
          <p:pic>
            <p:nvPicPr>
              <p:cNvPr id="188" name="Entrada de lápiz 18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0" y="0"/>
                <a:ext cx="777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4" name="Entrada de lápiz 223"/>
              <p14:cNvContentPartPr/>
              <p14:nvPr/>
            </p14:nvContentPartPr>
            <p14:xfrm>
              <a:off x="7571376" y="5511672"/>
              <a:ext cx="1184400" cy="95040"/>
            </p14:xfrm>
          </p:contentPart>
        </mc:Choice>
        <mc:Fallback xmlns="">
          <p:pic>
            <p:nvPicPr>
              <p:cNvPr id="224" name="Entrada de lápiz 22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65616" y="5502312"/>
                <a:ext cx="1198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3" name="Entrada de lápiz 232"/>
              <p14:cNvContentPartPr/>
              <p14:nvPr/>
            </p14:nvContentPartPr>
            <p14:xfrm>
              <a:off x="9145656" y="5396472"/>
              <a:ext cx="634680" cy="16200"/>
            </p14:xfrm>
          </p:contentPart>
        </mc:Choice>
        <mc:Fallback xmlns="">
          <p:pic>
            <p:nvPicPr>
              <p:cNvPr id="233" name="Entrada de lápiz 23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38096" y="5385672"/>
                <a:ext cx="65304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111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19024" y="1624459"/>
            <a:ext cx="11037823" cy="300240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s-MX" sz="2800" b="1" dirty="0"/>
              <a:t>Ejemplo 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MX" sz="2800" dirty="0">
                <a:latin typeface="Bookman Old Style" pitchFamily="18" charset="0"/>
              </a:rPr>
              <a:t>En cierta ciudad, las mujeres representan el 50% de la población y los hombres el otro 50%.  Se sabe </a:t>
            </a:r>
            <a:r>
              <a:rPr lang="es-MX" sz="2800" b="1" dirty="0">
                <a:latin typeface="Bookman Old Style" pitchFamily="18" charset="0"/>
              </a:rPr>
              <a:t>que el 20% de las mujeres</a:t>
            </a:r>
            <a:r>
              <a:rPr lang="es-MX" sz="2800" dirty="0">
                <a:latin typeface="Bookman Old Style" pitchFamily="18" charset="0"/>
              </a:rPr>
              <a:t> y el 5% de hombres </a:t>
            </a:r>
            <a:r>
              <a:rPr lang="es-MX" sz="2800" b="1" dirty="0">
                <a:latin typeface="Bookman Old Style" pitchFamily="18" charset="0"/>
              </a:rPr>
              <a:t>están sin trabajo</a:t>
            </a:r>
            <a:r>
              <a:rPr lang="es-MX" sz="2800" dirty="0">
                <a:latin typeface="Bookman Old Style" pitchFamily="18" charset="0"/>
              </a:rPr>
              <a:t>.  Un economista estudia la situación de empleo, elige al azar una persona desempleada. La población es de 8000 personas  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505968" y="4626864"/>
                <a:ext cx="11573256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M: que la persona sea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mujer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   P(M)= 4000/8000=0.5      </a:t>
                </a:r>
                <a14:m>
                  <m:oMath xmlns:m="http://schemas.openxmlformats.org/officeDocument/2006/math"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20%(4000)=800/8000=0.1         </a:t>
                </a:r>
              </a:p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H: que la persona sea hombre  P(H)= 4000/8000=0.5      </a:t>
                </a:r>
                <a14:m>
                  <m:oMath xmlns:m="http://schemas.openxmlformats.org/officeDocument/2006/math"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5%(4000)=200/8000=0.025</a:t>
                </a:r>
              </a:p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D: que la persona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desempleada</a:t>
                </a: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D´: que la persona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empleada</a:t>
                </a: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" y="4626864"/>
                <a:ext cx="11573256" cy="1089529"/>
              </a:xfrm>
              <a:prstGeom prst="rect">
                <a:avLst/>
              </a:prstGeom>
              <a:blipFill>
                <a:blip r:embed="rId2"/>
                <a:stretch>
                  <a:fillRect l="-421" t="-5028" b="-83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86332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85928" y="1938528"/>
                <a:ext cx="11573256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M: que la persona sea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mujer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   P(M)= 4000/8000=0.5      </a:t>
                </a:r>
                <a14:m>
                  <m:oMath xmlns:m="http://schemas.openxmlformats.org/officeDocument/2006/math"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20%(4000)=800/8000=0.1         </a:t>
                </a:r>
              </a:p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H: que la persona sea hombre  P(H)= 4000/8000=0.5      </a:t>
                </a:r>
                <a14:m>
                  <m:oMath xmlns:m="http://schemas.openxmlformats.org/officeDocument/2006/math"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s-MX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s-MX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5%(4000)=200/8000=0.025</a:t>
                </a:r>
              </a:p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D: que la persona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desempleada</a:t>
                </a: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  <a:p>
                <a:pPr algn="just">
                  <a:lnSpc>
                    <a:spcPct val="90000"/>
                  </a:lnSpc>
                </a:pP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D´: que la persona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esté</a:t>
                </a:r>
                <a:r>
                  <a:rPr lang="en-US" dirty="0">
                    <a:solidFill>
                      <a:srgbClr val="0000CC"/>
                    </a:solidFill>
                    <a:latin typeface="Bookman Old Style" pitchFamily="18" charset="0"/>
                  </a:rPr>
                  <a:t> </a:t>
                </a:r>
                <a:r>
                  <a:rPr lang="en-US" dirty="0" err="1">
                    <a:solidFill>
                      <a:srgbClr val="0000CC"/>
                    </a:solidFill>
                    <a:latin typeface="Bookman Old Style" pitchFamily="18" charset="0"/>
                  </a:rPr>
                  <a:t>empleada</a:t>
                </a:r>
                <a:endParaRPr lang="en-US" dirty="0">
                  <a:solidFill>
                    <a:srgbClr val="0000CC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28" y="1938528"/>
                <a:ext cx="11573256" cy="1089529"/>
              </a:xfrm>
              <a:prstGeom prst="rect">
                <a:avLst/>
              </a:prstGeom>
              <a:blipFill>
                <a:blip r:embed="rId2"/>
                <a:stretch>
                  <a:fillRect l="-474" t="-5028" b="-83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Entrada de lápiz 17"/>
              <p14:cNvContentPartPr/>
              <p14:nvPr/>
            </p14:nvContentPartPr>
            <p14:xfrm>
              <a:off x="594216" y="3585672"/>
              <a:ext cx="2730600" cy="228240"/>
            </p14:xfrm>
          </p:contentPart>
        </mc:Choice>
        <mc:Fallback xmlns="">
          <p:pic>
            <p:nvPicPr>
              <p:cNvPr id="18" name="Entrada de lápiz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656" y="3579192"/>
                <a:ext cx="27446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Entrada de lápiz 20"/>
              <p14:cNvContentPartPr/>
              <p14:nvPr/>
            </p14:nvContentPartPr>
            <p14:xfrm>
              <a:off x="1322136" y="3287952"/>
              <a:ext cx="238320" cy="2314080"/>
            </p14:xfrm>
          </p:contentPart>
        </mc:Choice>
        <mc:Fallback xmlns="">
          <p:pic>
            <p:nvPicPr>
              <p:cNvPr id="21" name="Entrada de lápiz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4216" y="3280752"/>
                <a:ext cx="257040" cy="23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Entrada de lápiz 22"/>
              <p14:cNvContentPartPr/>
              <p14:nvPr/>
            </p14:nvContentPartPr>
            <p14:xfrm>
              <a:off x="2212416" y="3057912"/>
              <a:ext cx="222840" cy="2465280"/>
            </p14:xfrm>
          </p:contentPart>
        </mc:Choice>
        <mc:Fallback xmlns="">
          <p:pic>
            <p:nvPicPr>
              <p:cNvPr id="23" name="Entrada de lápiz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5936" y="3051072"/>
                <a:ext cx="239040" cy="24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Entrada de lápiz 23"/>
              <p14:cNvContentPartPr/>
              <p14:nvPr/>
            </p14:nvContentPartPr>
            <p14:xfrm>
              <a:off x="1674936" y="3304872"/>
              <a:ext cx="173160" cy="204480"/>
            </p14:xfrm>
          </p:contentPart>
        </mc:Choice>
        <mc:Fallback xmlns="">
          <p:pic>
            <p:nvPicPr>
              <p:cNvPr id="24" name="Entrada de lápiz 2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6656" y="3295512"/>
                <a:ext cx="191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Entrada de lápiz 24"/>
              <p14:cNvContentPartPr/>
              <p14:nvPr/>
            </p14:nvContentPartPr>
            <p14:xfrm>
              <a:off x="579096" y="4233672"/>
              <a:ext cx="3370680" cy="234360"/>
            </p14:xfrm>
          </p:contentPart>
        </mc:Choice>
        <mc:Fallback xmlns="">
          <p:pic>
            <p:nvPicPr>
              <p:cNvPr id="25" name="Entrada de lápiz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1896" y="4227192"/>
                <a:ext cx="33840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Entrada de lápiz 27"/>
              <p14:cNvContentPartPr/>
              <p14:nvPr/>
            </p14:nvContentPartPr>
            <p14:xfrm>
              <a:off x="3022416" y="3048552"/>
              <a:ext cx="310680" cy="2556720"/>
            </p14:xfrm>
          </p:contentPart>
        </mc:Choice>
        <mc:Fallback xmlns="">
          <p:pic>
            <p:nvPicPr>
              <p:cNvPr id="28" name="Entrada de lápiz 2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16296" y="3042432"/>
                <a:ext cx="328680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9812" name="Entrada de lápiz 119811"/>
              <p14:cNvContentPartPr/>
              <p14:nvPr/>
            </p14:nvContentPartPr>
            <p14:xfrm>
              <a:off x="3215016" y="3620232"/>
              <a:ext cx="788760" cy="16200"/>
            </p14:xfrm>
          </p:contentPart>
        </mc:Choice>
        <mc:Fallback xmlns="">
          <p:pic>
            <p:nvPicPr>
              <p:cNvPr id="119812" name="Entrada de lápiz 1198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07096" y="3611952"/>
                <a:ext cx="804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816" name="Entrada de lápiz 119815"/>
              <p14:cNvContentPartPr/>
              <p14:nvPr/>
            </p14:nvContentPartPr>
            <p14:xfrm>
              <a:off x="732456" y="4952232"/>
              <a:ext cx="2961000" cy="212760"/>
            </p14:xfrm>
          </p:contentPart>
        </mc:Choice>
        <mc:Fallback xmlns="">
          <p:pic>
            <p:nvPicPr>
              <p:cNvPr id="119816" name="Entrada de lápiz 11981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6336" y="4941792"/>
                <a:ext cx="2975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9847" name="Entrada de lápiz 119846"/>
              <p14:cNvContentPartPr/>
              <p14:nvPr/>
            </p14:nvContentPartPr>
            <p14:xfrm>
              <a:off x="3425256" y="3836232"/>
              <a:ext cx="299160" cy="207360"/>
            </p14:xfrm>
          </p:contentPart>
        </mc:Choice>
        <mc:Fallback xmlns="">
          <p:pic>
            <p:nvPicPr>
              <p:cNvPr id="119847" name="Entrada de lápiz 11984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7336" y="3829392"/>
                <a:ext cx="316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9851" name="Entrada de lápiz 119850"/>
              <p14:cNvContentPartPr/>
              <p14:nvPr/>
            </p14:nvContentPartPr>
            <p14:xfrm>
              <a:off x="3272256" y="3141792"/>
              <a:ext cx="405360" cy="386280"/>
            </p14:xfrm>
          </p:contentPart>
        </mc:Choice>
        <mc:Fallback xmlns="">
          <p:pic>
            <p:nvPicPr>
              <p:cNvPr id="119851" name="Entrada de lápiz 11985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4336" y="3133152"/>
                <a:ext cx="419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9855" name="Entrada de lápiz 119854"/>
              <p14:cNvContentPartPr/>
              <p14:nvPr/>
            </p14:nvContentPartPr>
            <p14:xfrm>
              <a:off x="1767456" y="3967992"/>
              <a:ext cx="160920" cy="198000"/>
            </p14:xfrm>
          </p:contentPart>
        </mc:Choice>
        <mc:Fallback xmlns="">
          <p:pic>
            <p:nvPicPr>
              <p:cNvPr id="119855" name="Entrada de lápiz 11985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8456" y="3956832"/>
                <a:ext cx="182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9856" name="Entrada de lápiz 119855"/>
              <p14:cNvContentPartPr/>
              <p14:nvPr/>
            </p14:nvContentPartPr>
            <p14:xfrm>
              <a:off x="754416" y="3966552"/>
              <a:ext cx="290880" cy="295920"/>
            </p14:xfrm>
          </p:contentPart>
        </mc:Choice>
        <mc:Fallback xmlns="">
          <p:pic>
            <p:nvPicPr>
              <p:cNvPr id="119856" name="Entrada de lápiz 11985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4336" y="3955752"/>
                <a:ext cx="3124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9857" name="Entrada de lápiz 119856"/>
              <p14:cNvContentPartPr/>
              <p14:nvPr/>
            </p14:nvContentPartPr>
            <p14:xfrm>
              <a:off x="805176" y="4847472"/>
              <a:ext cx="158400" cy="285480"/>
            </p14:xfrm>
          </p:contentPart>
        </mc:Choice>
        <mc:Fallback xmlns="">
          <p:pic>
            <p:nvPicPr>
              <p:cNvPr id="119857" name="Entrada de lápiz 11985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6176" y="4837752"/>
                <a:ext cx="176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9860" name="Entrada de lápiz 119859"/>
              <p14:cNvContentPartPr/>
              <p14:nvPr/>
            </p14:nvContentPartPr>
            <p14:xfrm>
              <a:off x="1664496" y="4647672"/>
              <a:ext cx="507600" cy="261000"/>
            </p14:xfrm>
          </p:contentPart>
        </mc:Choice>
        <mc:Fallback xmlns="">
          <p:pic>
            <p:nvPicPr>
              <p:cNvPr id="119860" name="Entrada de lápiz 11985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55136" y="4642632"/>
                <a:ext cx="527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868" name="Entrada de lápiz 119867"/>
              <p14:cNvContentPartPr/>
              <p14:nvPr/>
            </p14:nvContentPartPr>
            <p14:xfrm>
              <a:off x="2621016" y="3929112"/>
              <a:ext cx="378360" cy="267480"/>
            </p14:xfrm>
          </p:contentPart>
        </mc:Choice>
        <mc:Fallback xmlns="">
          <p:pic>
            <p:nvPicPr>
              <p:cNvPr id="119868" name="Entrada de lápiz 11986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11296" y="3917952"/>
                <a:ext cx="3960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9870" name="Entrada de lápiz 119869"/>
              <p14:cNvContentPartPr/>
              <p14:nvPr/>
            </p14:nvContentPartPr>
            <p14:xfrm>
              <a:off x="573696" y="5372712"/>
              <a:ext cx="510480" cy="278280"/>
            </p14:xfrm>
          </p:contentPart>
        </mc:Choice>
        <mc:Fallback xmlns="">
          <p:pic>
            <p:nvPicPr>
              <p:cNvPr id="119870" name="Entrada de lápiz 1198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6136" y="5362992"/>
                <a:ext cx="5234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9896" name="Entrada de lápiz 119895"/>
              <p14:cNvContentPartPr/>
              <p14:nvPr/>
            </p14:nvContentPartPr>
            <p14:xfrm>
              <a:off x="2501136" y="3140352"/>
              <a:ext cx="311760" cy="289440"/>
            </p14:xfrm>
          </p:contentPart>
        </mc:Choice>
        <mc:Fallback xmlns="">
          <p:pic>
            <p:nvPicPr>
              <p:cNvPr id="119896" name="Entrada de lápiz 11989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89616" y="3129192"/>
                <a:ext cx="331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9901" name="Entrada de lápiz 119900"/>
              <p14:cNvContentPartPr/>
              <p14:nvPr/>
            </p14:nvContentPartPr>
            <p14:xfrm>
              <a:off x="2711376" y="5195952"/>
              <a:ext cx="496800" cy="291240"/>
            </p14:xfrm>
          </p:contentPart>
        </mc:Choice>
        <mc:Fallback xmlns="">
          <p:pic>
            <p:nvPicPr>
              <p:cNvPr id="119901" name="Entrada de lápiz 11990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01296" y="5189832"/>
                <a:ext cx="5176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9916" name="Entrada de lápiz 119915"/>
              <p14:cNvContentPartPr/>
              <p14:nvPr/>
            </p14:nvContentPartPr>
            <p14:xfrm>
              <a:off x="6235056" y="1876752"/>
              <a:ext cx="140760" cy="501840"/>
            </p14:xfrm>
          </p:contentPart>
        </mc:Choice>
        <mc:Fallback xmlns="">
          <p:pic>
            <p:nvPicPr>
              <p:cNvPr id="119916" name="Entrada de lápiz 11991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26776" y="1868112"/>
                <a:ext cx="157680" cy="519120"/>
              </a:xfrm>
              <a:prstGeom prst="rect">
                <a:avLst/>
              </a:prstGeom>
            </p:spPr>
          </p:pic>
        </mc:Fallback>
      </mc:AlternateContent>
      <p:sp>
        <p:nvSpPr>
          <p:cNvPr id="142" name="Rectángulo 141"/>
          <p:cNvSpPr/>
          <p:nvPr/>
        </p:nvSpPr>
        <p:spPr>
          <a:xfrm>
            <a:off x="5035536" y="270546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8775" lvl="2" indent="0">
              <a:buNone/>
            </a:pPr>
            <a:r>
              <a:rPr lang="es-MX" sz="2000" dirty="0">
                <a:latin typeface="Bookman Old Style" pitchFamily="18" charset="0"/>
              </a:rPr>
              <a:t>¿ Cuál es la probabilidad de que la persona escogida sea:</a:t>
            </a:r>
          </a:p>
          <a:p>
            <a:pPr marL="358775" lvl="2"/>
            <a:r>
              <a:rPr lang="es-MX" sz="2000" dirty="0">
                <a:latin typeface="Bookman Old Style" pitchFamily="18" charset="0"/>
              </a:rPr>
              <a:t>c)Mujer dado que está empleado?</a:t>
            </a:r>
            <a:endParaRPr lang="en-US" sz="2000" dirty="0">
              <a:latin typeface="Bookman Old Style" pitchFamily="18" charset="0"/>
            </a:endParaRPr>
          </a:p>
          <a:p>
            <a:pPr marL="358775" lvl="2"/>
            <a:r>
              <a:rPr lang="en-US" sz="2000" dirty="0">
                <a:latin typeface="Bookman Old Style" pitchFamily="18" charset="0"/>
              </a:rPr>
              <a:t>d) </a:t>
            </a:r>
            <a:r>
              <a:rPr lang="en-US" sz="2000" dirty="0" err="1">
                <a:latin typeface="Bookman Old Style" pitchFamily="18" charset="0"/>
              </a:rPr>
              <a:t>Desempleado</a:t>
            </a:r>
            <a:r>
              <a:rPr lang="en-US" sz="2000" dirty="0">
                <a:latin typeface="Bookman Old Style" pitchFamily="18" charset="0"/>
              </a:rPr>
              <a:t> dado que </a:t>
            </a:r>
            <a:r>
              <a:rPr lang="en-US" sz="2000" dirty="0" err="1">
                <a:latin typeface="Bookman Old Style" pitchFamily="18" charset="0"/>
              </a:rPr>
              <a:t>es</a:t>
            </a:r>
            <a:r>
              <a:rPr lang="en-US" sz="2000" dirty="0">
                <a:latin typeface="Bookman Old Style" pitchFamily="18" charset="0"/>
              </a:rPr>
              <a:t> hombre?</a:t>
            </a:r>
            <a:endParaRPr lang="es-MX" sz="2000" dirty="0">
              <a:latin typeface="Bookman Old Style" pitchFamily="18" charset="0"/>
            </a:endParaRPr>
          </a:p>
          <a:p>
            <a:pPr marL="358775" lvl="2"/>
            <a:r>
              <a:rPr lang="es-MX" sz="2000" dirty="0">
                <a:latin typeface="Bookman Old Style" pitchFamily="18" charset="0"/>
              </a:rPr>
              <a:t>e) Empleado dado que es mujer?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9933" name="Entrada de lápiz 119932"/>
              <p14:cNvContentPartPr/>
              <p14:nvPr/>
            </p14:nvContentPartPr>
            <p14:xfrm>
              <a:off x="3508776" y="4498632"/>
              <a:ext cx="269640" cy="227160"/>
            </p14:xfrm>
          </p:contentPart>
        </mc:Choice>
        <mc:Fallback xmlns="">
          <p:pic>
            <p:nvPicPr>
              <p:cNvPr id="119933" name="Entrada de lápiz 11993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00496" y="4492872"/>
                <a:ext cx="2890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4" name="Entrada de lápiz 133"/>
              <p14:cNvContentPartPr/>
              <p14:nvPr/>
            </p14:nvContentPartPr>
            <p14:xfrm>
              <a:off x="6218856" y="4788072"/>
              <a:ext cx="994680" cy="92160"/>
            </p14:xfrm>
          </p:contentPart>
        </mc:Choice>
        <mc:Fallback xmlns="">
          <p:pic>
            <p:nvPicPr>
              <p:cNvPr id="134" name="Entrada de lápiz 13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12376" y="4778712"/>
                <a:ext cx="10083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5" name="Entrada de lápiz 144"/>
              <p14:cNvContentPartPr/>
              <p14:nvPr/>
            </p14:nvContentPartPr>
            <p14:xfrm>
              <a:off x="1752336" y="5253552"/>
              <a:ext cx="480240" cy="257040"/>
            </p14:xfrm>
          </p:contentPart>
        </mc:Choice>
        <mc:Fallback xmlns="">
          <p:pic>
            <p:nvPicPr>
              <p:cNvPr id="145" name="Entrada de lápiz 14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43696" y="5245992"/>
                <a:ext cx="5007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7" name="Entrada de lápiz 146"/>
              <p14:cNvContentPartPr/>
              <p14:nvPr/>
            </p14:nvContentPartPr>
            <p14:xfrm>
              <a:off x="3440736" y="5137272"/>
              <a:ext cx="303120" cy="519840"/>
            </p14:xfrm>
          </p:contentPart>
        </mc:Choice>
        <mc:Fallback xmlns="">
          <p:pic>
            <p:nvPicPr>
              <p:cNvPr id="147" name="Entrada de lápiz 14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31736" y="5126472"/>
                <a:ext cx="3236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2" name="Entrada de lápiz 151"/>
              <p14:cNvContentPartPr/>
              <p14:nvPr/>
            </p14:nvContentPartPr>
            <p14:xfrm>
              <a:off x="7906536" y="4649472"/>
              <a:ext cx="579960" cy="51480"/>
            </p14:xfrm>
          </p:contentPart>
        </mc:Choice>
        <mc:Fallback xmlns="">
          <p:pic>
            <p:nvPicPr>
              <p:cNvPr id="152" name="Entrada de lápiz 15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98976" y="4641192"/>
                <a:ext cx="5972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9937" name="Entrada de lápiz 119936"/>
              <p14:cNvContentPartPr/>
              <p14:nvPr/>
            </p14:nvContentPartPr>
            <p14:xfrm>
              <a:off x="8660016" y="4610592"/>
              <a:ext cx="132120" cy="0"/>
            </p14:xfrm>
          </p:contentPart>
        </mc:Choice>
        <mc:Fallback xmlns="">
          <p:pic>
            <p:nvPicPr>
              <p:cNvPr id="119937" name="Entrada de lápiz 11993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0" y="0"/>
                <a:ext cx="1321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9975" name="Entrada de lápiz 119974"/>
              <p14:cNvContentPartPr/>
              <p14:nvPr/>
            </p14:nvContentPartPr>
            <p14:xfrm>
              <a:off x="6645456" y="5660712"/>
              <a:ext cx="955080" cy="123840"/>
            </p14:xfrm>
          </p:contentPart>
        </mc:Choice>
        <mc:Fallback xmlns="">
          <p:pic>
            <p:nvPicPr>
              <p:cNvPr id="119975" name="Entrada de lápiz 119974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37176" y="5649912"/>
                <a:ext cx="9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9988" name="Entrada de lápiz 119987"/>
              <p14:cNvContentPartPr/>
              <p14:nvPr/>
            </p14:nvContentPartPr>
            <p14:xfrm>
              <a:off x="8144496" y="5634072"/>
              <a:ext cx="786960" cy="59760"/>
            </p14:xfrm>
          </p:contentPart>
        </mc:Choice>
        <mc:Fallback xmlns="">
          <p:pic>
            <p:nvPicPr>
              <p:cNvPr id="119988" name="Entrada de lápiz 1199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37296" y="5623272"/>
                <a:ext cx="8049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9998" name="Entrada de lápiz 119997"/>
              <p14:cNvContentPartPr/>
              <p14:nvPr/>
            </p14:nvContentPartPr>
            <p14:xfrm>
              <a:off x="4503456" y="4302936"/>
              <a:ext cx="5107320" cy="611496"/>
            </p14:xfrm>
          </p:contentPart>
        </mc:Choice>
        <mc:Fallback xmlns="">
          <p:pic>
            <p:nvPicPr>
              <p:cNvPr id="119998" name="Entrada de lápiz 11999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4096" y="4296458"/>
                <a:ext cx="5128560" cy="629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0006" name="Entrada de lápiz 120005"/>
              <p14:cNvContentPartPr/>
              <p14:nvPr/>
            </p14:nvContentPartPr>
            <p14:xfrm>
              <a:off x="2646216" y="4587192"/>
              <a:ext cx="471960" cy="305280"/>
            </p14:xfrm>
          </p:contentPart>
        </mc:Choice>
        <mc:Fallback xmlns="">
          <p:pic>
            <p:nvPicPr>
              <p:cNvPr id="120006" name="Entrada de lápiz 12000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39016" y="4581432"/>
                <a:ext cx="4896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0023" name="Entrada de lápiz 120022"/>
              <p14:cNvContentPartPr/>
              <p14:nvPr/>
            </p14:nvContentPartPr>
            <p14:xfrm>
              <a:off x="8337456" y="5824152"/>
              <a:ext cx="312480" cy="141480"/>
            </p14:xfrm>
          </p:contentPart>
        </mc:Choice>
        <mc:Fallback xmlns="">
          <p:pic>
            <p:nvPicPr>
              <p:cNvPr id="120023" name="Entrada de lápiz 12002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328456" y="5816232"/>
                <a:ext cx="330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0029" name="Entrada de lápiz 120028"/>
              <p14:cNvContentPartPr/>
              <p14:nvPr/>
            </p14:nvContentPartPr>
            <p14:xfrm>
              <a:off x="7123896" y="6582312"/>
              <a:ext cx="812160" cy="139680"/>
            </p14:xfrm>
          </p:contentPart>
        </mc:Choice>
        <mc:Fallback xmlns="">
          <p:pic>
            <p:nvPicPr>
              <p:cNvPr id="120029" name="Entrada de lápiz 12002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116336" y="6573312"/>
                <a:ext cx="828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0051" name="Entrada de lápiz 120050"/>
              <p14:cNvContentPartPr/>
              <p14:nvPr/>
            </p14:nvContentPartPr>
            <p14:xfrm>
              <a:off x="6872256" y="5934096"/>
              <a:ext cx="644760" cy="259056"/>
            </p14:xfrm>
          </p:contentPart>
        </mc:Choice>
        <mc:Fallback xmlns="">
          <p:pic>
            <p:nvPicPr>
              <p:cNvPr id="120051" name="Entrada de lápiz 120050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61816" y="5924381"/>
                <a:ext cx="666720" cy="27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0052" name="Entrada de lápiz 120051"/>
              <p14:cNvContentPartPr/>
              <p14:nvPr/>
            </p14:nvContentPartPr>
            <p14:xfrm>
              <a:off x="7519896" y="6192576"/>
              <a:ext cx="2364840" cy="684576"/>
            </p14:xfrm>
          </p:contentPart>
        </mc:Choice>
        <mc:Fallback xmlns="">
          <p:pic>
            <p:nvPicPr>
              <p:cNvPr id="120052" name="Entrada de lápiz 12005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514136" y="6183218"/>
                <a:ext cx="2381040" cy="701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0054" name="Entrada de lápiz 120053"/>
              <p14:cNvContentPartPr/>
              <p14:nvPr/>
            </p14:nvContentPartPr>
            <p14:xfrm>
              <a:off x="7906896" y="4799736"/>
              <a:ext cx="694080" cy="179136"/>
            </p14:xfrm>
          </p:contentPart>
        </mc:Choice>
        <mc:Fallback xmlns="">
          <p:pic>
            <p:nvPicPr>
              <p:cNvPr id="120054" name="Entrada de lápiz 12005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97536" y="4790743"/>
                <a:ext cx="713520" cy="197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0055" name="Entrada de lápiz 120054"/>
              <p14:cNvContentPartPr/>
              <p14:nvPr/>
            </p14:nvContentPartPr>
            <p14:xfrm>
              <a:off x="4642416" y="4979016"/>
              <a:ext cx="5414760" cy="849456"/>
            </p14:xfrm>
          </p:contentPart>
        </mc:Choice>
        <mc:Fallback xmlns="">
          <p:pic>
            <p:nvPicPr>
              <p:cNvPr id="120055" name="Entrada de lápiz 120054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31256" y="4967858"/>
                <a:ext cx="5437080" cy="871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0056" name="Entrada de lápiz 120055"/>
              <p14:cNvContentPartPr/>
              <p14:nvPr/>
            </p14:nvContentPartPr>
            <p14:xfrm>
              <a:off x="4659696" y="6319656"/>
              <a:ext cx="3454560" cy="459576"/>
            </p14:xfrm>
          </p:contentPart>
        </mc:Choice>
        <mc:Fallback xmlns="">
          <p:pic>
            <p:nvPicPr>
              <p:cNvPr id="120056" name="Entrada de lápiz 120055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50336" y="6311738"/>
                <a:ext cx="3474360" cy="476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81234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1858" name="Rectangle 2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308947" y="1698233"/>
                <a:ext cx="10820400" cy="2378205"/>
              </a:xfrm>
            </p:spPr>
            <p:txBody>
              <a:bodyPr>
                <a:normAutofit fontScale="85000" lnSpcReduction="20000"/>
              </a:bodyPr>
              <a:lstStyle/>
              <a:p>
                <a:pPr marL="538163" lvl="3" indent="0">
                  <a:buNone/>
                </a:pPr>
                <a:r>
                  <a:rPr lang="es-MX" sz="2800" b="1" dirty="0">
                    <a:solidFill>
                      <a:schemeClr val="tx1"/>
                    </a:solidFill>
                    <a:latin typeface="Bookman Old Style" pitchFamily="18" charset="0"/>
                  </a:rPr>
                  <a:t>SOLUCION:</a:t>
                </a:r>
              </a:p>
              <a:p>
                <a:pPr marL="538163" lvl="3" indent="0">
                  <a:buNone/>
                </a:pPr>
                <a:endParaRPr lang="es-MX" sz="200" dirty="0">
                  <a:solidFill>
                    <a:schemeClr val="tx1"/>
                  </a:solidFill>
                  <a:latin typeface="Bookman Old Style" pitchFamily="18" charset="0"/>
                </a:endParaRPr>
              </a:p>
              <a:p>
                <a:pPr marL="538163" lvl="3" indent="0">
                  <a:buNone/>
                </a:pPr>
                <a:r>
                  <a:rPr lang="es-MX" sz="2800" dirty="0">
                    <a:solidFill>
                      <a:schemeClr val="tx1"/>
                    </a:solidFill>
                    <a:latin typeface="Bookman Old Style" pitchFamily="18" charset="0"/>
                  </a:rPr>
                  <a:t>Sean los eventos:</a:t>
                </a:r>
              </a:p>
              <a:p>
                <a:pPr marL="538163" lvl="3" indent="0">
                  <a:buNone/>
                </a:pPr>
                <a:r>
                  <a:rPr lang="es-MX" sz="2800" b="1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M:  </a:t>
                </a:r>
                <a:r>
                  <a:rPr lang="es-MX" sz="2800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Que sea Mujer			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50%⟹4000</m:t>
                    </m:r>
                  </m:oMath>
                </a14:m>
                <a:endParaRPr lang="es-MX" sz="2800" dirty="0">
                  <a:solidFill>
                    <a:schemeClr val="accent1">
                      <a:lumMod val="75000"/>
                    </a:schemeClr>
                  </a:solidFill>
                  <a:latin typeface="Bookman Old Style" pitchFamily="18" charset="0"/>
                </a:endParaRPr>
              </a:p>
              <a:p>
                <a:pPr marL="538163" lvl="3" indent="0">
                  <a:buNone/>
                </a:pPr>
                <a:r>
                  <a:rPr lang="es-MX" sz="2800" b="1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H:  </a:t>
                </a:r>
                <a:r>
                  <a:rPr lang="es-MX" sz="2800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Que sea Hombre			</a:t>
                </a:r>
                <a14:m>
                  <m:oMath xmlns:m="http://schemas.openxmlformats.org/officeDocument/2006/math">
                    <m:r>
                      <a:rPr lang="es-MX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50%⟹4000</m:t>
                    </m:r>
                  </m:oMath>
                </a14:m>
                <a:endParaRPr lang="es-MX" sz="2800" dirty="0">
                  <a:solidFill>
                    <a:schemeClr val="accent1">
                      <a:lumMod val="75000"/>
                    </a:schemeClr>
                  </a:solidFill>
                  <a:latin typeface="Bookman Old Style" pitchFamily="18" charset="0"/>
                </a:endParaRPr>
              </a:p>
              <a:p>
                <a:pPr marL="538163" lvl="3" indent="0">
                  <a:buNone/>
                </a:pPr>
                <a:r>
                  <a:rPr lang="es-MX" sz="2800" b="1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D:  </a:t>
                </a:r>
                <a:r>
                  <a:rPr lang="es-MX" sz="2800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Que sea Desempleado</a:t>
                </a:r>
              </a:p>
              <a:p>
                <a:pPr marL="538163" lvl="3" indent="0">
                  <a:buNone/>
                </a:pPr>
                <a:r>
                  <a:rPr lang="es-MX" sz="2800" b="1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E:  </a:t>
                </a:r>
                <a:r>
                  <a:rPr lang="es-MX" sz="2800" dirty="0">
                    <a:solidFill>
                      <a:schemeClr val="accent1">
                        <a:lumMod val="75000"/>
                      </a:schemeClr>
                    </a:solidFill>
                    <a:latin typeface="Bookman Old Style" pitchFamily="18" charset="0"/>
                  </a:rPr>
                  <a:t>Que sea Empleado</a:t>
                </a:r>
              </a:p>
              <a:p>
                <a:pPr marL="538163" lvl="3" indent="0">
                  <a:buNone/>
                </a:pPr>
                <a:endParaRPr lang="es-MX" sz="1600" dirty="0">
                  <a:solidFill>
                    <a:srgbClr val="0000CC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18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308947" y="1698233"/>
                <a:ext cx="10820400" cy="2378205"/>
              </a:xfrm>
              <a:blipFill>
                <a:blip r:embed="rId2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036869"/>
              </p:ext>
            </p:extLst>
          </p:nvPr>
        </p:nvGraphicFramePr>
        <p:xfrm>
          <a:off x="2503984" y="4076438"/>
          <a:ext cx="7488832" cy="2072640"/>
        </p:xfrm>
        <a:graphic>
          <a:graphicData uri="http://schemas.openxmlformats.org/drawingml/2006/table">
            <a:tbl>
              <a:tblPr/>
              <a:tblGrid>
                <a:gridCol w="1708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D</a:t>
                      </a: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E</a:t>
                      </a: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M</a:t>
                      </a: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3200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4000</a:t>
                      </a:r>
                      <a:endParaRPr kumimoji="0" lang="es-MX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H</a:t>
                      </a: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200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3800</a:t>
                      </a:r>
                      <a:endParaRPr kumimoji="0" lang="es-MX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4000</a:t>
                      </a:r>
                      <a:endParaRPr kumimoji="0" lang="es-MX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6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1000</a:t>
                      </a:r>
                      <a:endParaRPr kumimoji="0" lang="es-MX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7000</a:t>
                      </a:r>
                      <a:endParaRPr kumimoji="0" lang="es-MX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endParaRPr kumimoji="0" lang="es-MX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5240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b="1" dirty="0"/>
              <a:t>Objetivos:</a:t>
            </a:r>
          </a:p>
          <a:p>
            <a:pPr algn="just"/>
            <a:r>
              <a:rPr lang="es-MX" dirty="0"/>
              <a:t>Comprender la naturaleza de los experimentos aleatorios.</a:t>
            </a:r>
          </a:p>
          <a:p>
            <a:pPr algn="just"/>
            <a:r>
              <a:rPr lang="es-MX" dirty="0"/>
              <a:t>Entender la probabilidad como medida de incertidumbre.</a:t>
            </a:r>
          </a:p>
          <a:p>
            <a:pPr algn="just"/>
            <a:r>
              <a:rPr lang="es-MX" dirty="0"/>
              <a:t>Familiarizarse con la notación de la Teoría de la probabilidad.</a:t>
            </a:r>
          </a:p>
          <a:p>
            <a:pPr algn="just"/>
            <a:r>
              <a:rPr lang="es-MX" dirty="0"/>
              <a:t>Entender que el conocimiento de nueva información sobre el modelo de probabilidad afecta el cálculo de las probabilidades.</a:t>
            </a:r>
          </a:p>
          <a:p>
            <a:pPr algn="just"/>
            <a:r>
              <a:rPr lang="es-MX" dirty="0"/>
              <a:t>Manejar con soltura los resultados clásicos relativos a la probabilidad condicional.</a:t>
            </a:r>
          </a:p>
          <a:p>
            <a:pPr algn="just"/>
            <a:r>
              <a:rPr lang="es-MX" dirty="0"/>
              <a:t>Familiarizarse con la noción de independencia estocástica.</a:t>
            </a:r>
          </a:p>
        </p:txBody>
      </p:sp>
    </p:spTree>
    <p:extLst>
      <p:ext uri="{BB962C8B-B14F-4D97-AF65-F5344CB8AC3E}">
        <p14:creationId xmlns:p14="http://schemas.microsoft.com/office/powerpoint/2010/main" val="1387109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1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86810"/>
              </p:ext>
            </p:extLst>
          </p:nvPr>
        </p:nvGraphicFramePr>
        <p:xfrm>
          <a:off x="1703512" y="1564946"/>
          <a:ext cx="8748712" cy="4960398"/>
        </p:xfrm>
        <a:graphic>
          <a:graphicData uri="http://schemas.openxmlformats.org/drawingml/2006/table">
            <a:tbl>
              <a:tblPr/>
              <a:tblGrid>
                <a:gridCol w="133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7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2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D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E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M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s-MX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(800/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(3200/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(4000/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H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0.025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(200/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0.475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(3800/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(4000/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s-MX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0.125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(1000/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0.875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(7000/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(8000/</a:t>
                      </a:r>
                      <a:r>
                        <a:rPr kumimoji="0" lang="es-MX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8000</a:t>
                      </a:r>
                      <a:r>
                        <a:rPr kumimoji="0" lang="es-MX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 Old Style" pitchFamily="18" charset="0"/>
                          <a:cs typeface="Times New Roman" pitchFamily="18" charset="0"/>
                        </a:rPr>
                        <a:t>)</a:t>
                      </a:r>
                      <a:endParaRPr kumimoji="0" lang="es-MX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 Old Style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175835072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931" name="Rectangle 3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812800" y="1811208"/>
                <a:ext cx="3329992" cy="2536858"/>
              </a:xfrm>
            </p:spPr>
            <p:txBody>
              <a:bodyPr>
                <a:normAutofit/>
              </a:bodyPr>
              <a:lstStyle/>
              <a:p>
                <a:pPr eaLnBrk="1" hangingPunct="1">
                  <a:buFontTx/>
                  <a:buNone/>
                </a:pPr>
                <a:r>
                  <a:rPr lang="en-US" sz="2400" dirty="0"/>
                  <a:t>a)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 = .50</m:t>
                    </m:r>
                  </m:oMath>
                </a14:m>
                <a:endParaRPr lang="en-US" sz="2400" dirty="0"/>
              </a:p>
              <a:p>
                <a:pPr eaLnBrk="1" hangingPunct="1">
                  <a:buFontTx/>
                  <a:buNone/>
                </a:pPr>
                <a:r>
                  <a:rPr lang="en-US" sz="2400" dirty="0"/>
                  <a:t>b)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 = .50</m:t>
                    </m:r>
                  </m:oMath>
                </a14:m>
                <a:endParaRPr lang="es-MX" sz="2400" dirty="0"/>
              </a:p>
              <a:p>
                <a:pPr eaLnBrk="1" hangingPunct="1">
                  <a:buFontTx/>
                  <a:buNone/>
                </a:pPr>
                <a:r>
                  <a:rPr lang="es-MX" sz="2400" dirty="0"/>
                  <a:t>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)  = .875</m:t>
                    </m:r>
                  </m:oMath>
                </a14:m>
                <a:endParaRPr lang="es-MX" sz="2400" dirty="0"/>
              </a:p>
              <a:p>
                <a:pPr eaLnBrk="1" hangingPunct="1">
                  <a:buFontTx/>
                  <a:buNone/>
                </a:pPr>
                <a:r>
                  <a:rPr lang="es-MX" sz="2400" dirty="0"/>
                  <a:t>   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)  = .125</m:t>
                    </m:r>
                  </m:oMath>
                </a14:m>
                <a:endParaRPr lang="es-MX" sz="2400" dirty="0"/>
              </a:p>
            </p:txBody>
          </p:sp>
        </mc:Choice>
        <mc:Fallback xmlns="">
          <p:sp>
            <p:nvSpPr>
              <p:cNvPr id="1249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812800" y="1811208"/>
                <a:ext cx="3329992" cy="2536858"/>
              </a:xfrm>
              <a:blipFill>
                <a:blip r:embed="rId2"/>
                <a:stretch>
                  <a:fillRect l="-2742" t="-192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5421087" y="1811208"/>
                <a:ext cx="7427621" cy="516809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s-MX" sz="2400" dirty="0"/>
                  <a:t>c)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MX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num>
                      <m:den>
                        <m:r>
                          <a:rPr lang="es-MX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MX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den>
                    </m:f>
                    <m:r>
                      <a:rPr lang="es-MX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400" i="1" dirty="0">
                            <a:latin typeface="Cambria Math" panose="02040503050406030204" pitchFamily="18" charset="0"/>
                          </a:rPr>
                          <m:t>.40</m:t>
                        </m:r>
                      </m:num>
                      <m:den>
                        <m:r>
                          <a:rPr lang="es-MX" sz="2400" i="1" dirty="0">
                            <a:latin typeface="Cambria Math" panose="02040503050406030204" pitchFamily="18" charset="0"/>
                          </a:rPr>
                          <m:t>.875</m:t>
                        </m:r>
                      </m:den>
                    </m:f>
                    <m:r>
                      <a:rPr lang="es-MX" sz="2400" i="1" dirty="0">
                        <a:latin typeface="Cambria Math" panose="02040503050406030204" pitchFamily="18" charset="0"/>
                      </a:rPr>
                      <m:t> = 0.4571</m:t>
                    </m:r>
                  </m:oMath>
                </a14:m>
                <a:endParaRPr lang="es-MX" sz="2400" dirty="0"/>
              </a:p>
              <a:p>
                <a:pPr>
                  <a:buFontTx/>
                  <a:buNone/>
                </a:pPr>
                <a:endParaRPr lang="en-US" sz="600" dirty="0"/>
              </a:p>
              <a:p>
                <a:pPr>
                  <a:buFontTx/>
                  <a:buNone/>
                </a:pPr>
                <a:r>
                  <a:rPr lang="en-US" sz="2400" dirty="0"/>
                  <a:t>d)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 = .025/.5 = 0.05</m:t>
                    </m:r>
                  </m:oMath>
                </a14:m>
                <a:endParaRPr lang="en-US" sz="2400" dirty="0"/>
              </a:p>
              <a:p>
                <a:pPr>
                  <a:buFontTx/>
                  <a:buNone/>
                </a:pPr>
                <a:r>
                  <a:rPr lang="es-MX" sz="600" dirty="0"/>
                  <a:t>   </a:t>
                </a:r>
              </a:p>
              <a:p>
                <a:pPr>
                  <a:buFontTx/>
                  <a:buNone/>
                </a:pPr>
                <a:r>
                  <a:rPr lang="es-MX" sz="2400" dirty="0"/>
                  <a:t>e)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MX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num>
                      <m:den>
                        <m:r>
                          <a:rPr lang="es-MX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MX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den>
                    </m:f>
                    <m:r>
                      <a:rPr lang="es-MX" sz="2400" i="1" dirty="0">
                        <a:latin typeface="Cambria Math" panose="02040503050406030204" pitchFamily="18" charset="0"/>
                      </a:rPr>
                      <m:t> = .40/.5 = 0.8</m:t>
                    </m:r>
                  </m:oMath>
                </a14:m>
                <a:endParaRPr lang="es-MX" sz="2400" dirty="0"/>
              </a:p>
              <a:p>
                <a:pPr>
                  <a:buFontTx/>
                  <a:buNone/>
                </a:pPr>
                <a:endParaRPr lang="en-US" sz="600" dirty="0"/>
              </a:p>
              <a:p>
                <a:pPr>
                  <a:buFontTx/>
                  <a:buNone/>
                </a:pP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 = .10/.125 =  .8</m:t>
                    </m:r>
                  </m:oMath>
                </a14:m>
                <a:endParaRPr lang="en-US" sz="2400" dirty="0"/>
              </a:p>
              <a:p>
                <a:pPr>
                  <a:buFontTx/>
                  <a:buNone/>
                </a:pPr>
                <a:r>
                  <a:rPr lang="en-US" sz="600" dirty="0"/>
                  <a:t>  </a:t>
                </a:r>
              </a:p>
              <a:p>
                <a:pPr>
                  <a:buFontTx/>
                  <a:buNone/>
                </a:pP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s-MX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s-MX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  = .025/.125 = 0.2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7" y="1811208"/>
                <a:ext cx="7427621" cy="5168090"/>
              </a:xfrm>
              <a:prstGeom prst="rect">
                <a:avLst/>
              </a:prstGeom>
              <a:blipFill>
                <a:blip r:embed="rId3"/>
                <a:stretch>
                  <a:fillRect l="-1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33834787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57249" y="1623527"/>
            <a:ext cx="10782300" cy="5118586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s-MX" sz="2400" dirty="0">
                <a:latin typeface="Bookman Old Style" pitchFamily="18" charset="0"/>
              </a:rPr>
              <a:t>Eventos dependientes e independientes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s-MX" sz="2400" dirty="0">
                <a:latin typeface="Bookman Old Style" pitchFamily="18" charset="0"/>
              </a:rPr>
              <a:t>Se tiene que:</a:t>
            </a:r>
          </a:p>
          <a:p>
            <a:pPr marL="609600" indent="-609600" algn="ctr">
              <a:lnSpc>
                <a:spcPct val="90000"/>
              </a:lnSpc>
              <a:buNone/>
            </a:pPr>
            <a:r>
              <a:rPr lang="en-US" sz="2400" dirty="0">
                <a:latin typeface="Bookman Old Style" pitchFamily="18" charset="0"/>
              </a:rPr>
              <a:t>P(M) = 0.50			P(</a:t>
            </a:r>
            <a:r>
              <a:rPr lang="es-MX" sz="2400" dirty="0">
                <a:latin typeface="Bookman Old Style" pitchFamily="18" charset="0"/>
              </a:rPr>
              <a:t>E) = 0.875  </a:t>
            </a:r>
            <a:endParaRPr lang="en-US" sz="2400" dirty="0">
              <a:latin typeface="Bookman Old Style" pitchFamily="18" charset="0"/>
            </a:endParaRPr>
          </a:p>
          <a:p>
            <a:pPr marL="609600" indent="-609600" algn="ctr">
              <a:lnSpc>
                <a:spcPct val="90000"/>
              </a:lnSpc>
              <a:buNone/>
            </a:pPr>
            <a:r>
              <a:rPr lang="en-US" sz="2400" dirty="0">
                <a:latin typeface="Bookman Old Style" pitchFamily="18" charset="0"/>
              </a:rPr>
              <a:t>P(H) = 0.50 			</a:t>
            </a:r>
            <a:r>
              <a:rPr lang="es-MX" sz="2400" dirty="0">
                <a:latin typeface="Bookman Old Style" pitchFamily="18" charset="0"/>
              </a:rPr>
              <a:t>P(D) = 0.125</a:t>
            </a:r>
          </a:p>
          <a:p>
            <a:pPr marL="609600" indent="-609600" algn="ctr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s-MX" sz="2400" dirty="0">
                <a:latin typeface="Bookman Old Style" pitchFamily="18" charset="0"/>
              </a:rPr>
              <a:t>Por tanto los eventos  M y E,   D y H,     M y D,     E y H  </a:t>
            </a:r>
          </a:p>
          <a:p>
            <a:pPr marL="609600" indent="-609600" algn="ctr">
              <a:lnSpc>
                <a:spcPct val="90000"/>
              </a:lnSpc>
              <a:buNone/>
            </a:pPr>
            <a:r>
              <a:rPr lang="es-MX" sz="2400" dirty="0">
                <a:latin typeface="Bookman Old Style" pitchFamily="18" charset="0"/>
              </a:rPr>
              <a:t>son dependientes.</a:t>
            </a:r>
            <a:endParaRPr lang="en-US" sz="2400" dirty="0">
              <a:latin typeface="Bookman Old Style" pitchFamily="18" charset="0"/>
            </a:endParaRP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92946"/>
              </p:ext>
            </p:extLst>
          </p:nvPr>
        </p:nvGraphicFramePr>
        <p:xfrm>
          <a:off x="1802160" y="3419282"/>
          <a:ext cx="8892479" cy="2314576"/>
        </p:xfrm>
        <a:graphic>
          <a:graphicData uri="http://schemas.openxmlformats.org/drawingml/2006/table">
            <a:tbl>
              <a:tblPr/>
              <a:tblGrid>
                <a:gridCol w="2584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P(M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E) = 0.40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  P(M) P(E)  = .4375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  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P(M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E) ≠P(M)P(E)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P(D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H) = 0.025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  P(D) P(H)  = .0625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  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P(D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H) ≠P(D)P(H)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P(M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D) = 0.10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  P(M) P(D)  = .0625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  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P(M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D) ≠P(M)P(D)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P(E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H) = 0.475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  P(E) P(H)   = .4375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  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P(E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H) ≠P(E)P(H)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Entrada de lápiz 11"/>
              <p14:cNvContentPartPr/>
              <p14:nvPr/>
            </p14:nvContentPartPr>
            <p14:xfrm>
              <a:off x="7381440" y="428112"/>
              <a:ext cx="4085280" cy="566640"/>
            </p14:xfrm>
          </p:contentPart>
        </mc:Choice>
        <mc:Fallback xmlns="">
          <p:pic>
            <p:nvPicPr>
              <p:cNvPr id="12" name="Entrada de lápiz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3880" y="421632"/>
                <a:ext cx="410220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Entrada de lápiz 29"/>
              <p14:cNvContentPartPr/>
              <p14:nvPr/>
            </p14:nvContentPartPr>
            <p14:xfrm>
              <a:off x="458280" y="3341592"/>
              <a:ext cx="6591600" cy="2295000"/>
            </p14:xfrm>
          </p:contentPart>
        </mc:Choice>
        <mc:Fallback xmlns="">
          <p:pic>
            <p:nvPicPr>
              <p:cNvPr id="30" name="Entrada de lápiz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920" y="3332952"/>
                <a:ext cx="6608880" cy="23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5971" name="Entrada de lápiz 125970"/>
              <p14:cNvContentPartPr/>
              <p14:nvPr/>
            </p14:nvContentPartPr>
            <p14:xfrm>
              <a:off x="10332000" y="3431232"/>
              <a:ext cx="1343880" cy="1681920"/>
            </p14:xfrm>
          </p:contentPart>
        </mc:Choice>
        <mc:Fallback xmlns="">
          <p:pic>
            <p:nvPicPr>
              <p:cNvPr id="125971" name="Entrada de lápiz 1259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5520" y="3424392"/>
                <a:ext cx="1359000" cy="16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995" name="Entrada de lápiz 125994"/>
              <p14:cNvContentPartPr/>
              <p14:nvPr/>
            </p14:nvContentPartPr>
            <p14:xfrm>
              <a:off x="4300200" y="6056712"/>
              <a:ext cx="4885200" cy="253440"/>
            </p14:xfrm>
          </p:contentPart>
        </mc:Choice>
        <mc:Fallback xmlns="">
          <p:pic>
            <p:nvPicPr>
              <p:cNvPr id="125995" name="Entrada de lápiz 1259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3000" y="6048792"/>
                <a:ext cx="490140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77488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57249" y="1623527"/>
            <a:ext cx="10782300" cy="5118586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s-MX" sz="2400" dirty="0">
                <a:latin typeface="Bookman Old Style" pitchFamily="18" charset="0"/>
              </a:rPr>
              <a:t>Eventos dependientes e independientes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s-MX" sz="2400" dirty="0">
                <a:latin typeface="Bookman Old Style" pitchFamily="18" charset="0"/>
              </a:rPr>
              <a:t>Se tiene que:</a:t>
            </a:r>
          </a:p>
          <a:p>
            <a:pPr marL="609600" indent="-609600" algn="ctr">
              <a:lnSpc>
                <a:spcPct val="90000"/>
              </a:lnSpc>
              <a:buNone/>
            </a:pPr>
            <a:r>
              <a:rPr lang="en-US" sz="2400" dirty="0">
                <a:latin typeface="Bookman Old Style" pitchFamily="18" charset="0"/>
              </a:rPr>
              <a:t>P(M) = 0.50			P(</a:t>
            </a:r>
            <a:r>
              <a:rPr lang="es-MX" sz="2400" dirty="0">
                <a:latin typeface="Bookman Old Style" pitchFamily="18" charset="0"/>
              </a:rPr>
              <a:t>E) = 0.875  </a:t>
            </a:r>
            <a:endParaRPr lang="en-US" sz="2400" dirty="0">
              <a:latin typeface="Bookman Old Style" pitchFamily="18" charset="0"/>
            </a:endParaRPr>
          </a:p>
          <a:p>
            <a:pPr marL="609600" indent="-609600" algn="ctr">
              <a:lnSpc>
                <a:spcPct val="90000"/>
              </a:lnSpc>
              <a:buNone/>
            </a:pPr>
            <a:r>
              <a:rPr lang="en-US" sz="2400" dirty="0">
                <a:latin typeface="Bookman Old Style" pitchFamily="18" charset="0"/>
              </a:rPr>
              <a:t>P(H) = 0.50 			</a:t>
            </a:r>
            <a:r>
              <a:rPr lang="es-MX" sz="2400" dirty="0">
                <a:latin typeface="Bookman Old Style" pitchFamily="18" charset="0"/>
              </a:rPr>
              <a:t>P(D) = 0.125</a:t>
            </a:r>
          </a:p>
          <a:p>
            <a:pPr marL="609600" indent="-609600" algn="ctr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>
              <a:lnSpc>
                <a:spcPct val="90000"/>
              </a:lnSpc>
              <a:buNone/>
            </a:pPr>
            <a:endParaRPr lang="es-MX" sz="2400" dirty="0">
              <a:latin typeface="Bookman Old Style" pitchFamily="18" charset="0"/>
            </a:endParaRP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77953"/>
              </p:ext>
            </p:extLst>
          </p:nvPr>
        </p:nvGraphicFramePr>
        <p:xfrm>
          <a:off x="1802160" y="3419282"/>
          <a:ext cx="8892479" cy="2314576"/>
        </p:xfrm>
        <a:graphic>
          <a:graphicData uri="http://schemas.openxmlformats.org/drawingml/2006/table">
            <a:tbl>
              <a:tblPr/>
              <a:tblGrid>
                <a:gridCol w="2584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P(M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</a:rPr>
                        <a:t>E) = 0.40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P(D</a:t>
                      </a:r>
                      <a:r>
                        <a:rPr lang="es-MX" sz="2200" dirty="0">
                          <a:latin typeface="Bookman Old Style"/>
                          <a:ea typeface="Calibri"/>
                          <a:cs typeface="Times New Roman"/>
                          <a:sym typeface="Symbol"/>
                        </a:rPr>
                        <a:t></a:t>
                      </a:r>
                      <a:r>
                        <a:rPr lang="en-US" sz="2200" dirty="0">
                          <a:latin typeface="Bookman Old Style"/>
                          <a:ea typeface="Calibri"/>
                          <a:cs typeface="Times New Roman"/>
                        </a:rPr>
                        <a:t>H) = 0.025</a:t>
                      </a: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2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80" marR="56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7426800" y="8712"/>
              <a:ext cx="3606120" cy="9126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6000" y="-1728"/>
                <a:ext cx="362376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5964" name="Entrada de lápiz 125963"/>
              <p14:cNvContentPartPr/>
              <p14:nvPr/>
            </p14:nvContentPartPr>
            <p14:xfrm>
              <a:off x="10996560" y="200952"/>
              <a:ext cx="1116360" cy="507960"/>
            </p14:xfrm>
          </p:contentPart>
        </mc:Choice>
        <mc:Fallback xmlns="">
          <p:pic>
            <p:nvPicPr>
              <p:cNvPr id="125964" name="Entrada de lápiz 12596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85400" y="191592"/>
                <a:ext cx="113868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5965" name="Entrada de lápiz 125964"/>
              <p14:cNvContentPartPr/>
              <p14:nvPr/>
            </p14:nvContentPartPr>
            <p14:xfrm>
              <a:off x="11250720" y="330912"/>
              <a:ext cx="691200" cy="284400"/>
            </p14:xfrm>
          </p:contentPart>
        </mc:Choice>
        <mc:Fallback xmlns="">
          <p:pic>
            <p:nvPicPr>
              <p:cNvPr id="125965" name="Entrada de lápiz 12596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0640" y="321912"/>
                <a:ext cx="711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6028" name="Entrada de lápiz 126027"/>
              <p14:cNvContentPartPr/>
              <p14:nvPr/>
            </p14:nvContentPartPr>
            <p14:xfrm>
              <a:off x="7661160" y="4484592"/>
              <a:ext cx="61560" cy="0"/>
            </p14:xfrm>
          </p:contentPart>
        </mc:Choice>
        <mc:Fallback xmlns="">
          <p:pic>
            <p:nvPicPr>
              <p:cNvPr id="126028" name="Entrada de lápiz 1260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61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049" name="Entrada de lápiz 126048"/>
              <p14:cNvContentPartPr/>
              <p14:nvPr/>
            </p14:nvContentPartPr>
            <p14:xfrm>
              <a:off x="8954280" y="4771872"/>
              <a:ext cx="2210400" cy="210240"/>
            </p14:xfrm>
          </p:contentPart>
        </mc:Choice>
        <mc:Fallback xmlns="">
          <p:pic>
            <p:nvPicPr>
              <p:cNvPr id="126049" name="Entrada de lápiz 1260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6000" y="4763952"/>
                <a:ext cx="2227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055" name="Entrada de lápiz 126054"/>
              <p14:cNvContentPartPr/>
              <p14:nvPr/>
            </p14:nvContentPartPr>
            <p14:xfrm>
              <a:off x="451080" y="3164112"/>
              <a:ext cx="10993320" cy="3762720"/>
            </p14:xfrm>
          </p:contentPart>
        </mc:Choice>
        <mc:Fallback xmlns="">
          <p:pic>
            <p:nvPicPr>
              <p:cNvPr id="126055" name="Entrada de lápiz 12605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1720" y="3154752"/>
                <a:ext cx="11011320" cy="37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6092" name="Entrada de lápiz 126091"/>
              <p14:cNvContentPartPr/>
              <p14:nvPr/>
            </p14:nvContentPartPr>
            <p14:xfrm>
              <a:off x="7924320" y="918792"/>
              <a:ext cx="2143800" cy="503280"/>
            </p14:xfrm>
          </p:contentPart>
        </mc:Choice>
        <mc:Fallback xmlns="">
          <p:pic>
            <p:nvPicPr>
              <p:cNvPr id="126092" name="Entrada de lápiz 1260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15680" y="908712"/>
                <a:ext cx="216216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6095" name="Entrada de lápiz 126094"/>
              <p14:cNvContentPartPr/>
              <p14:nvPr/>
            </p14:nvContentPartPr>
            <p14:xfrm>
              <a:off x="10117440" y="1113912"/>
              <a:ext cx="442080" cy="203040"/>
            </p14:xfrm>
          </p:contentPart>
        </mc:Choice>
        <mc:Fallback xmlns="">
          <p:pic>
            <p:nvPicPr>
              <p:cNvPr id="126095" name="Entrada de lápiz 1260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12400" y="1105272"/>
                <a:ext cx="456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6122" name="Entrada de lápiz 126121"/>
              <p14:cNvContentPartPr/>
              <p14:nvPr/>
            </p14:nvContentPartPr>
            <p14:xfrm>
              <a:off x="346680" y="4492512"/>
              <a:ext cx="3396240" cy="1368720"/>
            </p14:xfrm>
          </p:contentPart>
        </mc:Choice>
        <mc:Fallback xmlns="">
          <p:pic>
            <p:nvPicPr>
              <p:cNvPr id="126122" name="Entrada de lápiz 1261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120" y="4485312"/>
                <a:ext cx="3413520" cy="13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6224" name="Entrada de lápiz 126223"/>
              <p14:cNvContentPartPr/>
              <p14:nvPr/>
            </p14:nvContentPartPr>
            <p14:xfrm>
              <a:off x="9625320" y="6391872"/>
              <a:ext cx="671400" cy="57960"/>
            </p14:xfrm>
          </p:contentPart>
        </mc:Choice>
        <mc:Fallback xmlns="">
          <p:pic>
            <p:nvPicPr>
              <p:cNvPr id="126224" name="Entrada de lápiz 1262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15960" y="6381432"/>
                <a:ext cx="691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6227" name="Entrada de lápiz 126226"/>
              <p14:cNvContentPartPr/>
              <p14:nvPr/>
            </p14:nvContentPartPr>
            <p14:xfrm>
              <a:off x="7784640" y="1001592"/>
              <a:ext cx="122040" cy="90000"/>
            </p14:xfrm>
          </p:contentPart>
        </mc:Choice>
        <mc:Fallback xmlns="">
          <p:pic>
            <p:nvPicPr>
              <p:cNvPr id="126227" name="Entrada de lápiz 1262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76000" y="991872"/>
                <a:ext cx="1407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228" name="Entrada de lápiz 126227"/>
              <p14:cNvContentPartPr/>
              <p14:nvPr/>
            </p14:nvContentPartPr>
            <p14:xfrm>
              <a:off x="8128440" y="1037952"/>
              <a:ext cx="1887840" cy="263520"/>
            </p14:xfrm>
          </p:contentPart>
        </mc:Choice>
        <mc:Fallback xmlns="">
          <p:pic>
            <p:nvPicPr>
              <p:cNvPr id="126228" name="Entrada de lápiz 1262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23400" y="1027152"/>
                <a:ext cx="190368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01672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Entrada de lápiz 5"/>
              <p14:cNvContentPartPr/>
              <p14:nvPr/>
            </p14:nvContentPartPr>
            <p14:xfrm>
              <a:off x="872640" y="1727712"/>
              <a:ext cx="9158400" cy="442980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320" y="1717992"/>
                <a:ext cx="9171360" cy="44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68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01352" y="1620729"/>
            <a:ext cx="11279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/>
              <a:t>Ejemplo</a:t>
            </a:r>
          </a:p>
          <a:p>
            <a:pPr algn="just"/>
            <a:r>
              <a:rPr lang="es-MX" sz="2400" dirty="0"/>
              <a:t>En las fábricas a los trabajadores constantemente se les motiva para que practiquen la tolerancia cero para Prevenir los accidentes en el lugar de trabajo. Los accidentes pueden ocurrir por que el ambiente o las condiciones laborales son inseguros en sí mismos. Por otro lado, los accidentes pueden ocurrir por negligencia o simplemente por fallas humanas. Además los horarios de trabajo de 7:00 am a 3:00 pm (turno matutino), de 3:00 pm a 11:00 pm (turno vespertino) y de 11:00 pm a 7:00 am (turno nocturno) pueden ser un factor. El año pasado ocurrieron 300 accidentes. Los porcentajes de los accidentes por la combinación de condiciones son: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116673"/>
              </p:ext>
            </p:extLst>
          </p:nvPr>
        </p:nvGraphicFramePr>
        <p:xfrm>
          <a:off x="5561044" y="4879909"/>
          <a:ext cx="4441371" cy="173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961">
                  <a:extLst>
                    <a:ext uri="{9D8B030D-6E8A-4147-A177-3AD203B41FA5}">
                      <a16:colId xmlns:a16="http://schemas.microsoft.com/office/drawing/2014/main" val="278603762"/>
                    </a:ext>
                  </a:extLst>
                </a:gridCol>
                <a:gridCol w="1620218">
                  <a:extLst>
                    <a:ext uri="{9D8B030D-6E8A-4147-A177-3AD203B41FA5}">
                      <a16:colId xmlns:a16="http://schemas.microsoft.com/office/drawing/2014/main" val="3551087625"/>
                    </a:ext>
                  </a:extLst>
                </a:gridCol>
                <a:gridCol w="1922192">
                  <a:extLst>
                    <a:ext uri="{9D8B030D-6E8A-4147-A177-3AD203B41FA5}">
                      <a16:colId xmlns:a16="http://schemas.microsoft.com/office/drawing/2014/main" val="1896799078"/>
                    </a:ext>
                  </a:extLst>
                </a:gridCol>
              </a:tblGrid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05600"/>
                  </a:ext>
                </a:extLst>
              </a:tr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99524"/>
                  </a:ext>
                </a:extLst>
              </a:tr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76595"/>
                  </a:ext>
                </a:extLst>
              </a:tr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1347"/>
                  </a:ext>
                </a:extLst>
              </a:tr>
            </a:tbl>
          </a:graphicData>
        </a:graphic>
      </p:graphicFrame>
      <p:sp>
        <p:nvSpPr>
          <p:cNvPr id="38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80333858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812800" y="1492491"/>
            <a:ext cx="1082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Si se elige aleatoriamente un reporte de accidente de entre los 300 reportes: ¿Cuál es la probabilidad de que el accidente haya ocurrido:</a:t>
            </a:r>
          </a:p>
          <a:p>
            <a:pPr algn="just"/>
            <a:endParaRPr lang="es-MX" sz="2400" dirty="0"/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en el turno nocturno? 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debido a las condiciones inseguras?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¿Son independientes los eventos del turno vespertino y el turno nocturno? ¿son mutuamente excluyentes?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Durante los turnos vespertino o nocturno?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¿Cuál es la probabilidad de que haya ocurrido en el turno nocturno si se sabe que fue debido a una falla humana?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Si se sabe que ocurrió en el turno matutino ¿cuál es la probabilidad de que sea debido a las condiciones inseguras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2400" dirty="0"/>
              <a:t>Los eventos del turno matutino y que el accidente ocurra debido a fallas humanas son independientes? ¿son mutuamente excluyentes?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93581072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3504" y="557784"/>
            <a:ext cx="53090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Eventos</a:t>
            </a:r>
          </a:p>
          <a:p>
            <a:r>
              <a:rPr lang="es-MX" dirty="0"/>
              <a:t>M: que el accidente ocurra en el turno matutino</a:t>
            </a:r>
          </a:p>
          <a:p>
            <a:r>
              <a:rPr lang="es-MX" dirty="0"/>
              <a:t>V: que el accidente ocurra en el turno vespertino</a:t>
            </a:r>
          </a:p>
          <a:p>
            <a:r>
              <a:rPr lang="es-MX" dirty="0"/>
              <a:t>N: que el accidente ocurra en el turno nocturno</a:t>
            </a:r>
          </a:p>
          <a:p>
            <a:r>
              <a:rPr lang="es-MX" dirty="0"/>
              <a:t>CI: que el accidente sea debido a condiciones inseguras</a:t>
            </a:r>
          </a:p>
          <a:p>
            <a:r>
              <a:rPr lang="es-MX" dirty="0"/>
              <a:t>FH: que el accidente sea por fallas humanas</a:t>
            </a:r>
          </a:p>
          <a:p>
            <a:endParaRPr lang="es-MX" dirty="0"/>
          </a:p>
          <a:p>
            <a:r>
              <a:rPr lang="es-MX" dirty="0"/>
              <a:t>En total ocurrieron 300 reportes de accidentes 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38085"/>
              </p:ext>
            </p:extLst>
          </p:nvPr>
        </p:nvGraphicFramePr>
        <p:xfrm>
          <a:off x="6347428" y="844324"/>
          <a:ext cx="4441371" cy="173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961">
                  <a:extLst>
                    <a:ext uri="{9D8B030D-6E8A-4147-A177-3AD203B41FA5}">
                      <a16:colId xmlns:a16="http://schemas.microsoft.com/office/drawing/2014/main" val="278603762"/>
                    </a:ext>
                  </a:extLst>
                </a:gridCol>
                <a:gridCol w="1620218">
                  <a:extLst>
                    <a:ext uri="{9D8B030D-6E8A-4147-A177-3AD203B41FA5}">
                      <a16:colId xmlns:a16="http://schemas.microsoft.com/office/drawing/2014/main" val="3551087625"/>
                    </a:ext>
                  </a:extLst>
                </a:gridCol>
                <a:gridCol w="1922192">
                  <a:extLst>
                    <a:ext uri="{9D8B030D-6E8A-4147-A177-3AD203B41FA5}">
                      <a16:colId xmlns:a16="http://schemas.microsoft.com/office/drawing/2014/main" val="1896799078"/>
                    </a:ext>
                  </a:extLst>
                </a:gridCol>
              </a:tblGrid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05600"/>
                  </a:ext>
                </a:extLst>
              </a:tr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99524"/>
                  </a:ext>
                </a:extLst>
              </a:tr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76595"/>
                  </a:ext>
                </a:extLst>
              </a:tr>
              <a:tr h="433811">
                <a:tc>
                  <a:txBody>
                    <a:bodyPr/>
                    <a:lstStyle/>
                    <a:p>
                      <a:r>
                        <a:rPr lang="es-MX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13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Entrada de lápiz 7"/>
              <p14:cNvContentPartPr/>
              <p14:nvPr/>
            </p14:nvContentPartPr>
            <p14:xfrm>
              <a:off x="754920" y="3441672"/>
              <a:ext cx="229680" cy="1733040"/>
            </p14:xfrm>
          </p:contentPart>
        </mc:Choice>
        <mc:Fallback xmlns="">
          <p:pic>
            <p:nvPicPr>
              <p:cNvPr id="8" name="Entrada de lápiz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480" y="3433392"/>
                <a:ext cx="251640" cy="17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Entrada de lápiz 34"/>
              <p14:cNvContentPartPr/>
              <p14:nvPr/>
            </p14:nvContentPartPr>
            <p14:xfrm>
              <a:off x="304560" y="5473872"/>
              <a:ext cx="709920" cy="321480"/>
            </p14:xfrm>
          </p:contentPart>
        </mc:Choice>
        <mc:Fallback xmlns="">
          <p:pic>
            <p:nvPicPr>
              <p:cNvPr id="35" name="Entrada de lápiz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000" y="5464512"/>
                <a:ext cx="7282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Entrada de lápiz 43"/>
              <p14:cNvContentPartPr/>
              <p14:nvPr/>
            </p14:nvContentPartPr>
            <p14:xfrm>
              <a:off x="772920" y="3672072"/>
              <a:ext cx="3895200" cy="1594800"/>
            </p14:xfrm>
          </p:contentPart>
        </mc:Choice>
        <mc:Fallback xmlns="">
          <p:pic>
            <p:nvPicPr>
              <p:cNvPr id="44" name="Entrada de lápiz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600" y="3665952"/>
                <a:ext cx="3907440" cy="16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Entrada de lápiz 47"/>
              <p14:cNvContentPartPr/>
              <p14:nvPr/>
            </p14:nvContentPartPr>
            <p14:xfrm>
              <a:off x="699120" y="4443192"/>
              <a:ext cx="3920760" cy="243360"/>
            </p14:xfrm>
          </p:contentPart>
        </mc:Choice>
        <mc:Fallback xmlns="">
          <p:pic>
            <p:nvPicPr>
              <p:cNvPr id="48" name="Entrada de lápiz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800" y="4438152"/>
                <a:ext cx="39304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Entrada de lápiz 50"/>
              <p14:cNvContentPartPr/>
              <p14:nvPr/>
            </p14:nvContentPartPr>
            <p14:xfrm>
              <a:off x="661680" y="2953512"/>
              <a:ext cx="3283560" cy="2866680"/>
            </p14:xfrm>
          </p:contentPart>
        </mc:Choice>
        <mc:Fallback xmlns="">
          <p:pic>
            <p:nvPicPr>
              <p:cNvPr id="51" name="Entrada de lápiz 5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4120" y="2948472"/>
                <a:ext cx="3298320" cy="28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Entrada de lápiz 53"/>
              <p14:cNvContentPartPr/>
              <p14:nvPr/>
            </p14:nvContentPartPr>
            <p14:xfrm>
              <a:off x="3634200" y="2937312"/>
              <a:ext cx="142200" cy="2701080"/>
            </p14:xfrm>
          </p:contentPart>
        </mc:Choice>
        <mc:Fallback xmlns="">
          <p:pic>
            <p:nvPicPr>
              <p:cNvPr id="54" name="Entrada de lápiz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28800" y="2931912"/>
                <a:ext cx="156600" cy="27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Entrada de lápiz 55"/>
              <p14:cNvContentPartPr/>
              <p14:nvPr/>
            </p14:nvContentPartPr>
            <p14:xfrm>
              <a:off x="4317840" y="5094072"/>
              <a:ext cx="386280" cy="43920"/>
            </p14:xfrm>
          </p:contentPart>
        </mc:Choice>
        <mc:Fallback xmlns="">
          <p:pic>
            <p:nvPicPr>
              <p:cNvPr id="56" name="Entrada de lápiz 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09200" y="5089392"/>
                <a:ext cx="4046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Entrada de lápiz 66"/>
              <p14:cNvContentPartPr/>
              <p14:nvPr/>
            </p14:nvContentPartPr>
            <p14:xfrm>
              <a:off x="3822840" y="2968632"/>
              <a:ext cx="999360" cy="1958040"/>
            </p14:xfrm>
          </p:contentPart>
        </mc:Choice>
        <mc:Fallback xmlns="">
          <p:pic>
            <p:nvPicPr>
              <p:cNvPr id="67" name="Entrada de lápiz 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5640" y="2959272"/>
                <a:ext cx="1014120" cy="19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Entrada de lápiz 73"/>
              <p14:cNvContentPartPr/>
              <p14:nvPr/>
            </p14:nvContentPartPr>
            <p14:xfrm>
              <a:off x="752760" y="4083192"/>
              <a:ext cx="194760" cy="216360"/>
            </p14:xfrm>
          </p:contentPart>
        </mc:Choice>
        <mc:Fallback xmlns="">
          <p:pic>
            <p:nvPicPr>
              <p:cNvPr id="74" name="Entrada de lápiz 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320" y="4072032"/>
                <a:ext cx="217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Entrada de lápiz 77"/>
              <p14:cNvContentPartPr/>
              <p14:nvPr/>
            </p14:nvContentPartPr>
            <p14:xfrm>
              <a:off x="3015720" y="3004992"/>
              <a:ext cx="381960" cy="146880"/>
            </p14:xfrm>
          </p:contentPart>
        </mc:Choice>
        <mc:Fallback xmlns="">
          <p:pic>
            <p:nvPicPr>
              <p:cNvPr id="78" name="Entrada de lápiz 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8160" y="2995632"/>
                <a:ext cx="399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Entrada de lápiz 82"/>
              <p14:cNvContentPartPr/>
              <p14:nvPr/>
            </p14:nvContentPartPr>
            <p14:xfrm>
              <a:off x="1723680" y="2953872"/>
              <a:ext cx="374760" cy="199440"/>
            </p14:xfrm>
          </p:contentPart>
        </mc:Choice>
        <mc:Fallback xmlns="">
          <p:pic>
            <p:nvPicPr>
              <p:cNvPr id="83" name="Entrada de lápiz 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12880" y="2943432"/>
                <a:ext cx="395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9" name="Entrada de lápiz 98"/>
              <p14:cNvContentPartPr/>
              <p14:nvPr/>
            </p14:nvContentPartPr>
            <p14:xfrm>
              <a:off x="1415880" y="3351672"/>
              <a:ext cx="2054520" cy="1629360"/>
            </p14:xfrm>
          </p:contentPart>
        </mc:Choice>
        <mc:Fallback xmlns="">
          <p:pic>
            <p:nvPicPr>
              <p:cNvPr id="99" name="Entrada de lápiz 9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7600" y="3344472"/>
                <a:ext cx="207144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3" name="Entrada de lápiz 112"/>
              <p14:cNvContentPartPr/>
              <p14:nvPr/>
            </p14:nvContentPartPr>
            <p14:xfrm>
              <a:off x="3943440" y="3209832"/>
              <a:ext cx="511920" cy="44640"/>
            </p14:xfrm>
          </p:contentPart>
        </mc:Choice>
        <mc:Fallback xmlns="">
          <p:pic>
            <p:nvPicPr>
              <p:cNvPr id="113" name="Entrada de lápiz 1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35520" y="3201192"/>
                <a:ext cx="524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" name="Entrada de lápiz 129"/>
              <p14:cNvContentPartPr/>
              <p14:nvPr/>
            </p14:nvContentPartPr>
            <p14:xfrm>
              <a:off x="1528560" y="5385312"/>
              <a:ext cx="581760" cy="240480"/>
            </p14:xfrm>
          </p:contentPart>
        </mc:Choice>
        <mc:Fallback xmlns="">
          <p:pic>
            <p:nvPicPr>
              <p:cNvPr id="130" name="Entrada de lápiz 12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23160" y="5379192"/>
                <a:ext cx="5950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2" name="Entrada de lápiz 131"/>
              <p14:cNvContentPartPr/>
              <p14:nvPr/>
            </p14:nvContentPartPr>
            <p14:xfrm>
              <a:off x="2895120" y="5256792"/>
              <a:ext cx="517680" cy="267840"/>
            </p14:xfrm>
          </p:contentPart>
        </mc:Choice>
        <mc:Fallback xmlns="">
          <p:pic>
            <p:nvPicPr>
              <p:cNvPr id="132" name="Entrada de lápiz 1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88280" y="5249592"/>
                <a:ext cx="529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Entrada de lápiz 135"/>
              <p14:cNvContentPartPr/>
              <p14:nvPr/>
            </p14:nvContentPartPr>
            <p14:xfrm>
              <a:off x="4128120" y="5299632"/>
              <a:ext cx="117360" cy="199440"/>
            </p14:xfrm>
          </p:contentPart>
        </mc:Choice>
        <mc:Fallback xmlns="">
          <p:pic>
            <p:nvPicPr>
              <p:cNvPr id="136" name="Entrada de lápiz 1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9480" y="5289552"/>
                <a:ext cx="13428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602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13120" y="395280"/>
            <a:ext cx="4517640" cy="2882880"/>
            <a:chOff x="213120" y="395280"/>
            <a:chExt cx="4517640" cy="28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Entrada de lápiz 7"/>
                <p14:cNvContentPartPr/>
                <p14:nvPr/>
              </p14:nvContentPartPr>
              <p14:xfrm>
                <a:off x="663480" y="899640"/>
                <a:ext cx="229680" cy="1733040"/>
              </p14:xfrm>
            </p:contentPart>
          </mc:Choice>
          <mc:Fallback xmlns="">
            <p:pic>
              <p:nvPicPr>
                <p:cNvPr id="8" name="Entrada de lápiz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040" y="891360"/>
                  <a:ext cx="25164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Entrada de lápiz 34"/>
                <p14:cNvContentPartPr/>
                <p14:nvPr/>
              </p14:nvContentPartPr>
              <p14:xfrm>
                <a:off x="213120" y="2931840"/>
                <a:ext cx="709920" cy="321480"/>
              </p14:xfrm>
            </p:contentPart>
          </mc:Choice>
          <mc:Fallback xmlns="">
            <p:pic>
              <p:nvPicPr>
                <p:cNvPr id="35" name="Entrada de lápiz 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560" y="2922480"/>
                  <a:ext cx="728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Entrada de lápiz 43"/>
                <p14:cNvContentPartPr/>
                <p14:nvPr/>
              </p14:nvContentPartPr>
              <p14:xfrm>
                <a:off x="681480" y="1130040"/>
                <a:ext cx="3895200" cy="1594800"/>
              </p14:xfrm>
            </p:contentPart>
          </mc:Choice>
          <mc:Fallback xmlns="">
            <p:pic>
              <p:nvPicPr>
                <p:cNvPr id="44" name="Entrada de lápiz 4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160" y="1123920"/>
                  <a:ext cx="3907440" cy="16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Entrada de lápiz 47"/>
                <p14:cNvContentPartPr/>
                <p14:nvPr/>
              </p14:nvContentPartPr>
              <p14:xfrm>
                <a:off x="607680" y="1901160"/>
                <a:ext cx="3920760" cy="243360"/>
              </p14:xfrm>
            </p:contentPart>
          </mc:Choice>
          <mc:Fallback xmlns="">
            <p:pic>
              <p:nvPicPr>
                <p:cNvPr id="48" name="Entrada de lápiz 4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3360" y="1896120"/>
                  <a:ext cx="3930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Entrada de lápiz 50"/>
                <p14:cNvContentPartPr/>
                <p14:nvPr/>
              </p14:nvContentPartPr>
              <p14:xfrm>
                <a:off x="570240" y="411480"/>
                <a:ext cx="3283560" cy="2866680"/>
              </p14:xfrm>
            </p:contentPart>
          </mc:Choice>
          <mc:Fallback xmlns="">
            <p:pic>
              <p:nvPicPr>
                <p:cNvPr id="51" name="Entrada de lápiz 5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680" y="406440"/>
                  <a:ext cx="3298320" cy="28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Entrada de lápiz 53"/>
                <p14:cNvContentPartPr/>
                <p14:nvPr/>
              </p14:nvContentPartPr>
              <p14:xfrm>
                <a:off x="3542760" y="395280"/>
                <a:ext cx="142200" cy="2701080"/>
              </p14:xfrm>
            </p:contentPart>
          </mc:Choice>
          <mc:Fallback xmlns="">
            <p:pic>
              <p:nvPicPr>
                <p:cNvPr id="54" name="Entrada de lápiz 5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37360" y="389880"/>
                  <a:ext cx="156600" cy="27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Entrada de lápiz 55"/>
                <p14:cNvContentPartPr/>
                <p14:nvPr/>
              </p14:nvContentPartPr>
              <p14:xfrm>
                <a:off x="4226400" y="2552040"/>
                <a:ext cx="386280" cy="43920"/>
              </p14:xfrm>
            </p:contentPart>
          </mc:Choice>
          <mc:Fallback xmlns="">
            <p:pic>
              <p:nvPicPr>
                <p:cNvPr id="56" name="Entrada de lápiz 5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17760" y="2547360"/>
                  <a:ext cx="404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7" name="Entrada de lápiz 66"/>
                <p14:cNvContentPartPr/>
                <p14:nvPr/>
              </p14:nvContentPartPr>
              <p14:xfrm>
                <a:off x="3731400" y="426600"/>
                <a:ext cx="999360" cy="1958040"/>
              </p14:xfrm>
            </p:contentPart>
          </mc:Choice>
          <mc:Fallback xmlns="">
            <p:pic>
              <p:nvPicPr>
                <p:cNvPr id="67" name="Entrada de lápiz 6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4200" y="417240"/>
                  <a:ext cx="1014120" cy="19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4" name="Entrada de lápiz 73"/>
                <p14:cNvContentPartPr/>
                <p14:nvPr/>
              </p14:nvContentPartPr>
              <p14:xfrm>
                <a:off x="661320" y="1541160"/>
                <a:ext cx="194760" cy="216360"/>
              </p14:xfrm>
            </p:contentPart>
          </mc:Choice>
          <mc:Fallback xmlns="">
            <p:pic>
              <p:nvPicPr>
                <p:cNvPr id="74" name="Entrada de lápiz 7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0880" y="1530000"/>
                  <a:ext cx="21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Entrada de lápiz 77"/>
                <p14:cNvContentPartPr/>
                <p14:nvPr/>
              </p14:nvContentPartPr>
              <p14:xfrm>
                <a:off x="2924280" y="462960"/>
                <a:ext cx="381960" cy="146880"/>
              </p14:xfrm>
            </p:contentPart>
          </mc:Choice>
          <mc:Fallback xmlns="">
            <p:pic>
              <p:nvPicPr>
                <p:cNvPr id="78" name="Entrada de lápiz 7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6720" y="453600"/>
                  <a:ext cx="399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3" name="Entrada de lápiz 82"/>
                <p14:cNvContentPartPr/>
                <p14:nvPr/>
              </p14:nvContentPartPr>
              <p14:xfrm>
                <a:off x="1632240" y="411840"/>
                <a:ext cx="374760" cy="199440"/>
              </p14:xfrm>
            </p:contentPart>
          </mc:Choice>
          <mc:Fallback xmlns="">
            <p:pic>
              <p:nvPicPr>
                <p:cNvPr id="83" name="Entrada de lápiz 8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1440" y="401400"/>
                  <a:ext cx="39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9" name="Entrada de lápiz 98"/>
                <p14:cNvContentPartPr/>
                <p14:nvPr/>
              </p14:nvContentPartPr>
              <p14:xfrm>
                <a:off x="1324440" y="809640"/>
                <a:ext cx="2054520" cy="1629360"/>
              </p14:xfrm>
            </p:contentPart>
          </mc:Choice>
          <mc:Fallback xmlns="">
            <p:pic>
              <p:nvPicPr>
                <p:cNvPr id="99" name="Entrada de lápiz 9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16160" y="802440"/>
                  <a:ext cx="2071440" cy="16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3" name="Entrada de lápiz 112"/>
                <p14:cNvContentPartPr/>
                <p14:nvPr/>
              </p14:nvContentPartPr>
              <p14:xfrm>
                <a:off x="3852000" y="667800"/>
                <a:ext cx="511920" cy="44640"/>
              </p14:xfrm>
            </p:contentPart>
          </mc:Choice>
          <mc:Fallback xmlns="">
            <p:pic>
              <p:nvPicPr>
                <p:cNvPr id="113" name="Entrada de lápiz 11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4080" y="659160"/>
                  <a:ext cx="524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0" name="Entrada de lápiz 129"/>
                <p14:cNvContentPartPr/>
                <p14:nvPr/>
              </p14:nvContentPartPr>
              <p14:xfrm>
                <a:off x="1437120" y="2843280"/>
                <a:ext cx="581760" cy="240480"/>
              </p14:xfrm>
            </p:contentPart>
          </mc:Choice>
          <mc:Fallback xmlns="">
            <p:pic>
              <p:nvPicPr>
                <p:cNvPr id="130" name="Entrada de lápiz 12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1720" y="2837160"/>
                  <a:ext cx="595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2" name="Entrada de lápiz 131"/>
                <p14:cNvContentPartPr/>
                <p14:nvPr/>
              </p14:nvContentPartPr>
              <p14:xfrm>
                <a:off x="2803680" y="2714760"/>
                <a:ext cx="517680" cy="267840"/>
              </p14:xfrm>
            </p:contentPart>
          </mc:Choice>
          <mc:Fallback xmlns="">
            <p:pic>
              <p:nvPicPr>
                <p:cNvPr id="132" name="Entrada de lápiz 13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6840" y="2707560"/>
                  <a:ext cx="529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6" name="Entrada de lápiz 135"/>
                <p14:cNvContentPartPr/>
                <p14:nvPr/>
              </p14:nvContentPartPr>
              <p14:xfrm>
                <a:off x="4036680" y="2757600"/>
                <a:ext cx="117360" cy="199440"/>
              </p14:xfrm>
            </p:contentPart>
          </mc:Choice>
          <mc:Fallback xmlns="">
            <p:pic>
              <p:nvPicPr>
                <p:cNvPr id="136" name="Entrada de lápiz 135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8040" y="2747520"/>
                  <a:ext cx="134280" cy="21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3 CuadroTexto"/>
          <p:cNvSpPr txBox="1"/>
          <p:nvPr/>
        </p:nvSpPr>
        <p:spPr>
          <a:xfrm>
            <a:off x="4901040" y="157725"/>
            <a:ext cx="6902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Si se elige aleatoriamente un reporte de accidente de entre los 300 reportes: ¿Cuál es la probabilidad de que el accidente haya ocurrido:</a:t>
            </a:r>
          </a:p>
          <a:p>
            <a:pPr algn="just"/>
            <a:endParaRPr lang="es-MX" sz="1600" dirty="0"/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en el turno nocturno? 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debido a las condiciones inseguras?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¿Son independientes los eventos del turno vespertino y el turno nocturno? ¿son mutuamente excluyentes?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Durante los turnos vespertino o nocturno?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¿Cuál es la probabilidad de que haya ocurrido en el turno nocturno si se sabe que fue debido a una falla humana?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Si se sabe que ocurrió en el turno matutino ¿cuál es la probabilidad de que sea debido a las condiciones inseguras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Los eventos del turno matutino y que el accidente ocurra debido a fallas humanas son independientes? ¿son mutuamente excluyentes?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Entrada de lápiz 10"/>
              <p14:cNvContentPartPr/>
              <p14:nvPr/>
            </p14:nvContentPartPr>
            <p14:xfrm>
              <a:off x="75240" y="3947832"/>
              <a:ext cx="3085560" cy="293148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960" y="3939552"/>
                <a:ext cx="3103920" cy="29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Entrada de lápiz 40"/>
              <p14:cNvContentPartPr/>
              <p14:nvPr/>
            </p14:nvContentPartPr>
            <p14:xfrm>
              <a:off x="8603280" y="1659312"/>
              <a:ext cx="1198440" cy="50040"/>
            </p14:xfrm>
          </p:contentPart>
        </mc:Choice>
        <mc:Fallback xmlns="">
          <p:pic>
            <p:nvPicPr>
              <p:cNvPr id="41" name="Entrada de lápiz 4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98600" y="1651752"/>
                <a:ext cx="121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Entrada de lápiz 42"/>
              <p14:cNvContentPartPr/>
              <p14:nvPr/>
            </p14:nvContentPartPr>
            <p14:xfrm>
              <a:off x="9148680" y="1339992"/>
              <a:ext cx="183600" cy="133920"/>
            </p14:xfrm>
          </p:contentPart>
        </mc:Choice>
        <mc:Fallback xmlns="">
          <p:pic>
            <p:nvPicPr>
              <p:cNvPr id="43" name="Entrada de lápiz 4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41120" y="1329192"/>
                <a:ext cx="2019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Entrada de lápiz 44"/>
              <p14:cNvContentPartPr/>
              <p14:nvPr/>
            </p14:nvContentPartPr>
            <p14:xfrm>
              <a:off x="10540080" y="1651752"/>
              <a:ext cx="1011240" cy="30960"/>
            </p14:xfrm>
          </p:contentPart>
        </mc:Choice>
        <mc:Fallback xmlns="">
          <p:pic>
            <p:nvPicPr>
              <p:cNvPr id="45" name="Entrada de lápiz 4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32520" y="1645632"/>
                <a:ext cx="1027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Entrada de lápiz 46"/>
              <p14:cNvContentPartPr/>
              <p14:nvPr/>
            </p14:nvContentPartPr>
            <p14:xfrm>
              <a:off x="10661760" y="1318752"/>
              <a:ext cx="208080" cy="128520"/>
            </p14:xfrm>
          </p:contentPart>
        </mc:Choice>
        <mc:Fallback xmlns="">
          <p:pic>
            <p:nvPicPr>
              <p:cNvPr id="47" name="Entrada de lápiz 4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54200" y="1309752"/>
                <a:ext cx="224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Entrada de lápiz 124"/>
              <p14:cNvContentPartPr/>
              <p14:nvPr/>
            </p14:nvContentPartPr>
            <p14:xfrm>
              <a:off x="4236840" y="3778776"/>
              <a:ext cx="7629840" cy="3016080"/>
            </p14:xfrm>
          </p:contentPart>
        </mc:Choice>
        <mc:Fallback xmlns="">
          <p:pic>
            <p:nvPicPr>
              <p:cNvPr id="125" name="Entrada de lápiz 1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7480" y="3769416"/>
                <a:ext cx="7649640" cy="30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7" name="Entrada de lápiz 126"/>
              <p14:cNvContentPartPr/>
              <p14:nvPr/>
            </p14:nvContentPartPr>
            <p14:xfrm>
              <a:off x="6937200" y="2123136"/>
              <a:ext cx="1767600" cy="34560"/>
            </p14:xfrm>
          </p:contentPart>
        </mc:Choice>
        <mc:Fallback xmlns="">
          <p:pic>
            <p:nvPicPr>
              <p:cNvPr id="127" name="Entrada de lápiz 1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1440" y="2115936"/>
                <a:ext cx="178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9" name="Entrada de lápiz 208"/>
              <p14:cNvContentPartPr/>
              <p14:nvPr/>
            </p14:nvContentPartPr>
            <p14:xfrm>
              <a:off x="11360520" y="2393856"/>
              <a:ext cx="418320" cy="8280"/>
            </p14:xfrm>
          </p:contentPart>
        </mc:Choice>
        <mc:Fallback xmlns="">
          <p:pic>
            <p:nvPicPr>
              <p:cNvPr id="209" name="Entrada de lápiz 20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356200" y="2385576"/>
                <a:ext cx="430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1" name="Entrada de lápiz 210"/>
              <p14:cNvContentPartPr/>
              <p14:nvPr/>
            </p14:nvContentPartPr>
            <p14:xfrm>
              <a:off x="5657400" y="2636856"/>
              <a:ext cx="456840" cy="20880"/>
            </p14:xfrm>
          </p:contentPart>
        </mc:Choice>
        <mc:Fallback xmlns="">
          <p:pic>
            <p:nvPicPr>
              <p:cNvPr id="211" name="Entrada de lápiz 2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50200" y="2628216"/>
                <a:ext cx="4723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3" name="Entrada de lápiz 242"/>
              <p14:cNvContentPartPr/>
              <p14:nvPr/>
            </p14:nvContentPartPr>
            <p14:xfrm>
              <a:off x="6627600" y="5676696"/>
              <a:ext cx="1214640" cy="130680"/>
            </p14:xfrm>
          </p:contentPart>
        </mc:Choice>
        <mc:Fallback xmlns="">
          <p:pic>
            <p:nvPicPr>
              <p:cNvPr id="243" name="Entrada de lápiz 2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20760" y="5666976"/>
                <a:ext cx="1231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3" name="Entrada de lápiz 292"/>
              <p14:cNvContentPartPr/>
              <p14:nvPr/>
            </p14:nvContentPartPr>
            <p14:xfrm>
              <a:off x="10748880" y="4976496"/>
              <a:ext cx="979560" cy="50040"/>
            </p14:xfrm>
          </p:contentPart>
        </mc:Choice>
        <mc:Fallback xmlns="">
          <p:pic>
            <p:nvPicPr>
              <p:cNvPr id="293" name="Entrada de lápiz 29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41680" y="4967496"/>
                <a:ext cx="995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6" name="Entrada de lápiz 305"/>
              <p14:cNvContentPartPr/>
              <p14:nvPr/>
            </p14:nvContentPartPr>
            <p14:xfrm>
              <a:off x="9425880" y="5507496"/>
              <a:ext cx="1299240" cy="167400"/>
            </p14:xfrm>
          </p:contentPart>
        </mc:Choice>
        <mc:Fallback xmlns="">
          <p:pic>
            <p:nvPicPr>
              <p:cNvPr id="306" name="Entrada de lápiz 30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17960" y="5499936"/>
                <a:ext cx="1318320" cy="1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8044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13120" y="395280"/>
            <a:ext cx="4517640" cy="2882880"/>
            <a:chOff x="213120" y="395280"/>
            <a:chExt cx="4517640" cy="28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Entrada de lápiz 7"/>
                <p14:cNvContentPartPr/>
                <p14:nvPr/>
              </p14:nvContentPartPr>
              <p14:xfrm>
                <a:off x="663480" y="899640"/>
                <a:ext cx="229680" cy="1733040"/>
              </p14:xfrm>
            </p:contentPart>
          </mc:Choice>
          <mc:Fallback xmlns="">
            <p:pic>
              <p:nvPicPr>
                <p:cNvPr id="8" name="Entrada de lápiz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040" y="891360"/>
                  <a:ext cx="25164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Entrada de lápiz 34"/>
                <p14:cNvContentPartPr/>
                <p14:nvPr/>
              </p14:nvContentPartPr>
              <p14:xfrm>
                <a:off x="213120" y="2931840"/>
                <a:ext cx="709920" cy="321480"/>
              </p14:xfrm>
            </p:contentPart>
          </mc:Choice>
          <mc:Fallback xmlns="">
            <p:pic>
              <p:nvPicPr>
                <p:cNvPr id="35" name="Entrada de lápiz 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560" y="2922480"/>
                  <a:ext cx="728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Entrada de lápiz 43"/>
                <p14:cNvContentPartPr/>
                <p14:nvPr/>
              </p14:nvContentPartPr>
              <p14:xfrm>
                <a:off x="681480" y="1130040"/>
                <a:ext cx="3895200" cy="1594800"/>
              </p14:xfrm>
            </p:contentPart>
          </mc:Choice>
          <mc:Fallback xmlns="">
            <p:pic>
              <p:nvPicPr>
                <p:cNvPr id="44" name="Entrada de lápiz 4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160" y="1123920"/>
                  <a:ext cx="3907440" cy="16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Entrada de lápiz 47"/>
                <p14:cNvContentPartPr/>
                <p14:nvPr/>
              </p14:nvContentPartPr>
              <p14:xfrm>
                <a:off x="607680" y="1901160"/>
                <a:ext cx="3920760" cy="243360"/>
              </p14:xfrm>
            </p:contentPart>
          </mc:Choice>
          <mc:Fallback xmlns="">
            <p:pic>
              <p:nvPicPr>
                <p:cNvPr id="48" name="Entrada de lápiz 4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3360" y="1896120"/>
                  <a:ext cx="3930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Entrada de lápiz 50"/>
                <p14:cNvContentPartPr/>
                <p14:nvPr/>
              </p14:nvContentPartPr>
              <p14:xfrm>
                <a:off x="570240" y="411480"/>
                <a:ext cx="3283560" cy="2866680"/>
              </p14:xfrm>
            </p:contentPart>
          </mc:Choice>
          <mc:Fallback xmlns="">
            <p:pic>
              <p:nvPicPr>
                <p:cNvPr id="51" name="Entrada de lápiz 5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680" y="406440"/>
                  <a:ext cx="3298320" cy="28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Entrada de lápiz 53"/>
                <p14:cNvContentPartPr/>
                <p14:nvPr/>
              </p14:nvContentPartPr>
              <p14:xfrm>
                <a:off x="3542760" y="395280"/>
                <a:ext cx="142200" cy="2701080"/>
              </p14:xfrm>
            </p:contentPart>
          </mc:Choice>
          <mc:Fallback xmlns="">
            <p:pic>
              <p:nvPicPr>
                <p:cNvPr id="54" name="Entrada de lápiz 5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37360" y="389880"/>
                  <a:ext cx="156600" cy="27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Entrada de lápiz 55"/>
                <p14:cNvContentPartPr/>
                <p14:nvPr/>
              </p14:nvContentPartPr>
              <p14:xfrm>
                <a:off x="4226400" y="2552040"/>
                <a:ext cx="386280" cy="43920"/>
              </p14:xfrm>
            </p:contentPart>
          </mc:Choice>
          <mc:Fallback xmlns="">
            <p:pic>
              <p:nvPicPr>
                <p:cNvPr id="56" name="Entrada de lápiz 5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17760" y="2547360"/>
                  <a:ext cx="404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7" name="Entrada de lápiz 66"/>
                <p14:cNvContentPartPr/>
                <p14:nvPr/>
              </p14:nvContentPartPr>
              <p14:xfrm>
                <a:off x="3731400" y="426600"/>
                <a:ext cx="999360" cy="1958040"/>
              </p14:xfrm>
            </p:contentPart>
          </mc:Choice>
          <mc:Fallback xmlns="">
            <p:pic>
              <p:nvPicPr>
                <p:cNvPr id="67" name="Entrada de lápiz 6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4200" y="417240"/>
                  <a:ext cx="1014120" cy="19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4" name="Entrada de lápiz 73"/>
                <p14:cNvContentPartPr/>
                <p14:nvPr/>
              </p14:nvContentPartPr>
              <p14:xfrm>
                <a:off x="661320" y="1541160"/>
                <a:ext cx="194760" cy="216360"/>
              </p14:xfrm>
            </p:contentPart>
          </mc:Choice>
          <mc:Fallback xmlns="">
            <p:pic>
              <p:nvPicPr>
                <p:cNvPr id="74" name="Entrada de lápiz 7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0880" y="1530000"/>
                  <a:ext cx="21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Entrada de lápiz 77"/>
                <p14:cNvContentPartPr/>
                <p14:nvPr/>
              </p14:nvContentPartPr>
              <p14:xfrm>
                <a:off x="2924280" y="462960"/>
                <a:ext cx="381960" cy="146880"/>
              </p14:xfrm>
            </p:contentPart>
          </mc:Choice>
          <mc:Fallback xmlns="">
            <p:pic>
              <p:nvPicPr>
                <p:cNvPr id="78" name="Entrada de lápiz 7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6720" y="453600"/>
                  <a:ext cx="399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3" name="Entrada de lápiz 82"/>
                <p14:cNvContentPartPr/>
                <p14:nvPr/>
              </p14:nvContentPartPr>
              <p14:xfrm>
                <a:off x="1632240" y="411840"/>
                <a:ext cx="374760" cy="199440"/>
              </p14:xfrm>
            </p:contentPart>
          </mc:Choice>
          <mc:Fallback xmlns="">
            <p:pic>
              <p:nvPicPr>
                <p:cNvPr id="83" name="Entrada de lápiz 8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1440" y="401400"/>
                  <a:ext cx="39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9" name="Entrada de lápiz 98"/>
                <p14:cNvContentPartPr/>
                <p14:nvPr/>
              </p14:nvContentPartPr>
              <p14:xfrm>
                <a:off x="1324440" y="809640"/>
                <a:ext cx="2054520" cy="1629360"/>
              </p14:xfrm>
            </p:contentPart>
          </mc:Choice>
          <mc:Fallback xmlns="">
            <p:pic>
              <p:nvPicPr>
                <p:cNvPr id="99" name="Entrada de lápiz 9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16160" y="802440"/>
                  <a:ext cx="2071440" cy="16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3" name="Entrada de lápiz 112"/>
                <p14:cNvContentPartPr/>
                <p14:nvPr/>
              </p14:nvContentPartPr>
              <p14:xfrm>
                <a:off x="3852000" y="667800"/>
                <a:ext cx="511920" cy="44640"/>
              </p14:xfrm>
            </p:contentPart>
          </mc:Choice>
          <mc:Fallback xmlns="">
            <p:pic>
              <p:nvPicPr>
                <p:cNvPr id="113" name="Entrada de lápiz 11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4080" y="659160"/>
                  <a:ext cx="524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0" name="Entrada de lápiz 129"/>
                <p14:cNvContentPartPr/>
                <p14:nvPr/>
              </p14:nvContentPartPr>
              <p14:xfrm>
                <a:off x="1437120" y="2843280"/>
                <a:ext cx="581760" cy="240480"/>
              </p14:xfrm>
            </p:contentPart>
          </mc:Choice>
          <mc:Fallback xmlns="">
            <p:pic>
              <p:nvPicPr>
                <p:cNvPr id="130" name="Entrada de lápiz 12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1720" y="2837160"/>
                  <a:ext cx="595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2" name="Entrada de lápiz 131"/>
                <p14:cNvContentPartPr/>
                <p14:nvPr/>
              </p14:nvContentPartPr>
              <p14:xfrm>
                <a:off x="2803680" y="2714760"/>
                <a:ext cx="517680" cy="267840"/>
              </p14:xfrm>
            </p:contentPart>
          </mc:Choice>
          <mc:Fallback xmlns="">
            <p:pic>
              <p:nvPicPr>
                <p:cNvPr id="132" name="Entrada de lápiz 13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6840" y="2707560"/>
                  <a:ext cx="529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6" name="Entrada de lápiz 135"/>
                <p14:cNvContentPartPr/>
                <p14:nvPr/>
              </p14:nvContentPartPr>
              <p14:xfrm>
                <a:off x="4036680" y="2757600"/>
                <a:ext cx="117360" cy="199440"/>
              </p14:xfrm>
            </p:contentPart>
          </mc:Choice>
          <mc:Fallback xmlns="">
            <p:pic>
              <p:nvPicPr>
                <p:cNvPr id="136" name="Entrada de lápiz 135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8040" y="2747520"/>
                  <a:ext cx="134280" cy="21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3 CuadroTexto"/>
          <p:cNvSpPr txBox="1"/>
          <p:nvPr/>
        </p:nvSpPr>
        <p:spPr>
          <a:xfrm>
            <a:off x="4901040" y="157725"/>
            <a:ext cx="6902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Si se elige aleatoriamente un reporte de accidente de entre los 300 reportes: ¿Cuál es la probabilidad de que el accidente haya ocurrido:</a:t>
            </a:r>
          </a:p>
          <a:p>
            <a:pPr algn="just"/>
            <a:endParaRPr lang="es-MX" sz="1600" dirty="0"/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en el turno nocturno? 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debido a las condiciones inseguras?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¿Son independientes los eventos del turno vespertino y el turno nocturno? ¿son mutuamente excluyentes?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Durante los turnos vespertino o nocturno?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¿Cuál es la probabilidad de que haya ocurrido en el turno nocturno si se sabe que fue debido a una falla humana?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Si se sabe que ocurrió en el turno matutino ¿cuál es la probabilidad de que sea debido a las condiciones inseguras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es-MX" sz="1600" dirty="0"/>
              <a:t>Los eventos del turno matutino y que el accidente ocurra debido a fallas humanas son independientes? ¿son mutuamente excluyentes?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Entrada de lápiz 40"/>
              <p14:cNvContentPartPr/>
              <p14:nvPr/>
            </p14:nvContentPartPr>
            <p14:xfrm>
              <a:off x="8603280" y="1659312"/>
              <a:ext cx="1198440" cy="50040"/>
            </p14:xfrm>
          </p:contentPart>
        </mc:Choice>
        <mc:Fallback xmlns="">
          <p:pic>
            <p:nvPicPr>
              <p:cNvPr id="41" name="Entrada de lápiz 4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98600" y="1651752"/>
                <a:ext cx="121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Entrada de lápiz 42"/>
              <p14:cNvContentPartPr/>
              <p14:nvPr/>
            </p14:nvContentPartPr>
            <p14:xfrm>
              <a:off x="9148680" y="1339992"/>
              <a:ext cx="183600" cy="133920"/>
            </p14:xfrm>
          </p:contentPart>
        </mc:Choice>
        <mc:Fallback xmlns="">
          <p:pic>
            <p:nvPicPr>
              <p:cNvPr id="43" name="Entrada de lápiz 4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41120" y="1329192"/>
                <a:ext cx="2019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Entrada de lápiz 44"/>
              <p14:cNvContentPartPr/>
              <p14:nvPr/>
            </p14:nvContentPartPr>
            <p14:xfrm>
              <a:off x="10540080" y="1651752"/>
              <a:ext cx="1011240" cy="30960"/>
            </p14:xfrm>
          </p:contentPart>
        </mc:Choice>
        <mc:Fallback xmlns="">
          <p:pic>
            <p:nvPicPr>
              <p:cNvPr id="45" name="Entrada de lápiz 4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32520" y="1645632"/>
                <a:ext cx="1027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Entrada de lápiz 46"/>
              <p14:cNvContentPartPr/>
              <p14:nvPr/>
            </p14:nvContentPartPr>
            <p14:xfrm>
              <a:off x="10661760" y="1318752"/>
              <a:ext cx="208080" cy="128520"/>
            </p14:xfrm>
          </p:contentPart>
        </mc:Choice>
        <mc:Fallback xmlns="">
          <p:pic>
            <p:nvPicPr>
              <p:cNvPr id="47" name="Entrada de lápiz 4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54200" y="1309752"/>
                <a:ext cx="224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7" name="Entrada de lápiz 126"/>
              <p14:cNvContentPartPr/>
              <p14:nvPr/>
            </p14:nvContentPartPr>
            <p14:xfrm>
              <a:off x="6937200" y="2123136"/>
              <a:ext cx="1767600" cy="34560"/>
            </p14:xfrm>
          </p:contentPart>
        </mc:Choice>
        <mc:Fallback xmlns="">
          <p:pic>
            <p:nvPicPr>
              <p:cNvPr id="127" name="Entrada de lápiz 1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31440" y="2115936"/>
                <a:ext cx="178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9" name="Entrada de lápiz 208"/>
              <p14:cNvContentPartPr/>
              <p14:nvPr/>
            </p14:nvContentPartPr>
            <p14:xfrm>
              <a:off x="11360520" y="2393856"/>
              <a:ext cx="418320" cy="8280"/>
            </p14:xfrm>
          </p:contentPart>
        </mc:Choice>
        <mc:Fallback xmlns="">
          <p:pic>
            <p:nvPicPr>
              <p:cNvPr id="209" name="Entrada de lápiz 20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356200" y="2385576"/>
                <a:ext cx="430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1" name="Entrada de lápiz 210"/>
              <p14:cNvContentPartPr/>
              <p14:nvPr/>
            </p14:nvContentPartPr>
            <p14:xfrm>
              <a:off x="5657400" y="2636856"/>
              <a:ext cx="456840" cy="20880"/>
            </p14:xfrm>
          </p:contentPart>
        </mc:Choice>
        <mc:Fallback xmlns="">
          <p:pic>
            <p:nvPicPr>
              <p:cNvPr id="211" name="Entrada de lápiz 21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50200" y="2628216"/>
                <a:ext cx="4723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Entrada de lápiz 93"/>
              <p14:cNvContentPartPr/>
              <p14:nvPr/>
            </p14:nvContentPartPr>
            <p14:xfrm>
              <a:off x="6530400" y="3664872"/>
              <a:ext cx="759600" cy="110160"/>
            </p14:xfrm>
          </p:contentPart>
        </mc:Choice>
        <mc:Fallback xmlns="">
          <p:pic>
            <p:nvPicPr>
              <p:cNvPr id="94" name="Entrada de lápiz 9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3197" y="3658392"/>
                <a:ext cx="775087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9" name="Entrada de lápiz 318"/>
              <p14:cNvContentPartPr/>
              <p14:nvPr/>
            </p14:nvContentPartPr>
            <p14:xfrm>
              <a:off x="3380040" y="5685912"/>
              <a:ext cx="1508760" cy="271440"/>
            </p14:xfrm>
          </p:contentPart>
        </mc:Choice>
        <mc:Fallback xmlns="">
          <p:pic>
            <p:nvPicPr>
              <p:cNvPr id="319" name="Entrada de lápiz 31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72480" y="5679432"/>
                <a:ext cx="15235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7" name="Entrada de lápiz 96"/>
              <p14:cNvContentPartPr/>
              <p14:nvPr/>
            </p14:nvContentPartPr>
            <p14:xfrm>
              <a:off x="1244520" y="5671152"/>
              <a:ext cx="951480" cy="152280"/>
            </p14:xfrm>
          </p:contentPart>
        </mc:Choice>
        <mc:Fallback xmlns="">
          <p:pic>
            <p:nvPicPr>
              <p:cNvPr id="97" name="Entrada de lápiz 9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39120" y="5665752"/>
                <a:ext cx="9655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2" name="Entrada de lápiz 101"/>
              <p14:cNvContentPartPr/>
              <p14:nvPr/>
            </p14:nvContentPartPr>
            <p14:xfrm>
              <a:off x="359280" y="3681432"/>
              <a:ext cx="9485280" cy="2676600"/>
            </p14:xfrm>
          </p:contentPart>
        </mc:Choice>
        <mc:Fallback xmlns="">
          <p:pic>
            <p:nvPicPr>
              <p:cNvPr id="102" name="Entrada de lápiz 10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4240" y="3674592"/>
                <a:ext cx="9498601" cy="26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" name="Entrada de lápiz 102"/>
              <p14:cNvContentPartPr/>
              <p14:nvPr/>
            </p14:nvContentPartPr>
            <p14:xfrm>
              <a:off x="6811560" y="5054832"/>
              <a:ext cx="4556520" cy="1501200"/>
            </p14:xfrm>
          </p:contentPart>
        </mc:Choice>
        <mc:Fallback xmlns="">
          <p:pic>
            <p:nvPicPr>
              <p:cNvPr id="103" name="Entrada de lápiz 10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02560" y="5046552"/>
                <a:ext cx="4577040" cy="15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5" name="Entrada de lápiz 114"/>
              <p14:cNvContentPartPr/>
              <p14:nvPr/>
            </p14:nvContentPartPr>
            <p14:xfrm>
              <a:off x="8328600" y="5280192"/>
              <a:ext cx="143280" cy="0"/>
            </p14:xfrm>
          </p:contentPart>
        </mc:Choice>
        <mc:Fallback xmlns="">
          <p:pic>
            <p:nvPicPr>
              <p:cNvPr id="115" name="Entrada de lápiz 1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0" y="0"/>
                <a:ext cx="143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Entrada de lápiz 125"/>
              <p14:cNvContentPartPr/>
              <p14:nvPr/>
            </p14:nvContentPartPr>
            <p14:xfrm>
              <a:off x="3004920" y="4986072"/>
              <a:ext cx="1981440" cy="230040"/>
            </p14:xfrm>
          </p:contentPart>
        </mc:Choice>
        <mc:Fallback xmlns="">
          <p:pic>
            <p:nvPicPr>
              <p:cNvPr id="126" name="Entrada de lápiz 1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99519" y="4981392"/>
                <a:ext cx="1991162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27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1.1 Introducción: Fenómenos y experimentos aleatorios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Tipos de fenómenos: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65192" y="2416968"/>
            <a:ext cx="3743967" cy="2862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just">
              <a:spcBef>
                <a:spcPts val="600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r>
              <a:rPr lang="es-MX" sz="2900" b="1" dirty="0">
                <a:solidFill>
                  <a:srgbClr val="C00000"/>
                </a:solidFill>
              </a:rPr>
              <a:t>Aleatorios </a:t>
            </a:r>
          </a:p>
          <a:p>
            <a:pPr algn="just">
              <a:spcBef>
                <a:spcPts val="600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r>
              <a:rPr lang="es-MX" sz="2900" dirty="0">
                <a:solidFill>
                  <a:srgbClr val="000000"/>
                </a:solidFill>
              </a:rPr>
              <a:t>Es un fenómeno del que no se sabe que es lo que va a ocurrir, están relacionados con el azar o probabilidad.</a:t>
            </a:r>
          </a:p>
          <a:p>
            <a:pPr>
              <a:spcBef>
                <a:spcPts val="600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endParaRPr lang="es-MX" sz="29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endParaRPr lang="es-MX" sz="2900" dirty="0">
              <a:solidFill>
                <a:srgbClr val="000000"/>
              </a:solidFill>
            </a:endParaRPr>
          </a:p>
        </p:txBody>
      </p:sp>
      <p:sp>
        <p:nvSpPr>
          <p:cNvPr id="5" name="3 Rectángulo"/>
          <p:cNvSpPr>
            <a:spLocks noChangeArrowheads="1"/>
          </p:cNvSpPr>
          <p:nvPr/>
        </p:nvSpPr>
        <p:spPr bwMode="auto">
          <a:xfrm>
            <a:off x="6583208" y="2416968"/>
            <a:ext cx="3880288" cy="195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r>
              <a:rPr lang="es-MX" sz="2900" b="1" dirty="0">
                <a:solidFill>
                  <a:srgbClr val="C00000"/>
                </a:solidFill>
              </a:rPr>
              <a:t>Determinista</a:t>
            </a:r>
          </a:p>
          <a:p>
            <a:pPr algn="just">
              <a:spcBef>
                <a:spcPts val="600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r>
              <a:rPr lang="es-MX" sz="2900" dirty="0">
                <a:solidFill>
                  <a:srgbClr val="000000"/>
                </a:solidFill>
              </a:rPr>
              <a:t>Es el fenómeno en el cual de antemano se sabe cual será el resultado.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31342">
            <a:off x="3733016" y="5293853"/>
            <a:ext cx="1307306" cy="137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9 Grupo"/>
          <p:cNvGrpSpPr/>
          <p:nvPr/>
        </p:nvGrpSpPr>
        <p:grpSpPr>
          <a:xfrm>
            <a:off x="9061277" y="5418489"/>
            <a:ext cx="2177778" cy="677511"/>
            <a:chOff x="5435600" y="4797425"/>
            <a:chExt cx="2903703" cy="903348"/>
          </a:xfrm>
        </p:grpSpPr>
        <p:sp>
          <p:nvSpPr>
            <p:cNvPr id="8" name="5 CuadroTexto"/>
            <p:cNvSpPr txBox="1">
              <a:spLocks noChangeArrowheads="1"/>
            </p:cNvSpPr>
            <p:nvPr/>
          </p:nvSpPr>
          <p:spPr bwMode="auto">
            <a:xfrm>
              <a:off x="5435600" y="4797425"/>
              <a:ext cx="903752" cy="400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1350"/>
                <a:t>LUNES </a:t>
              </a:r>
            </a:p>
          </p:txBody>
        </p:sp>
        <p:cxnSp>
          <p:nvCxnSpPr>
            <p:cNvPr id="9" name="7 Conector recto de flecha"/>
            <p:cNvCxnSpPr>
              <a:stCxn id="8" idx="3"/>
              <a:endCxn id="10" idx="1"/>
            </p:cNvCxnSpPr>
            <p:nvPr/>
          </p:nvCxnSpPr>
          <p:spPr>
            <a:xfrm>
              <a:off x="6339352" y="4997480"/>
              <a:ext cx="969498" cy="503239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8 CuadroTexto"/>
            <p:cNvSpPr txBox="1">
              <a:spLocks noChangeArrowheads="1"/>
            </p:cNvSpPr>
            <p:nvPr/>
          </p:nvSpPr>
          <p:spPr bwMode="auto">
            <a:xfrm>
              <a:off x="7308850" y="5300664"/>
              <a:ext cx="1030453" cy="400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1350" dirty="0"/>
                <a:t>MARTES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33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42957" y="1526409"/>
            <a:ext cx="11153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Se toman muestras de espuma de dos proveedores y se hace una evaluación a estas para determinar el grado con el que cumplen ciertas especificaciones. Son 126 muestras y los datos son los siguientes: del proveedor uno 80 muestras cumplen y 4 no, mientras que del proveedor dos 40 cumplen y 2 no. Sean los eventos :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742956" y="4004009"/>
            <a:ext cx="107890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lphaLcPeriod"/>
            </a:pPr>
            <a:r>
              <a:rPr lang="es-MX" sz="2400" dirty="0"/>
              <a:t>¿A y B son independientes?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s-MX" sz="2400" dirty="0"/>
              <a:t>¿A y C son independientes?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s-MX" sz="2400" dirty="0"/>
              <a:t>Los eventos en a. y b. son ME.</a:t>
            </a:r>
          </a:p>
          <a:p>
            <a:pPr marL="457200" indent="-457200" algn="just">
              <a:buFont typeface="+mj-lt"/>
              <a:buAutoNum type="alphaLcPeriod" startAt="4"/>
            </a:pPr>
            <a:r>
              <a:rPr lang="es-MX" sz="2400" dirty="0"/>
              <a:t>Si se sabe que la muestra es del proveedor 2, ¿cuál es la probabilidad de que cumpla con los requerimientos</a:t>
            </a:r>
          </a:p>
          <a:p>
            <a:pPr marL="457200" indent="-457200" algn="just">
              <a:buFont typeface="+mj-lt"/>
              <a:buAutoNum type="alphaLcPeriod" startAt="4"/>
            </a:pPr>
            <a:r>
              <a:rPr lang="es-MX" sz="2400" dirty="0"/>
              <a:t>Cuál es la probabilidad de que la muestra sea del proveedor 1 si se sabe que no cumple con los requerimientos?</a:t>
            </a:r>
          </a:p>
          <a:p>
            <a:pPr marL="457200" indent="-457200" algn="just">
              <a:buFont typeface="+mj-lt"/>
              <a:buAutoNum type="alphaLcPeriod"/>
            </a:pPr>
            <a:endParaRPr lang="es-MX" sz="2000" dirty="0"/>
          </a:p>
        </p:txBody>
      </p:sp>
      <p:sp>
        <p:nvSpPr>
          <p:cNvPr id="8" name="Rectángulo 7"/>
          <p:cNvSpPr/>
          <p:nvPr/>
        </p:nvSpPr>
        <p:spPr>
          <a:xfrm>
            <a:off x="742956" y="3096069"/>
            <a:ext cx="110229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400" b="1" dirty="0"/>
              <a:t>A</a:t>
            </a:r>
            <a:r>
              <a:rPr lang="es-MX" sz="2400" dirty="0"/>
              <a:t>: que la muestra es del proveedor 1. 	</a:t>
            </a:r>
            <a:r>
              <a:rPr lang="es-MX" sz="2400" b="1" dirty="0"/>
              <a:t>B</a:t>
            </a:r>
            <a:r>
              <a:rPr lang="es-MX" sz="2400" dirty="0"/>
              <a:t>: que la muestra es del proveedor 2.</a:t>
            </a:r>
          </a:p>
          <a:p>
            <a:pPr algn="just"/>
            <a:r>
              <a:rPr lang="es-MX" sz="2400" b="1" dirty="0"/>
              <a:t>C</a:t>
            </a:r>
            <a:r>
              <a:rPr lang="es-MX" sz="2400" dirty="0"/>
              <a:t>: que la muestra cumple con los requerimientos.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1.6 Tablas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87235481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b="1" dirty="0"/>
              <a:t>1.7 Probabilidad total</a:t>
            </a:r>
          </a:p>
          <a:p>
            <a:pPr marL="0" indent="0">
              <a:buNone/>
            </a:pPr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6066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15 Grupo"/>
          <p:cNvGrpSpPr/>
          <p:nvPr/>
        </p:nvGrpSpPr>
        <p:grpSpPr>
          <a:xfrm>
            <a:off x="3676102" y="2701685"/>
            <a:ext cx="4680520" cy="2520280"/>
            <a:chOff x="1187624" y="2780928"/>
            <a:chExt cx="4680520" cy="2520280"/>
          </a:xfrm>
        </p:grpSpPr>
        <p:sp>
          <p:nvSpPr>
            <p:cNvPr id="3" name="2 Rectángulo"/>
            <p:cNvSpPr/>
            <p:nvPr/>
          </p:nvSpPr>
          <p:spPr>
            <a:xfrm>
              <a:off x="1187624" y="2780928"/>
              <a:ext cx="4680520" cy="2520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5 Forma libre"/>
            <p:cNvSpPr/>
            <p:nvPr/>
          </p:nvSpPr>
          <p:spPr>
            <a:xfrm rot="925216">
              <a:off x="1853803" y="3392050"/>
              <a:ext cx="3146376" cy="1429277"/>
            </a:xfrm>
            <a:custGeom>
              <a:avLst/>
              <a:gdLst>
                <a:gd name="connsiteX0" fmla="*/ 23573 w 3186088"/>
                <a:gd name="connsiteY0" fmla="*/ 560955 h 1721910"/>
                <a:gd name="connsiteX1" fmla="*/ 596141 w 3186088"/>
                <a:gd name="connsiteY1" fmla="*/ 1560813 h 1721910"/>
                <a:gd name="connsiteX2" fmla="*/ 2254026 w 3186088"/>
                <a:gd name="connsiteY2" fmla="*/ 1671908 h 1721910"/>
                <a:gd name="connsiteX3" fmla="*/ 3176971 w 3186088"/>
                <a:gd name="connsiteY3" fmla="*/ 1065157 h 1721910"/>
                <a:gd name="connsiteX4" fmla="*/ 2664224 w 3186088"/>
                <a:gd name="connsiteY4" fmla="*/ 48207 h 1721910"/>
                <a:gd name="connsiteX5" fmla="*/ 1672912 w 3186088"/>
                <a:gd name="connsiteY5" fmla="*/ 424222 h 1721910"/>
                <a:gd name="connsiteX6" fmla="*/ 886699 w 3186088"/>
                <a:gd name="connsiteY6" fmla="*/ 14024 h 1721910"/>
                <a:gd name="connsiteX7" fmla="*/ 185943 w 3186088"/>
                <a:gd name="connsiteY7" fmla="*/ 142211 h 1721910"/>
                <a:gd name="connsiteX8" fmla="*/ 23573 w 3186088"/>
                <a:gd name="connsiteY8" fmla="*/ 560955 h 172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6088" h="1721910">
                  <a:moveTo>
                    <a:pt x="23573" y="560955"/>
                  </a:moveTo>
                  <a:cubicBezTo>
                    <a:pt x="91939" y="797389"/>
                    <a:pt x="224399" y="1375654"/>
                    <a:pt x="596141" y="1560813"/>
                  </a:cubicBezTo>
                  <a:cubicBezTo>
                    <a:pt x="967883" y="1745972"/>
                    <a:pt x="1823888" y="1754517"/>
                    <a:pt x="2254026" y="1671908"/>
                  </a:cubicBezTo>
                  <a:cubicBezTo>
                    <a:pt x="2684164" y="1589299"/>
                    <a:pt x="3108605" y="1335774"/>
                    <a:pt x="3176971" y="1065157"/>
                  </a:cubicBezTo>
                  <a:cubicBezTo>
                    <a:pt x="3245337" y="794540"/>
                    <a:pt x="2914901" y="155029"/>
                    <a:pt x="2664224" y="48207"/>
                  </a:cubicBezTo>
                  <a:cubicBezTo>
                    <a:pt x="2413548" y="-58616"/>
                    <a:pt x="1969166" y="429919"/>
                    <a:pt x="1672912" y="424222"/>
                  </a:cubicBezTo>
                  <a:cubicBezTo>
                    <a:pt x="1376658" y="418525"/>
                    <a:pt x="1134527" y="61026"/>
                    <a:pt x="886699" y="14024"/>
                  </a:cubicBezTo>
                  <a:cubicBezTo>
                    <a:pt x="638871" y="-32978"/>
                    <a:pt x="328373" y="45359"/>
                    <a:pt x="185943" y="142211"/>
                  </a:cubicBezTo>
                  <a:cubicBezTo>
                    <a:pt x="43513" y="239063"/>
                    <a:pt x="-44793" y="324521"/>
                    <a:pt x="23573" y="560955"/>
                  </a:cubicBezTo>
                  <a:close/>
                </a:path>
              </a:pathLst>
            </a:cu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n w="38100">
                  <a:noFill/>
                </a:ln>
                <a:noFill/>
              </a:endParaRPr>
            </a:p>
          </p:txBody>
        </p:sp>
        <p:cxnSp>
          <p:nvCxnSpPr>
            <p:cNvPr id="8" name="7 Conector curvado"/>
            <p:cNvCxnSpPr/>
            <p:nvPr/>
          </p:nvCxnSpPr>
          <p:spPr>
            <a:xfrm flipV="1">
              <a:off x="1578438" y="2780928"/>
              <a:ext cx="3929666" cy="25202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9 CuadroTexto"/>
                <p:cNvSpPr txBox="1"/>
                <p:nvPr/>
              </p:nvSpPr>
              <p:spPr>
                <a:xfrm>
                  <a:off x="1331640" y="3645024"/>
                  <a:ext cx="4764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b="1" i="1">
                            <a:latin typeface="Cambria Math"/>
                          </a:rPr>
                          <m:t>𝑨</m:t>
                        </m:r>
                      </m:oMath>
                    </m:oMathPara>
                  </a14:m>
                  <a:endParaRPr lang="es-MX" b="1" dirty="0"/>
                </a:p>
              </p:txBody>
            </p:sp>
          </mc:Choice>
          <mc:Fallback xmlns="">
            <p:sp>
              <p:nvSpPr>
                <p:cNvPr id="10" name="9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3645024"/>
                  <a:ext cx="476412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10 CuadroTexto"/>
                <p:cNvSpPr txBox="1"/>
                <p:nvPr/>
              </p:nvSpPr>
              <p:spPr>
                <a:xfrm>
                  <a:off x="4338014" y="3182679"/>
                  <a:ext cx="602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MX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400" b="1" i="1"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s-MX" sz="2400" b="1" i="1">
                                <a:latin typeface="Cambria Math"/>
                              </a:rPr>
                              <m:t>𝒄</m:t>
                            </m:r>
                          </m:sup>
                        </m:sSup>
                      </m:oMath>
                    </m:oMathPara>
                  </a14:m>
                  <a:endParaRPr lang="es-MX" sz="2400" b="1" dirty="0"/>
                </a:p>
              </p:txBody>
            </p:sp>
          </mc:Choice>
          <mc:Fallback xmlns="">
            <p:sp>
              <p:nvSpPr>
                <p:cNvPr id="11" name="10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014" y="3182679"/>
                  <a:ext cx="602986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11 CuadroTexto"/>
                <p:cNvSpPr txBox="1"/>
                <p:nvPr/>
              </p:nvSpPr>
              <p:spPr>
                <a:xfrm>
                  <a:off x="2411760" y="3417784"/>
                  <a:ext cx="8150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i="1">
                            <a:latin typeface="Cambria Math"/>
                          </a:rPr>
                          <m:t>𝐵</m:t>
                        </m:r>
                        <m:r>
                          <a:rPr lang="es-MX" i="1">
                            <a:latin typeface="Cambria Math"/>
                          </a:rPr>
                          <m:t>∩</m:t>
                        </m:r>
                        <m:r>
                          <a:rPr lang="es-MX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12" name="11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3417784"/>
                  <a:ext cx="81509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12 CuadroTexto"/>
                <p:cNvSpPr txBox="1"/>
                <p:nvPr/>
              </p:nvSpPr>
              <p:spPr>
                <a:xfrm>
                  <a:off x="3851920" y="4293096"/>
                  <a:ext cx="9104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i="1">
                            <a:latin typeface="Cambria Math"/>
                          </a:rPr>
                          <m:t>𝐵</m:t>
                        </m:r>
                        <m:r>
                          <a:rPr lang="es-MX" i="1">
                            <a:latin typeface="Cambria Math"/>
                          </a:rPr>
                          <m:t>∩</m:t>
                        </m:r>
                        <m:sSup>
                          <m:sSup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13" name="12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293096"/>
                  <a:ext cx="91044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13 CuadroTexto"/>
                <p:cNvSpPr txBox="1"/>
                <p:nvPr/>
              </p:nvSpPr>
              <p:spPr>
                <a:xfrm>
                  <a:off x="2051720" y="4431595"/>
                  <a:ext cx="495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𝑩</m:t>
                        </m:r>
                      </m:oMath>
                    </m:oMathPara>
                  </a14:m>
                  <a:endParaRPr lang="es-MX" b="1" dirty="0"/>
                </a:p>
              </p:txBody>
            </p:sp>
          </mc:Choice>
          <mc:Fallback xmlns="">
            <p:sp>
              <p:nvSpPr>
                <p:cNvPr id="14" name="13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0" y="4431595"/>
                  <a:ext cx="495649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</p:spTree>
    <p:extLst>
      <p:ext uri="{BB962C8B-B14F-4D97-AF65-F5344CB8AC3E}">
        <p14:creationId xmlns:p14="http://schemas.microsoft.com/office/powerpoint/2010/main" val="15271875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812800" y="2517811"/>
            <a:ext cx="3979063" cy="2060842"/>
            <a:chOff x="1187624" y="2780928"/>
            <a:chExt cx="4680520" cy="2520280"/>
          </a:xfrm>
        </p:grpSpPr>
        <p:sp>
          <p:nvSpPr>
            <p:cNvPr id="3" name="2 Rectángulo"/>
            <p:cNvSpPr/>
            <p:nvPr/>
          </p:nvSpPr>
          <p:spPr>
            <a:xfrm>
              <a:off x="1187624" y="2780928"/>
              <a:ext cx="4680520" cy="2520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3 Forma libre"/>
            <p:cNvSpPr/>
            <p:nvPr/>
          </p:nvSpPr>
          <p:spPr>
            <a:xfrm rot="925216">
              <a:off x="1853803" y="3392050"/>
              <a:ext cx="3146376" cy="1429277"/>
            </a:xfrm>
            <a:custGeom>
              <a:avLst/>
              <a:gdLst>
                <a:gd name="connsiteX0" fmla="*/ 23573 w 3186088"/>
                <a:gd name="connsiteY0" fmla="*/ 560955 h 1721910"/>
                <a:gd name="connsiteX1" fmla="*/ 596141 w 3186088"/>
                <a:gd name="connsiteY1" fmla="*/ 1560813 h 1721910"/>
                <a:gd name="connsiteX2" fmla="*/ 2254026 w 3186088"/>
                <a:gd name="connsiteY2" fmla="*/ 1671908 h 1721910"/>
                <a:gd name="connsiteX3" fmla="*/ 3176971 w 3186088"/>
                <a:gd name="connsiteY3" fmla="*/ 1065157 h 1721910"/>
                <a:gd name="connsiteX4" fmla="*/ 2664224 w 3186088"/>
                <a:gd name="connsiteY4" fmla="*/ 48207 h 1721910"/>
                <a:gd name="connsiteX5" fmla="*/ 1672912 w 3186088"/>
                <a:gd name="connsiteY5" fmla="*/ 424222 h 1721910"/>
                <a:gd name="connsiteX6" fmla="*/ 886699 w 3186088"/>
                <a:gd name="connsiteY6" fmla="*/ 14024 h 1721910"/>
                <a:gd name="connsiteX7" fmla="*/ 185943 w 3186088"/>
                <a:gd name="connsiteY7" fmla="*/ 142211 h 1721910"/>
                <a:gd name="connsiteX8" fmla="*/ 23573 w 3186088"/>
                <a:gd name="connsiteY8" fmla="*/ 560955 h 172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6088" h="1721910">
                  <a:moveTo>
                    <a:pt x="23573" y="560955"/>
                  </a:moveTo>
                  <a:cubicBezTo>
                    <a:pt x="91939" y="797389"/>
                    <a:pt x="224399" y="1375654"/>
                    <a:pt x="596141" y="1560813"/>
                  </a:cubicBezTo>
                  <a:cubicBezTo>
                    <a:pt x="967883" y="1745972"/>
                    <a:pt x="1823888" y="1754517"/>
                    <a:pt x="2254026" y="1671908"/>
                  </a:cubicBezTo>
                  <a:cubicBezTo>
                    <a:pt x="2684164" y="1589299"/>
                    <a:pt x="3108605" y="1335774"/>
                    <a:pt x="3176971" y="1065157"/>
                  </a:cubicBezTo>
                  <a:cubicBezTo>
                    <a:pt x="3245337" y="794540"/>
                    <a:pt x="2914901" y="155029"/>
                    <a:pt x="2664224" y="48207"/>
                  </a:cubicBezTo>
                  <a:cubicBezTo>
                    <a:pt x="2413548" y="-58616"/>
                    <a:pt x="1969166" y="429919"/>
                    <a:pt x="1672912" y="424222"/>
                  </a:cubicBezTo>
                  <a:cubicBezTo>
                    <a:pt x="1376658" y="418525"/>
                    <a:pt x="1134527" y="61026"/>
                    <a:pt x="886699" y="14024"/>
                  </a:cubicBezTo>
                  <a:cubicBezTo>
                    <a:pt x="638871" y="-32978"/>
                    <a:pt x="328373" y="45359"/>
                    <a:pt x="185943" y="142211"/>
                  </a:cubicBezTo>
                  <a:cubicBezTo>
                    <a:pt x="43513" y="239063"/>
                    <a:pt x="-44793" y="324521"/>
                    <a:pt x="23573" y="560955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n w="38100">
                  <a:noFill/>
                </a:ln>
                <a:noFill/>
              </a:endParaRPr>
            </a:p>
          </p:txBody>
        </p:sp>
        <p:cxnSp>
          <p:nvCxnSpPr>
            <p:cNvPr id="5" name="4 Conector curvado"/>
            <p:cNvCxnSpPr/>
            <p:nvPr/>
          </p:nvCxnSpPr>
          <p:spPr>
            <a:xfrm flipV="1">
              <a:off x="1578438" y="2780928"/>
              <a:ext cx="3929666" cy="2520280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5 CuadroTexto"/>
                <p:cNvSpPr txBox="1"/>
                <p:nvPr/>
              </p:nvSpPr>
              <p:spPr>
                <a:xfrm>
                  <a:off x="1331640" y="3645024"/>
                  <a:ext cx="558513" cy="564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b="1" i="1">
                            <a:latin typeface="Cambria Math"/>
                          </a:rPr>
                          <m:t>𝑨</m:t>
                        </m:r>
                      </m:oMath>
                    </m:oMathPara>
                  </a14:m>
                  <a:endParaRPr lang="es-MX" b="1" dirty="0"/>
                </a:p>
              </p:txBody>
            </p:sp>
          </mc:Choice>
          <mc:Fallback xmlns="">
            <p:sp>
              <p:nvSpPr>
                <p:cNvPr id="6" name="5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3645024"/>
                  <a:ext cx="558513" cy="5645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6 CuadroTexto"/>
                <p:cNvSpPr txBox="1"/>
                <p:nvPr/>
              </p:nvSpPr>
              <p:spPr>
                <a:xfrm>
                  <a:off x="4338013" y="3182679"/>
                  <a:ext cx="707398" cy="564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MX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400" b="1" i="1"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s-MX" sz="2400" b="1" i="1">
                                <a:latin typeface="Cambria Math"/>
                              </a:rPr>
                              <m:t>𝒄</m:t>
                            </m:r>
                          </m:sup>
                        </m:sSup>
                      </m:oMath>
                    </m:oMathPara>
                  </a14:m>
                  <a:endParaRPr lang="es-MX" sz="2400" b="1" dirty="0"/>
                </a:p>
              </p:txBody>
            </p:sp>
          </mc:Choice>
          <mc:Fallback xmlns="">
            <p:sp>
              <p:nvSpPr>
                <p:cNvPr id="7" name="6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013" y="3182679"/>
                  <a:ext cx="707398" cy="564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7 CuadroTexto"/>
                <p:cNvSpPr txBox="1"/>
                <p:nvPr/>
              </p:nvSpPr>
              <p:spPr>
                <a:xfrm>
                  <a:off x="2411760" y="3417783"/>
                  <a:ext cx="958786" cy="451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i="1">
                            <a:latin typeface="Cambria Math"/>
                          </a:rPr>
                          <m:t>𝐵</m:t>
                        </m:r>
                        <m:r>
                          <a:rPr lang="es-MX" i="1">
                            <a:latin typeface="Cambria Math"/>
                          </a:rPr>
                          <m:t>∩</m:t>
                        </m:r>
                        <m:r>
                          <a:rPr lang="es-MX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8" name="7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3417783"/>
                  <a:ext cx="958786" cy="4516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8 CuadroTexto"/>
                <p:cNvSpPr txBox="1"/>
                <p:nvPr/>
              </p:nvSpPr>
              <p:spPr>
                <a:xfrm>
                  <a:off x="3851920" y="4293096"/>
                  <a:ext cx="1070941" cy="451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i="1">
                            <a:latin typeface="Cambria Math"/>
                          </a:rPr>
                          <m:t>𝐵</m:t>
                        </m:r>
                        <m:r>
                          <a:rPr lang="es-MX" i="1">
                            <a:latin typeface="Cambria Math"/>
                          </a:rPr>
                          <m:t>∩</m:t>
                        </m:r>
                        <m:sSup>
                          <m:sSup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9" name="8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293096"/>
                  <a:ext cx="1070941" cy="4516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9 CuadroTexto"/>
                <p:cNvSpPr txBox="1"/>
                <p:nvPr/>
              </p:nvSpPr>
              <p:spPr>
                <a:xfrm>
                  <a:off x="2051720" y="4431595"/>
                  <a:ext cx="581139" cy="564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𝑩</m:t>
                        </m:r>
                      </m:oMath>
                    </m:oMathPara>
                  </a14:m>
                  <a:endParaRPr lang="es-MX" b="1" dirty="0"/>
                </a:p>
              </p:txBody>
            </p:sp>
          </mc:Choice>
          <mc:Fallback xmlns="">
            <p:sp>
              <p:nvSpPr>
                <p:cNvPr id="10" name="9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0" y="4431595"/>
                  <a:ext cx="581139" cy="564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5001674" y="3920668"/>
                <a:ext cx="6822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/>
                  <a:t> </a:t>
                </a:r>
                <a14:m>
                  <m:oMath xmlns:m="http://schemas.openxmlformats.org/officeDocument/2006/math">
                    <m:r>
                      <a:rPr lang="es-MX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s-MX" sz="2400" i="1">
                        <a:latin typeface="Cambria Math"/>
                      </a:rPr>
                      <m:t>=</m:t>
                    </m:r>
                    <m:r>
                      <a:rPr lang="es-MX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latin typeface="Cambria Math"/>
                          </a:rPr>
                          <m:t>𝐵</m:t>
                        </m:r>
                        <m:r>
                          <a:rPr lang="es-MX" sz="2400" i="1">
                            <a:latin typeface="Cambria Math"/>
                          </a:rPr>
                          <m:t>∩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MX" sz="2400" i="1">
                        <a:latin typeface="Cambria Math"/>
                      </a:rPr>
                      <m:t>+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MX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latin typeface="Cambria Math"/>
                          </a:rPr>
                          <m:t>𝐵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s-MX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400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s-MX" sz="2400" i="1"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+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  <m:e>
                          <m:sSup>
                            <m:sSup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MX" sz="2400" i="1">
                                  <a:latin typeface="Cambria Math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es-MX" sz="2400" i="1">
                          <a:latin typeface="Cambria Math"/>
                        </a:rPr>
                        <m:t>𝑃</m:t>
                      </m:r>
                      <m:r>
                        <a:rPr lang="es-MX" sz="240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s-MX" sz="2400" i="1"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s-MX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74" y="3920668"/>
                <a:ext cx="6822708" cy="2308324"/>
              </a:xfrm>
              <a:prstGeom prst="rect">
                <a:avLst/>
              </a:prstGeom>
              <a:blipFill>
                <a:blip r:embed="rId7"/>
                <a:stretch>
                  <a:fillRect b="-26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CuadroTexto"/>
              <p:cNvSpPr txBox="1"/>
              <p:nvPr/>
            </p:nvSpPr>
            <p:spPr>
              <a:xfrm>
                <a:off x="6435768" y="2347903"/>
                <a:ext cx="43204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𝐵</m:t>
                      </m:r>
                      <m:r>
                        <a:rPr lang="es-MX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∪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p>
                            <m:sSup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MX" sz="2400" i="1">
                                  <a:latin typeface="Cambria Math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∪</m:t>
                      </m:r>
                      <m:r>
                        <a:rPr lang="es-MX" sz="24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p>
                            <m:sSup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MX" sz="2400" i="1">
                                  <a:latin typeface="Cambria Math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MX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68" y="2347903"/>
                <a:ext cx="432048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ítulo 3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grpSp>
        <p:nvGrpSpPr>
          <p:cNvPr id="42" name="Grupo 41"/>
          <p:cNvGrpSpPr/>
          <p:nvPr/>
        </p:nvGrpSpPr>
        <p:grpSpPr>
          <a:xfrm>
            <a:off x="7164665" y="4400431"/>
            <a:ext cx="1367584" cy="1348798"/>
            <a:chOff x="1118776" y="4306903"/>
            <a:chExt cx="1367584" cy="1348798"/>
          </a:xfrm>
        </p:grpSpPr>
        <p:sp>
          <p:nvSpPr>
            <p:cNvPr id="16" name="Forma libre 15"/>
            <p:cNvSpPr/>
            <p:nvPr/>
          </p:nvSpPr>
          <p:spPr>
            <a:xfrm rot="20308138">
              <a:off x="1118776" y="4306903"/>
              <a:ext cx="1367584" cy="1348798"/>
            </a:xfrm>
            <a:custGeom>
              <a:avLst/>
              <a:gdLst>
                <a:gd name="connsiteX0" fmla="*/ 957390 w 1367584"/>
                <a:gd name="connsiteY0" fmla="*/ 1347275 h 1348798"/>
                <a:gd name="connsiteX1" fmla="*/ 1042734 w 1367584"/>
                <a:gd name="connsiteY1" fmla="*/ 1255835 h 1348798"/>
                <a:gd name="connsiteX2" fmla="*/ 1146366 w 1367584"/>
                <a:gd name="connsiteY2" fmla="*/ 1182683 h 1348798"/>
                <a:gd name="connsiteX3" fmla="*/ 1219518 w 1367584"/>
                <a:gd name="connsiteY3" fmla="*/ 1079051 h 1348798"/>
                <a:gd name="connsiteX4" fmla="*/ 1274382 w 1367584"/>
                <a:gd name="connsiteY4" fmla="*/ 969323 h 1348798"/>
                <a:gd name="connsiteX5" fmla="*/ 1298766 w 1367584"/>
                <a:gd name="connsiteY5" fmla="*/ 871787 h 1348798"/>
                <a:gd name="connsiteX6" fmla="*/ 1317054 w 1367584"/>
                <a:gd name="connsiteY6" fmla="*/ 768155 h 1348798"/>
                <a:gd name="connsiteX7" fmla="*/ 1329246 w 1367584"/>
                <a:gd name="connsiteY7" fmla="*/ 658427 h 1348798"/>
                <a:gd name="connsiteX8" fmla="*/ 1341438 w 1367584"/>
                <a:gd name="connsiteY8" fmla="*/ 591371 h 1348798"/>
                <a:gd name="connsiteX9" fmla="*/ 1359726 w 1367584"/>
                <a:gd name="connsiteY9" fmla="*/ 560891 h 1348798"/>
                <a:gd name="connsiteX10" fmla="*/ 1365822 w 1367584"/>
                <a:gd name="connsiteY10" fmla="*/ 524315 h 1348798"/>
                <a:gd name="connsiteX11" fmla="*/ 1329246 w 1367584"/>
                <a:gd name="connsiteY11" fmla="*/ 524315 h 1348798"/>
                <a:gd name="connsiteX12" fmla="*/ 1268286 w 1367584"/>
                <a:gd name="connsiteY12" fmla="*/ 487739 h 1348798"/>
                <a:gd name="connsiteX13" fmla="*/ 1182942 w 1367584"/>
                <a:gd name="connsiteY13" fmla="*/ 432875 h 1348798"/>
                <a:gd name="connsiteX14" fmla="*/ 1115886 w 1367584"/>
                <a:gd name="connsiteY14" fmla="*/ 359723 h 1348798"/>
                <a:gd name="connsiteX15" fmla="*/ 951294 w 1367584"/>
                <a:gd name="connsiteY15" fmla="*/ 201227 h 1348798"/>
                <a:gd name="connsiteX16" fmla="*/ 847662 w 1367584"/>
                <a:gd name="connsiteY16" fmla="*/ 121979 h 1348798"/>
                <a:gd name="connsiteX17" fmla="*/ 768414 w 1367584"/>
                <a:gd name="connsiteY17" fmla="*/ 79307 h 1348798"/>
                <a:gd name="connsiteX18" fmla="*/ 542862 w 1367584"/>
                <a:gd name="connsiteY18" fmla="*/ 24443 h 1348798"/>
                <a:gd name="connsiteX19" fmla="*/ 335598 w 1367584"/>
                <a:gd name="connsiteY19" fmla="*/ 59 h 1348798"/>
                <a:gd name="connsiteX20" fmla="*/ 164910 w 1367584"/>
                <a:gd name="connsiteY20" fmla="*/ 30539 h 1348798"/>
                <a:gd name="connsiteX21" fmla="*/ 24702 w 1367584"/>
                <a:gd name="connsiteY21" fmla="*/ 109787 h 1348798"/>
                <a:gd name="connsiteX22" fmla="*/ 318 w 1367584"/>
                <a:gd name="connsiteY22" fmla="*/ 225611 h 1348798"/>
                <a:gd name="connsiteX23" fmla="*/ 12510 w 1367584"/>
                <a:gd name="connsiteY23" fmla="*/ 420683 h 1348798"/>
                <a:gd name="connsiteX24" fmla="*/ 36894 w 1367584"/>
                <a:gd name="connsiteY24" fmla="*/ 615755 h 1348798"/>
                <a:gd name="connsiteX25" fmla="*/ 73470 w 1367584"/>
                <a:gd name="connsiteY25" fmla="*/ 743771 h 1348798"/>
                <a:gd name="connsiteX26" fmla="*/ 110046 w 1367584"/>
                <a:gd name="connsiteY26" fmla="*/ 835211 h 1348798"/>
                <a:gd name="connsiteX27" fmla="*/ 152718 w 1367584"/>
                <a:gd name="connsiteY27" fmla="*/ 908363 h 1348798"/>
                <a:gd name="connsiteX28" fmla="*/ 207582 w 1367584"/>
                <a:gd name="connsiteY28" fmla="*/ 987611 h 1348798"/>
                <a:gd name="connsiteX29" fmla="*/ 292926 w 1367584"/>
                <a:gd name="connsiteY29" fmla="*/ 1066859 h 1348798"/>
                <a:gd name="connsiteX30" fmla="*/ 396558 w 1367584"/>
                <a:gd name="connsiteY30" fmla="*/ 1121723 h 1348798"/>
                <a:gd name="connsiteX31" fmla="*/ 506286 w 1367584"/>
                <a:gd name="connsiteY31" fmla="*/ 1164395 h 1348798"/>
                <a:gd name="connsiteX32" fmla="*/ 628206 w 1367584"/>
                <a:gd name="connsiteY32" fmla="*/ 1213163 h 1348798"/>
                <a:gd name="connsiteX33" fmla="*/ 737934 w 1367584"/>
                <a:gd name="connsiteY33" fmla="*/ 1261931 h 1348798"/>
                <a:gd name="connsiteX34" fmla="*/ 853758 w 1367584"/>
                <a:gd name="connsiteY34" fmla="*/ 1310699 h 1348798"/>
                <a:gd name="connsiteX35" fmla="*/ 957390 w 1367584"/>
                <a:gd name="connsiteY35" fmla="*/ 1347275 h 134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67584" h="1348798">
                  <a:moveTo>
                    <a:pt x="957390" y="1347275"/>
                  </a:moveTo>
                  <a:cubicBezTo>
                    <a:pt x="988886" y="1338131"/>
                    <a:pt x="1011238" y="1283267"/>
                    <a:pt x="1042734" y="1255835"/>
                  </a:cubicBezTo>
                  <a:cubicBezTo>
                    <a:pt x="1074230" y="1228403"/>
                    <a:pt x="1116902" y="1212147"/>
                    <a:pt x="1146366" y="1182683"/>
                  </a:cubicBezTo>
                  <a:cubicBezTo>
                    <a:pt x="1175830" y="1153219"/>
                    <a:pt x="1198182" y="1114611"/>
                    <a:pt x="1219518" y="1079051"/>
                  </a:cubicBezTo>
                  <a:cubicBezTo>
                    <a:pt x="1240854" y="1043491"/>
                    <a:pt x="1261174" y="1003867"/>
                    <a:pt x="1274382" y="969323"/>
                  </a:cubicBezTo>
                  <a:cubicBezTo>
                    <a:pt x="1287590" y="934779"/>
                    <a:pt x="1291654" y="905315"/>
                    <a:pt x="1298766" y="871787"/>
                  </a:cubicBezTo>
                  <a:cubicBezTo>
                    <a:pt x="1305878" y="838259"/>
                    <a:pt x="1311974" y="803715"/>
                    <a:pt x="1317054" y="768155"/>
                  </a:cubicBezTo>
                  <a:cubicBezTo>
                    <a:pt x="1322134" y="732595"/>
                    <a:pt x="1325182" y="687891"/>
                    <a:pt x="1329246" y="658427"/>
                  </a:cubicBezTo>
                  <a:cubicBezTo>
                    <a:pt x="1333310" y="628963"/>
                    <a:pt x="1336358" y="607627"/>
                    <a:pt x="1341438" y="591371"/>
                  </a:cubicBezTo>
                  <a:cubicBezTo>
                    <a:pt x="1346518" y="575115"/>
                    <a:pt x="1355662" y="572067"/>
                    <a:pt x="1359726" y="560891"/>
                  </a:cubicBezTo>
                  <a:cubicBezTo>
                    <a:pt x="1363790" y="549715"/>
                    <a:pt x="1370902" y="530411"/>
                    <a:pt x="1365822" y="524315"/>
                  </a:cubicBezTo>
                  <a:cubicBezTo>
                    <a:pt x="1360742" y="518219"/>
                    <a:pt x="1345502" y="530411"/>
                    <a:pt x="1329246" y="524315"/>
                  </a:cubicBezTo>
                  <a:cubicBezTo>
                    <a:pt x="1312990" y="518219"/>
                    <a:pt x="1292670" y="502979"/>
                    <a:pt x="1268286" y="487739"/>
                  </a:cubicBezTo>
                  <a:cubicBezTo>
                    <a:pt x="1243902" y="472499"/>
                    <a:pt x="1208342" y="454211"/>
                    <a:pt x="1182942" y="432875"/>
                  </a:cubicBezTo>
                  <a:cubicBezTo>
                    <a:pt x="1157542" y="411539"/>
                    <a:pt x="1154494" y="398331"/>
                    <a:pt x="1115886" y="359723"/>
                  </a:cubicBezTo>
                  <a:cubicBezTo>
                    <a:pt x="1077278" y="321115"/>
                    <a:pt x="995998" y="240851"/>
                    <a:pt x="951294" y="201227"/>
                  </a:cubicBezTo>
                  <a:cubicBezTo>
                    <a:pt x="906590" y="161603"/>
                    <a:pt x="878142" y="142299"/>
                    <a:pt x="847662" y="121979"/>
                  </a:cubicBezTo>
                  <a:cubicBezTo>
                    <a:pt x="817182" y="101659"/>
                    <a:pt x="819214" y="95563"/>
                    <a:pt x="768414" y="79307"/>
                  </a:cubicBezTo>
                  <a:cubicBezTo>
                    <a:pt x="717614" y="63051"/>
                    <a:pt x="614998" y="37651"/>
                    <a:pt x="542862" y="24443"/>
                  </a:cubicBezTo>
                  <a:cubicBezTo>
                    <a:pt x="470726" y="11235"/>
                    <a:pt x="398590" y="-957"/>
                    <a:pt x="335598" y="59"/>
                  </a:cubicBezTo>
                  <a:cubicBezTo>
                    <a:pt x="272606" y="1075"/>
                    <a:pt x="216726" y="12251"/>
                    <a:pt x="164910" y="30539"/>
                  </a:cubicBezTo>
                  <a:cubicBezTo>
                    <a:pt x="113094" y="48827"/>
                    <a:pt x="52134" y="77275"/>
                    <a:pt x="24702" y="109787"/>
                  </a:cubicBezTo>
                  <a:cubicBezTo>
                    <a:pt x="-2730" y="142299"/>
                    <a:pt x="2350" y="173795"/>
                    <a:pt x="318" y="225611"/>
                  </a:cubicBezTo>
                  <a:cubicBezTo>
                    <a:pt x="-1714" y="277427"/>
                    <a:pt x="6414" y="355659"/>
                    <a:pt x="12510" y="420683"/>
                  </a:cubicBezTo>
                  <a:cubicBezTo>
                    <a:pt x="18606" y="485707"/>
                    <a:pt x="26734" y="561907"/>
                    <a:pt x="36894" y="615755"/>
                  </a:cubicBezTo>
                  <a:cubicBezTo>
                    <a:pt x="47054" y="669603"/>
                    <a:pt x="61278" y="707195"/>
                    <a:pt x="73470" y="743771"/>
                  </a:cubicBezTo>
                  <a:cubicBezTo>
                    <a:pt x="85662" y="780347"/>
                    <a:pt x="96838" y="807779"/>
                    <a:pt x="110046" y="835211"/>
                  </a:cubicBezTo>
                  <a:cubicBezTo>
                    <a:pt x="123254" y="862643"/>
                    <a:pt x="136462" y="882963"/>
                    <a:pt x="152718" y="908363"/>
                  </a:cubicBezTo>
                  <a:cubicBezTo>
                    <a:pt x="168974" y="933763"/>
                    <a:pt x="184214" y="961195"/>
                    <a:pt x="207582" y="987611"/>
                  </a:cubicBezTo>
                  <a:cubicBezTo>
                    <a:pt x="230950" y="1014027"/>
                    <a:pt x="261430" y="1044507"/>
                    <a:pt x="292926" y="1066859"/>
                  </a:cubicBezTo>
                  <a:cubicBezTo>
                    <a:pt x="324422" y="1089211"/>
                    <a:pt x="360998" y="1105467"/>
                    <a:pt x="396558" y="1121723"/>
                  </a:cubicBezTo>
                  <a:cubicBezTo>
                    <a:pt x="432118" y="1137979"/>
                    <a:pt x="506286" y="1164395"/>
                    <a:pt x="506286" y="1164395"/>
                  </a:cubicBezTo>
                  <a:lnTo>
                    <a:pt x="628206" y="1213163"/>
                  </a:lnTo>
                  <a:cubicBezTo>
                    <a:pt x="666814" y="1229419"/>
                    <a:pt x="700342" y="1245675"/>
                    <a:pt x="737934" y="1261931"/>
                  </a:cubicBezTo>
                  <a:cubicBezTo>
                    <a:pt x="775526" y="1278187"/>
                    <a:pt x="820230" y="1299523"/>
                    <a:pt x="853758" y="1310699"/>
                  </a:cubicBezTo>
                  <a:cubicBezTo>
                    <a:pt x="887286" y="1321875"/>
                    <a:pt x="925894" y="1356419"/>
                    <a:pt x="957390" y="1347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>
                  <a:off x="1130269" y="4681088"/>
                  <a:ext cx="13445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269" y="4681088"/>
                  <a:ext cx="1344598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CuadroTexto 42"/>
          <p:cNvSpPr txBox="1"/>
          <p:nvPr/>
        </p:nvSpPr>
        <p:spPr>
          <a:xfrm>
            <a:off x="2841158" y="4943893"/>
            <a:ext cx="360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Ley multiplicativa de la probabilidad</a:t>
            </a:r>
          </a:p>
        </p:txBody>
      </p:sp>
      <p:grpSp>
        <p:nvGrpSpPr>
          <p:cNvPr id="45" name="Grupo 44"/>
          <p:cNvGrpSpPr/>
          <p:nvPr/>
        </p:nvGrpSpPr>
        <p:grpSpPr>
          <a:xfrm>
            <a:off x="9309140" y="4522193"/>
            <a:ext cx="1860299" cy="1028593"/>
            <a:chOff x="3634384" y="5417813"/>
            <a:chExt cx="1860300" cy="1028593"/>
          </a:xfrm>
        </p:grpSpPr>
        <p:sp>
          <p:nvSpPr>
            <p:cNvPr id="44" name="Forma libre 43"/>
            <p:cNvSpPr/>
            <p:nvPr/>
          </p:nvSpPr>
          <p:spPr>
            <a:xfrm rot="20514178">
              <a:off x="3634384" y="5417813"/>
              <a:ext cx="1528541" cy="1028593"/>
            </a:xfrm>
            <a:custGeom>
              <a:avLst/>
              <a:gdLst>
                <a:gd name="connsiteX0" fmla="*/ 979 w 1528541"/>
                <a:gd name="connsiteY0" fmla="*/ 859831 h 1028593"/>
                <a:gd name="connsiteX1" fmla="*/ 193003 w 1528541"/>
                <a:gd name="connsiteY1" fmla="*/ 914695 h 1028593"/>
                <a:gd name="connsiteX2" fmla="*/ 348451 w 1528541"/>
                <a:gd name="connsiteY2" fmla="*/ 960415 h 1028593"/>
                <a:gd name="connsiteX3" fmla="*/ 494755 w 1528541"/>
                <a:gd name="connsiteY3" fmla="*/ 978703 h 1028593"/>
                <a:gd name="connsiteX4" fmla="*/ 686779 w 1528541"/>
                <a:gd name="connsiteY4" fmla="*/ 1024423 h 1028593"/>
                <a:gd name="connsiteX5" fmla="*/ 860515 w 1528541"/>
                <a:gd name="connsiteY5" fmla="*/ 1024423 h 1028593"/>
                <a:gd name="connsiteX6" fmla="*/ 1070827 w 1528541"/>
                <a:gd name="connsiteY6" fmla="*/ 1006135 h 1028593"/>
                <a:gd name="connsiteX7" fmla="*/ 1180555 w 1528541"/>
                <a:gd name="connsiteY7" fmla="*/ 987847 h 1028593"/>
                <a:gd name="connsiteX8" fmla="*/ 1299427 w 1528541"/>
                <a:gd name="connsiteY8" fmla="*/ 951271 h 1028593"/>
                <a:gd name="connsiteX9" fmla="*/ 1400011 w 1528541"/>
                <a:gd name="connsiteY9" fmla="*/ 905551 h 1028593"/>
                <a:gd name="connsiteX10" fmla="*/ 1473163 w 1528541"/>
                <a:gd name="connsiteY10" fmla="*/ 841543 h 1028593"/>
                <a:gd name="connsiteX11" fmla="*/ 1518883 w 1528541"/>
                <a:gd name="connsiteY11" fmla="*/ 795823 h 1028593"/>
                <a:gd name="connsiteX12" fmla="*/ 1528027 w 1528541"/>
                <a:gd name="connsiteY12" fmla="*/ 667807 h 1028593"/>
                <a:gd name="connsiteX13" fmla="*/ 1509739 w 1528541"/>
                <a:gd name="connsiteY13" fmla="*/ 530647 h 1028593"/>
                <a:gd name="connsiteX14" fmla="*/ 1464019 w 1528541"/>
                <a:gd name="connsiteY14" fmla="*/ 347767 h 1028593"/>
                <a:gd name="connsiteX15" fmla="*/ 1372579 w 1528541"/>
                <a:gd name="connsiteY15" fmla="*/ 192319 h 1028593"/>
                <a:gd name="connsiteX16" fmla="*/ 1262851 w 1528541"/>
                <a:gd name="connsiteY16" fmla="*/ 36871 h 1028593"/>
                <a:gd name="connsiteX17" fmla="*/ 1189699 w 1528541"/>
                <a:gd name="connsiteY17" fmla="*/ 9439 h 1028593"/>
                <a:gd name="connsiteX18" fmla="*/ 1079971 w 1528541"/>
                <a:gd name="connsiteY18" fmla="*/ 295 h 1028593"/>
                <a:gd name="connsiteX19" fmla="*/ 906235 w 1528541"/>
                <a:gd name="connsiteY19" fmla="*/ 18583 h 1028593"/>
                <a:gd name="connsiteX20" fmla="*/ 741643 w 1528541"/>
                <a:gd name="connsiteY20" fmla="*/ 46015 h 1028593"/>
                <a:gd name="connsiteX21" fmla="*/ 604483 w 1528541"/>
                <a:gd name="connsiteY21" fmla="*/ 64303 h 1028593"/>
                <a:gd name="connsiteX22" fmla="*/ 513043 w 1528541"/>
                <a:gd name="connsiteY22" fmla="*/ 82591 h 1028593"/>
                <a:gd name="connsiteX23" fmla="*/ 467323 w 1528541"/>
                <a:gd name="connsiteY23" fmla="*/ 82591 h 1028593"/>
                <a:gd name="connsiteX24" fmla="*/ 394171 w 1528541"/>
                <a:gd name="connsiteY24" fmla="*/ 46015 h 1028593"/>
                <a:gd name="connsiteX25" fmla="*/ 366739 w 1528541"/>
                <a:gd name="connsiteY25" fmla="*/ 146599 h 1028593"/>
                <a:gd name="connsiteX26" fmla="*/ 366739 w 1528541"/>
                <a:gd name="connsiteY26" fmla="*/ 201463 h 1028593"/>
                <a:gd name="connsiteX27" fmla="*/ 348451 w 1528541"/>
                <a:gd name="connsiteY27" fmla="*/ 265471 h 1028593"/>
                <a:gd name="connsiteX28" fmla="*/ 348451 w 1528541"/>
                <a:gd name="connsiteY28" fmla="*/ 393487 h 1028593"/>
                <a:gd name="connsiteX29" fmla="*/ 311875 w 1528541"/>
                <a:gd name="connsiteY29" fmla="*/ 448351 h 1028593"/>
                <a:gd name="connsiteX30" fmla="*/ 238723 w 1528541"/>
                <a:gd name="connsiteY30" fmla="*/ 594655 h 1028593"/>
                <a:gd name="connsiteX31" fmla="*/ 174715 w 1528541"/>
                <a:gd name="connsiteY31" fmla="*/ 695239 h 1028593"/>
                <a:gd name="connsiteX32" fmla="*/ 119851 w 1528541"/>
                <a:gd name="connsiteY32" fmla="*/ 768391 h 1028593"/>
                <a:gd name="connsiteX33" fmla="*/ 979 w 1528541"/>
                <a:gd name="connsiteY33" fmla="*/ 859831 h 102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28541" h="1028593">
                  <a:moveTo>
                    <a:pt x="979" y="859831"/>
                  </a:moveTo>
                  <a:cubicBezTo>
                    <a:pt x="13171" y="884215"/>
                    <a:pt x="193003" y="914695"/>
                    <a:pt x="193003" y="914695"/>
                  </a:cubicBezTo>
                  <a:cubicBezTo>
                    <a:pt x="250915" y="931459"/>
                    <a:pt x="298159" y="949747"/>
                    <a:pt x="348451" y="960415"/>
                  </a:cubicBezTo>
                  <a:cubicBezTo>
                    <a:pt x="398743" y="971083"/>
                    <a:pt x="438367" y="968035"/>
                    <a:pt x="494755" y="978703"/>
                  </a:cubicBezTo>
                  <a:cubicBezTo>
                    <a:pt x="551143" y="989371"/>
                    <a:pt x="625819" y="1016803"/>
                    <a:pt x="686779" y="1024423"/>
                  </a:cubicBezTo>
                  <a:cubicBezTo>
                    <a:pt x="747739" y="1032043"/>
                    <a:pt x="796507" y="1027471"/>
                    <a:pt x="860515" y="1024423"/>
                  </a:cubicBezTo>
                  <a:cubicBezTo>
                    <a:pt x="924523" y="1021375"/>
                    <a:pt x="1017487" y="1012231"/>
                    <a:pt x="1070827" y="1006135"/>
                  </a:cubicBezTo>
                  <a:cubicBezTo>
                    <a:pt x="1124167" y="1000039"/>
                    <a:pt x="1142455" y="996991"/>
                    <a:pt x="1180555" y="987847"/>
                  </a:cubicBezTo>
                  <a:cubicBezTo>
                    <a:pt x="1218655" y="978703"/>
                    <a:pt x="1262851" y="964987"/>
                    <a:pt x="1299427" y="951271"/>
                  </a:cubicBezTo>
                  <a:cubicBezTo>
                    <a:pt x="1336003" y="937555"/>
                    <a:pt x="1371055" y="923839"/>
                    <a:pt x="1400011" y="905551"/>
                  </a:cubicBezTo>
                  <a:cubicBezTo>
                    <a:pt x="1428967" y="887263"/>
                    <a:pt x="1453351" y="859831"/>
                    <a:pt x="1473163" y="841543"/>
                  </a:cubicBezTo>
                  <a:cubicBezTo>
                    <a:pt x="1492975" y="823255"/>
                    <a:pt x="1509739" y="824779"/>
                    <a:pt x="1518883" y="795823"/>
                  </a:cubicBezTo>
                  <a:cubicBezTo>
                    <a:pt x="1528027" y="766867"/>
                    <a:pt x="1529551" y="712003"/>
                    <a:pt x="1528027" y="667807"/>
                  </a:cubicBezTo>
                  <a:cubicBezTo>
                    <a:pt x="1526503" y="623611"/>
                    <a:pt x="1520407" y="583987"/>
                    <a:pt x="1509739" y="530647"/>
                  </a:cubicBezTo>
                  <a:cubicBezTo>
                    <a:pt x="1499071" y="477307"/>
                    <a:pt x="1486879" y="404155"/>
                    <a:pt x="1464019" y="347767"/>
                  </a:cubicBezTo>
                  <a:cubicBezTo>
                    <a:pt x="1441159" y="291379"/>
                    <a:pt x="1406107" y="244135"/>
                    <a:pt x="1372579" y="192319"/>
                  </a:cubicBezTo>
                  <a:cubicBezTo>
                    <a:pt x="1339051" y="140503"/>
                    <a:pt x="1293331" y="67351"/>
                    <a:pt x="1262851" y="36871"/>
                  </a:cubicBezTo>
                  <a:cubicBezTo>
                    <a:pt x="1232371" y="6391"/>
                    <a:pt x="1220179" y="15535"/>
                    <a:pt x="1189699" y="9439"/>
                  </a:cubicBezTo>
                  <a:cubicBezTo>
                    <a:pt x="1159219" y="3343"/>
                    <a:pt x="1127215" y="-1229"/>
                    <a:pt x="1079971" y="295"/>
                  </a:cubicBezTo>
                  <a:cubicBezTo>
                    <a:pt x="1032727" y="1819"/>
                    <a:pt x="962623" y="10963"/>
                    <a:pt x="906235" y="18583"/>
                  </a:cubicBezTo>
                  <a:cubicBezTo>
                    <a:pt x="849847" y="26203"/>
                    <a:pt x="791935" y="38395"/>
                    <a:pt x="741643" y="46015"/>
                  </a:cubicBezTo>
                  <a:cubicBezTo>
                    <a:pt x="691351" y="53635"/>
                    <a:pt x="642583" y="58207"/>
                    <a:pt x="604483" y="64303"/>
                  </a:cubicBezTo>
                  <a:cubicBezTo>
                    <a:pt x="566383" y="70399"/>
                    <a:pt x="535903" y="79543"/>
                    <a:pt x="513043" y="82591"/>
                  </a:cubicBezTo>
                  <a:cubicBezTo>
                    <a:pt x="490183" y="85639"/>
                    <a:pt x="487135" y="88687"/>
                    <a:pt x="467323" y="82591"/>
                  </a:cubicBezTo>
                  <a:cubicBezTo>
                    <a:pt x="447511" y="76495"/>
                    <a:pt x="410935" y="35347"/>
                    <a:pt x="394171" y="46015"/>
                  </a:cubicBezTo>
                  <a:cubicBezTo>
                    <a:pt x="377407" y="56683"/>
                    <a:pt x="371311" y="120691"/>
                    <a:pt x="366739" y="146599"/>
                  </a:cubicBezTo>
                  <a:cubicBezTo>
                    <a:pt x="362167" y="172507"/>
                    <a:pt x="369787" y="181651"/>
                    <a:pt x="366739" y="201463"/>
                  </a:cubicBezTo>
                  <a:cubicBezTo>
                    <a:pt x="363691" y="221275"/>
                    <a:pt x="351499" y="233467"/>
                    <a:pt x="348451" y="265471"/>
                  </a:cubicBezTo>
                  <a:cubicBezTo>
                    <a:pt x="345403" y="297475"/>
                    <a:pt x="354547" y="363007"/>
                    <a:pt x="348451" y="393487"/>
                  </a:cubicBezTo>
                  <a:cubicBezTo>
                    <a:pt x="342355" y="423967"/>
                    <a:pt x="330163" y="414823"/>
                    <a:pt x="311875" y="448351"/>
                  </a:cubicBezTo>
                  <a:cubicBezTo>
                    <a:pt x="293587" y="481879"/>
                    <a:pt x="261583" y="553507"/>
                    <a:pt x="238723" y="594655"/>
                  </a:cubicBezTo>
                  <a:cubicBezTo>
                    <a:pt x="215863" y="635803"/>
                    <a:pt x="194527" y="666283"/>
                    <a:pt x="174715" y="695239"/>
                  </a:cubicBezTo>
                  <a:cubicBezTo>
                    <a:pt x="154903" y="724195"/>
                    <a:pt x="145759" y="744007"/>
                    <a:pt x="119851" y="768391"/>
                  </a:cubicBezTo>
                  <a:cubicBezTo>
                    <a:pt x="93943" y="792775"/>
                    <a:pt x="-11213" y="835447"/>
                    <a:pt x="979" y="8598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3664906" y="5762832"/>
                  <a:ext cx="18297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es-MX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s-MX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e>
                        </m:d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906" y="5762832"/>
                  <a:ext cx="1829778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3474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4305930" y="4696706"/>
                <a:ext cx="788607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+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+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  <m:e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+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  <m:e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𝑃</m:t>
                      </m:r>
                      <m:r>
                        <a:rPr lang="es-MX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s-MX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s-MX" sz="2400" i="1">
                          <a:latin typeface="Cambria Math"/>
                        </a:rPr>
                        <m:t>)+</m:t>
                      </m:r>
                      <m:r>
                        <a:rPr lang="es-MX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  <m:e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𝑃</m:t>
                      </m:r>
                      <m:r>
                        <a:rPr lang="es-MX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s-MX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s-MX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930" y="4696706"/>
                <a:ext cx="7886070" cy="1200329"/>
              </a:xfrm>
              <a:prstGeom prst="rect">
                <a:avLst/>
              </a:prstGeom>
              <a:blipFill>
                <a:blip r:embed="rId2"/>
                <a:stretch>
                  <a:fillRect l="-155" b="-6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CuadroTexto"/>
              <p:cNvSpPr txBox="1"/>
              <p:nvPr/>
            </p:nvSpPr>
            <p:spPr>
              <a:xfrm>
                <a:off x="5158938" y="2466809"/>
                <a:ext cx="7056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       </m:t>
                      </m:r>
                      <m:r>
                        <a:rPr lang="es-MX" sz="2400" i="1">
                          <a:latin typeface="Cambria Math"/>
                        </a:rPr>
                        <m:t>𝐵</m:t>
                      </m:r>
                      <m:r>
                        <a:rPr lang="es-MX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∪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∪(</m:t>
                      </m:r>
                      <m:r>
                        <a:rPr lang="es-MX" sz="2400" i="1">
                          <a:latin typeface="Cambria Math"/>
                        </a:rPr>
                        <m:t>𝐵</m:t>
                      </m:r>
                      <m:r>
                        <a:rPr lang="es-MX" sz="2400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s-MX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s-MX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MX" sz="2400" i="1" dirty="0">
                  <a:latin typeface="Cambria Math"/>
                </a:endParaRPr>
              </a:p>
              <a:p>
                <a:endParaRPr lang="es-MX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4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s-MX" sz="2400" i="1">
                          <a:latin typeface="Cambria Math"/>
                        </a:rPr>
                        <m:t>=</m:t>
                      </m:r>
                      <m:r>
                        <a:rPr lang="es-MX" sz="24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∪</m:t>
                      </m:r>
                      <m:r>
                        <a:rPr lang="es-MX" sz="24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latin typeface="Cambria Math"/>
                            </a:rPr>
                            <m:t>𝐵</m:t>
                          </m:r>
                          <m:r>
                            <a:rPr lang="es-MX" sz="24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sz="2400" i="1">
                          <a:latin typeface="Cambria Math"/>
                        </a:rPr>
                        <m:t>∪(</m:t>
                      </m:r>
                      <m:r>
                        <a:rPr lang="es-MX" sz="2400" i="1">
                          <a:latin typeface="Cambria Math"/>
                        </a:rPr>
                        <m:t>𝑁</m:t>
                      </m:r>
                      <m:r>
                        <a:rPr lang="es-MX" sz="2400" i="1">
                          <a:latin typeface="Cambria Math"/>
                        </a:rPr>
                        <m:t>(</m:t>
                      </m:r>
                      <m:r>
                        <a:rPr lang="es-MX" sz="2400" i="1">
                          <a:latin typeface="Cambria Math"/>
                        </a:rPr>
                        <m:t>𝐵</m:t>
                      </m:r>
                      <m:r>
                        <a:rPr lang="es-MX" sz="2400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s-MX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s-MX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MX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38" y="2466809"/>
                <a:ext cx="7056784" cy="1200329"/>
              </a:xfrm>
              <a:prstGeom prst="rect">
                <a:avLst/>
              </a:prstGeom>
              <a:blipFill>
                <a:blip r:embed="rId3"/>
                <a:stretch>
                  <a:fillRect l="-173" b="-71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812800" y="1927532"/>
            <a:ext cx="3979063" cy="2060842"/>
            <a:chOff x="4130410" y="1281446"/>
            <a:chExt cx="3979063" cy="2060842"/>
          </a:xfrm>
        </p:grpSpPr>
        <p:grpSp>
          <p:nvGrpSpPr>
            <p:cNvPr id="2" name="1 Grupo"/>
            <p:cNvGrpSpPr/>
            <p:nvPr/>
          </p:nvGrpSpPr>
          <p:grpSpPr>
            <a:xfrm>
              <a:off x="4130410" y="1281446"/>
              <a:ext cx="3979063" cy="2060842"/>
              <a:chOff x="1187624" y="2780928"/>
              <a:chExt cx="4680520" cy="2520280"/>
            </a:xfrm>
          </p:grpSpPr>
          <p:sp>
            <p:nvSpPr>
              <p:cNvPr id="3" name="2 Rectángulo"/>
              <p:cNvSpPr/>
              <p:nvPr/>
            </p:nvSpPr>
            <p:spPr>
              <a:xfrm>
                <a:off x="1187624" y="2780928"/>
                <a:ext cx="4680520" cy="2520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" name="3 Forma libre"/>
              <p:cNvSpPr/>
              <p:nvPr/>
            </p:nvSpPr>
            <p:spPr>
              <a:xfrm rot="925216">
                <a:off x="1874025" y="3236759"/>
                <a:ext cx="3146376" cy="1587415"/>
              </a:xfrm>
              <a:custGeom>
                <a:avLst/>
                <a:gdLst>
                  <a:gd name="connsiteX0" fmla="*/ 23573 w 3186088"/>
                  <a:gd name="connsiteY0" fmla="*/ 560955 h 1721910"/>
                  <a:gd name="connsiteX1" fmla="*/ 596141 w 3186088"/>
                  <a:gd name="connsiteY1" fmla="*/ 1560813 h 1721910"/>
                  <a:gd name="connsiteX2" fmla="*/ 2254026 w 3186088"/>
                  <a:gd name="connsiteY2" fmla="*/ 1671908 h 1721910"/>
                  <a:gd name="connsiteX3" fmla="*/ 3176971 w 3186088"/>
                  <a:gd name="connsiteY3" fmla="*/ 1065157 h 1721910"/>
                  <a:gd name="connsiteX4" fmla="*/ 2664224 w 3186088"/>
                  <a:gd name="connsiteY4" fmla="*/ 48207 h 1721910"/>
                  <a:gd name="connsiteX5" fmla="*/ 1672912 w 3186088"/>
                  <a:gd name="connsiteY5" fmla="*/ 424222 h 1721910"/>
                  <a:gd name="connsiteX6" fmla="*/ 886699 w 3186088"/>
                  <a:gd name="connsiteY6" fmla="*/ 14024 h 1721910"/>
                  <a:gd name="connsiteX7" fmla="*/ 185943 w 3186088"/>
                  <a:gd name="connsiteY7" fmla="*/ 142211 h 1721910"/>
                  <a:gd name="connsiteX8" fmla="*/ 23573 w 3186088"/>
                  <a:gd name="connsiteY8" fmla="*/ 560955 h 172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6088" h="1721910">
                    <a:moveTo>
                      <a:pt x="23573" y="560955"/>
                    </a:moveTo>
                    <a:cubicBezTo>
                      <a:pt x="91939" y="797389"/>
                      <a:pt x="224399" y="1375654"/>
                      <a:pt x="596141" y="1560813"/>
                    </a:cubicBezTo>
                    <a:cubicBezTo>
                      <a:pt x="967883" y="1745972"/>
                      <a:pt x="1823888" y="1754517"/>
                      <a:pt x="2254026" y="1671908"/>
                    </a:cubicBezTo>
                    <a:cubicBezTo>
                      <a:pt x="2684164" y="1589299"/>
                      <a:pt x="3108605" y="1335774"/>
                      <a:pt x="3176971" y="1065157"/>
                    </a:cubicBezTo>
                    <a:cubicBezTo>
                      <a:pt x="3245337" y="794540"/>
                      <a:pt x="2914901" y="155029"/>
                      <a:pt x="2664224" y="48207"/>
                    </a:cubicBezTo>
                    <a:cubicBezTo>
                      <a:pt x="2413548" y="-58616"/>
                      <a:pt x="1969166" y="429919"/>
                      <a:pt x="1672912" y="424222"/>
                    </a:cubicBezTo>
                    <a:cubicBezTo>
                      <a:pt x="1376658" y="418525"/>
                      <a:pt x="1134527" y="61026"/>
                      <a:pt x="886699" y="14024"/>
                    </a:cubicBezTo>
                    <a:cubicBezTo>
                      <a:pt x="638871" y="-32978"/>
                      <a:pt x="328373" y="45359"/>
                      <a:pt x="185943" y="142211"/>
                    </a:cubicBezTo>
                    <a:cubicBezTo>
                      <a:pt x="43513" y="239063"/>
                      <a:pt x="-44793" y="324521"/>
                      <a:pt x="23573" y="560955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ln w="38100">
                    <a:noFill/>
                  </a:ln>
                  <a:noFill/>
                </a:endParaRPr>
              </a:p>
            </p:txBody>
          </p:sp>
          <p:cxnSp>
            <p:nvCxnSpPr>
              <p:cNvPr id="5" name="4 Conector curvado"/>
              <p:cNvCxnSpPr>
                <a:endCxn id="3" idx="3"/>
              </p:cNvCxnSpPr>
              <p:nvPr/>
            </p:nvCxnSpPr>
            <p:spPr>
              <a:xfrm flipV="1">
                <a:off x="2547368" y="4041068"/>
                <a:ext cx="3320776" cy="1260140"/>
              </a:xfrm>
              <a:prstGeom prst="curvedConnector3">
                <a:avLst>
                  <a:gd name="adj1" fmla="val -19646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5 CuadroTexto"/>
                  <p:cNvSpPr txBox="1"/>
                  <p:nvPr/>
                </p:nvSpPr>
                <p:spPr>
                  <a:xfrm>
                    <a:off x="1331640" y="3645024"/>
                    <a:ext cx="733796" cy="5645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latin typeface="Cambria Math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MX" sz="2400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s-MX" b="1" dirty="0"/>
                  </a:p>
                </p:txBody>
              </p:sp>
            </mc:Choice>
            <mc:Fallback xmlns="">
              <p:sp>
                <p:nvSpPr>
                  <p:cNvPr id="6" name="5 CuadroTexto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1640" y="3645024"/>
                    <a:ext cx="733796" cy="564587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7 CuadroTexto"/>
                  <p:cNvSpPr txBox="1"/>
                  <p:nvPr/>
                </p:nvSpPr>
                <p:spPr>
                  <a:xfrm>
                    <a:off x="2115583" y="3746794"/>
                    <a:ext cx="980282" cy="4140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1600" i="1">
                              <a:latin typeface="Cambria Math"/>
                            </a:rPr>
                            <m:t>𝐵</m:t>
                          </m:r>
                          <m:r>
                            <a:rPr lang="es-MX" sz="16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6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MX" sz="1600" dirty="0"/>
                  </a:p>
                </p:txBody>
              </p:sp>
            </mc:Choice>
            <mc:Fallback xmlns="">
              <p:sp>
                <p:nvSpPr>
                  <p:cNvPr id="8" name="7 CuadroTexto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583" y="3746794"/>
                    <a:ext cx="980282" cy="41403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8 CuadroTexto"/>
                  <p:cNvSpPr txBox="1"/>
                  <p:nvPr/>
                </p:nvSpPr>
                <p:spPr>
                  <a:xfrm>
                    <a:off x="3255608" y="3668328"/>
                    <a:ext cx="985864" cy="4140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1600" i="1">
                              <a:latin typeface="Cambria Math"/>
                            </a:rPr>
                            <m:t>𝐵</m:t>
                          </m:r>
                          <m:r>
                            <a:rPr lang="es-MX" sz="1600" i="1">
                              <a:latin typeface="Cambria Math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6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MX" sz="1600" dirty="0"/>
                  </a:p>
                </p:txBody>
              </p:sp>
            </mc:Choice>
            <mc:Fallback xmlns="">
              <p:sp>
                <p:nvSpPr>
                  <p:cNvPr id="9" name="8 CuadroTexto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5608" y="3668328"/>
                    <a:ext cx="985864" cy="41403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9 CuadroTexto"/>
                  <p:cNvSpPr txBox="1"/>
                  <p:nvPr/>
                </p:nvSpPr>
                <p:spPr>
                  <a:xfrm>
                    <a:off x="2051720" y="4431595"/>
                    <a:ext cx="581139" cy="5645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MX" sz="2400" b="1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𝑩</m:t>
                          </m:r>
                        </m:oMath>
                      </m:oMathPara>
                    </a14:m>
                    <a:endParaRPr lang="es-MX" b="1" dirty="0"/>
                  </a:p>
                </p:txBody>
              </p:sp>
            </mc:Choice>
            <mc:Fallback xmlns="">
              <p:sp>
                <p:nvSpPr>
                  <p:cNvPr id="10" name="9 CuadroTexto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1720" y="4431595"/>
                    <a:ext cx="581139" cy="5645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16 Conector curvado"/>
            <p:cNvCxnSpPr/>
            <p:nvPr/>
          </p:nvCxnSpPr>
          <p:spPr>
            <a:xfrm rot="10800000">
              <a:off x="4865007" y="1281446"/>
              <a:ext cx="1254935" cy="1139442"/>
            </a:xfrm>
            <a:prstGeom prst="curvedConnector3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21 CuadroTexto"/>
                <p:cNvSpPr txBox="1"/>
                <p:nvPr/>
              </p:nvSpPr>
              <p:spPr>
                <a:xfrm>
                  <a:off x="6782413" y="1389503"/>
                  <a:ext cx="623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4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s-MX" sz="24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MX" b="1" dirty="0"/>
                </a:p>
              </p:txBody>
            </p:sp>
          </mc:Choice>
          <mc:Fallback xmlns="">
            <p:sp>
              <p:nvSpPr>
                <p:cNvPr id="22" name="21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413" y="1389503"/>
                  <a:ext cx="62382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22 CuadroTexto"/>
                <p:cNvSpPr txBox="1"/>
                <p:nvPr/>
              </p:nvSpPr>
              <p:spPr>
                <a:xfrm>
                  <a:off x="7320137" y="2777875"/>
                  <a:ext cx="623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4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s-MX" sz="2400" b="1" i="1"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MX" b="1" dirty="0"/>
                </a:p>
              </p:txBody>
            </p:sp>
          </mc:Choice>
          <mc:Fallback xmlns="">
            <p:sp>
              <p:nvSpPr>
                <p:cNvPr id="23" name="22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137" y="2777875"/>
                  <a:ext cx="62382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23 CuadroTexto"/>
                <p:cNvSpPr txBox="1"/>
                <p:nvPr/>
              </p:nvSpPr>
              <p:spPr>
                <a:xfrm>
                  <a:off x="6041374" y="2488523"/>
                  <a:ext cx="8381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600" i="1">
                            <a:latin typeface="Cambria Math"/>
                          </a:rPr>
                          <m:t>𝐵</m:t>
                        </m:r>
                        <m:r>
                          <a:rPr lang="es-MX" sz="1600" i="1">
                            <a:latin typeface="Cambria Math"/>
                          </a:rPr>
                          <m:t>∩</m:t>
                        </m:r>
                        <m:sSub>
                          <m:sSub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s-MX" sz="16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24" name="23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1374" y="2488523"/>
                  <a:ext cx="83811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ítulo 3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</p:spPr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</p:spTree>
    <p:extLst>
      <p:ext uri="{BB962C8B-B14F-4D97-AF65-F5344CB8AC3E}">
        <p14:creationId xmlns:p14="http://schemas.microsoft.com/office/powerpoint/2010/main" val="7991508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3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812800" y="1640049"/>
                <a:ext cx="10915650" cy="33131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sz="2800" b="1" dirty="0">
                    <a:solidFill>
                      <a:srgbClr val="C00000"/>
                    </a:solidFill>
                  </a:rPr>
                  <a:t>Probabilidad completa</a:t>
                </a:r>
                <a:endParaRPr lang="es-MX" sz="2800" b="1" dirty="0"/>
              </a:p>
              <a:p>
                <a:pPr marL="0" indent="0" algn="just">
                  <a:buNone/>
                </a:pPr>
                <a:r>
                  <a:rPr lang="es-MX" sz="2800" dirty="0">
                    <a:solidFill>
                      <a:schemeClr val="tx1"/>
                    </a:solidFill>
                  </a:rPr>
                  <a:t>Sean A</a:t>
                </a:r>
                <a:r>
                  <a:rPr lang="es-MX" sz="2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s-MX" sz="2800" dirty="0">
                    <a:solidFill>
                      <a:schemeClr val="tx1"/>
                    </a:solidFill>
                  </a:rPr>
                  <a:t>, A</a:t>
                </a:r>
                <a:r>
                  <a:rPr lang="es-MX" sz="2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s-MX" sz="2800" dirty="0">
                    <a:solidFill>
                      <a:schemeClr val="tx1"/>
                    </a:solidFill>
                  </a:rPr>
                  <a:t>, A</a:t>
                </a:r>
                <a:r>
                  <a:rPr lang="es-MX" sz="28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s-MX" sz="2800" dirty="0">
                    <a:solidFill>
                      <a:schemeClr val="tx1"/>
                    </a:solidFill>
                  </a:rPr>
                  <a:t>..., </a:t>
                </a:r>
                <a:r>
                  <a:rPr lang="es-MX" sz="2800" dirty="0" err="1">
                    <a:solidFill>
                      <a:schemeClr val="tx1"/>
                    </a:solidFill>
                  </a:rPr>
                  <a:t>A</a:t>
                </a:r>
                <a:r>
                  <a:rPr lang="es-MX" sz="1800" dirty="0" err="1">
                    <a:solidFill>
                      <a:schemeClr val="tx1"/>
                    </a:solidFill>
                  </a:rPr>
                  <a:t>n</a:t>
                </a:r>
                <a:r>
                  <a:rPr lang="es-MX" sz="2800" dirty="0">
                    <a:solidFill>
                      <a:schemeClr val="tx1"/>
                    </a:solidFill>
                  </a:rPr>
                  <a:t>   eventos mutuamente excluyentes que forman una partición de S</a:t>
                </a:r>
                <a:r>
                  <a:rPr lang="es-MX" dirty="0">
                    <a:solidFill>
                      <a:schemeClr val="tx1"/>
                    </a:solidFill>
                  </a:rPr>
                  <a:t>, </a:t>
                </a:r>
                <a:r>
                  <a:rPr lang="es-MX" sz="2800" dirty="0">
                    <a:solidFill>
                      <a:schemeClr val="tx1"/>
                    </a:solidFill>
                  </a:rPr>
                  <a:t>es decir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1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</m:t>
                    </m:r>
                    <m:r>
                      <a:rPr lang="es-MX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MX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MX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MX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</m:t>
                    </m:r>
                  </m:oMath>
                </a14:m>
                <a:r>
                  <a:rPr lang="es-MX" sz="2800" dirty="0">
                    <a:solidFill>
                      <a:schemeClr val="tx1"/>
                    </a:solidFill>
                  </a:rPr>
                  <a:t> para toda </a:t>
                </a:r>
                <a:r>
                  <a:rPr lang="es-MX" sz="2800" i="1" dirty="0">
                    <a:solidFill>
                      <a:schemeClr val="tx1"/>
                    </a:solidFill>
                  </a:rPr>
                  <a:t>i</a:t>
                </a:r>
                <a:r>
                  <a:rPr lang="es-MX" sz="2800" dirty="0">
                    <a:solidFill>
                      <a:schemeClr val="tx1"/>
                    </a:solidFill>
                  </a:rPr>
                  <a:t> y toda </a:t>
                </a:r>
                <a:r>
                  <a:rPr lang="es-MX" sz="2800" i="1" dirty="0">
                    <a:solidFill>
                      <a:schemeClr val="tx1"/>
                    </a:solidFill>
                  </a:rPr>
                  <a:t>j</a:t>
                </a:r>
                <a:r>
                  <a:rPr lang="es-MX" sz="2800" dirty="0">
                    <a:solidFill>
                      <a:schemeClr val="tx1"/>
                    </a:solidFill>
                  </a:rPr>
                  <a:t>, y además</a:t>
                </a:r>
              </a:p>
              <a:p>
                <a:pPr marL="0" indent="0" algn="just">
                  <a:buNone/>
                </a:pPr>
                <a:endParaRPr lang="es-MX" sz="1800" dirty="0"/>
              </a:p>
              <a:p>
                <a:pPr marL="0" indent="0">
                  <a:buNone/>
                </a:pPr>
                <a:r>
                  <a:rPr lang="es-MX" sz="2800" dirty="0">
                    <a:solidFill>
                      <a:srgbClr val="0000CC"/>
                    </a:solidFill>
                  </a:rPr>
                  <a:t>S</a:t>
                </a:r>
                <a:r>
                  <a:rPr lang="es-MX" sz="2800" dirty="0"/>
                  <a:t> = A</a:t>
                </a:r>
                <a:r>
                  <a:rPr lang="es-MX" sz="2800" baseline="-25000" dirty="0"/>
                  <a:t>1 </a:t>
                </a:r>
                <a:r>
                  <a:rPr lang="es-MX" sz="2800" dirty="0">
                    <a:sym typeface="Symbol" pitchFamily="18" charset="2"/>
                  </a:rPr>
                  <a:t></a:t>
                </a:r>
                <a:r>
                  <a:rPr lang="es-MX" sz="2800" dirty="0"/>
                  <a:t> A</a:t>
                </a:r>
                <a:r>
                  <a:rPr lang="es-MX" sz="2800" baseline="-25000" dirty="0"/>
                  <a:t>2</a:t>
                </a:r>
                <a:r>
                  <a:rPr lang="es-MX" sz="2800" dirty="0"/>
                  <a:t> </a:t>
                </a:r>
                <a:r>
                  <a:rPr lang="es-MX" sz="2800" dirty="0">
                    <a:sym typeface="Symbol" pitchFamily="18" charset="2"/>
                  </a:rPr>
                  <a:t></a:t>
                </a:r>
                <a:r>
                  <a:rPr lang="es-MX" sz="2800" dirty="0"/>
                  <a:t> A</a:t>
                </a:r>
                <a:r>
                  <a:rPr lang="es-MX" sz="2800" baseline="-25000" dirty="0"/>
                  <a:t>3</a:t>
                </a:r>
                <a:r>
                  <a:rPr lang="es-MX" sz="2800" dirty="0"/>
                  <a:t> </a:t>
                </a:r>
                <a:r>
                  <a:rPr lang="es-MX" sz="2800" dirty="0">
                    <a:sym typeface="Symbol" pitchFamily="18" charset="2"/>
                  </a:rPr>
                  <a:t></a:t>
                </a:r>
                <a:r>
                  <a:rPr lang="es-MX" sz="2800" dirty="0"/>
                  <a:t> </a:t>
                </a:r>
                <a:r>
                  <a:rPr lang="es-MX" sz="2800" dirty="0" err="1"/>
                  <a:t>A</a:t>
                </a:r>
                <a:r>
                  <a:rPr lang="es-MX" sz="2800" baseline="-25000" dirty="0" err="1"/>
                  <a:t>n</a:t>
                </a:r>
                <a:endParaRPr lang="en-US" sz="2800" baseline="-25000" dirty="0"/>
              </a:p>
            </p:txBody>
          </p:sp>
        </mc:Choice>
        <mc:Fallback xmlns="">
          <p:sp>
            <p:nvSpPr>
              <p:cNvPr id="1331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812800" y="1640049"/>
                <a:ext cx="10915650" cy="3313112"/>
              </a:xfrm>
              <a:blipFill>
                <a:blip r:embed="rId2"/>
                <a:stretch>
                  <a:fillRect l="-1117" t="-1838" r="-11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27 Grupo"/>
          <p:cNvGrpSpPr/>
          <p:nvPr/>
        </p:nvGrpSpPr>
        <p:grpSpPr>
          <a:xfrm>
            <a:off x="5611393" y="3808551"/>
            <a:ext cx="5904656" cy="2608404"/>
            <a:chOff x="899592" y="2046780"/>
            <a:chExt cx="6117212" cy="2822380"/>
          </a:xfrm>
        </p:grpSpPr>
        <p:grpSp>
          <p:nvGrpSpPr>
            <p:cNvPr id="29" name="19 Grupo"/>
            <p:cNvGrpSpPr/>
            <p:nvPr/>
          </p:nvGrpSpPr>
          <p:grpSpPr>
            <a:xfrm>
              <a:off x="899592" y="2046780"/>
              <a:ext cx="6117212" cy="2822380"/>
              <a:chOff x="899592" y="2046780"/>
              <a:chExt cx="6117212" cy="2822380"/>
            </a:xfrm>
          </p:grpSpPr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899592" y="2060848"/>
                <a:ext cx="6117212" cy="2778085"/>
              </a:xfrm>
              <a:prstGeom prst="rect">
                <a:avLst/>
              </a:prstGeom>
              <a:solidFill>
                <a:srgbClr val="FFFFFF"/>
              </a:solidFill>
              <a:ln w="57150">
                <a:solidFill>
                  <a:srgbClr val="0000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MX" dirty="0"/>
              </a:p>
            </p:txBody>
          </p:sp>
          <p:cxnSp>
            <p:nvCxnSpPr>
              <p:cNvPr id="39" name="38 Conector recto"/>
              <p:cNvCxnSpPr/>
              <p:nvPr/>
            </p:nvCxnSpPr>
            <p:spPr>
              <a:xfrm>
                <a:off x="899592" y="3449891"/>
                <a:ext cx="61172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39 Conector recto"/>
              <p:cNvCxnSpPr/>
              <p:nvPr/>
            </p:nvCxnSpPr>
            <p:spPr>
              <a:xfrm>
                <a:off x="2555776" y="2060848"/>
                <a:ext cx="0" cy="27942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40 Conector recto"/>
              <p:cNvCxnSpPr/>
              <p:nvPr/>
            </p:nvCxnSpPr>
            <p:spPr>
              <a:xfrm flipH="1">
                <a:off x="5148064" y="2060848"/>
                <a:ext cx="504056" cy="28083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41 Conector recto"/>
              <p:cNvCxnSpPr/>
              <p:nvPr/>
            </p:nvCxnSpPr>
            <p:spPr>
              <a:xfrm>
                <a:off x="3707904" y="2060848"/>
                <a:ext cx="432048" cy="14041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42 Conector recto"/>
              <p:cNvCxnSpPr/>
              <p:nvPr/>
            </p:nvCxnSpPr>
            <p:spPr>
              <a:xfrm flipH="1">
                <a:off x="3659797" y="3429000"/>
                <a:ext cx="480155" cy="139571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43 Conector recto"/>
              <p:cNvCxnSpPr/>
              <p:nvPr/>
            </p:nvCxnSpPr>
            <p:spPr>
              <a:xfrm>
                <a:off x="899592" y="2046780"/>
                <a:ext cx="1368152" cy="1418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44 Conector recto"/>
              <p:cNvCxnSpPr/>
              <p:nvPr/>
            </p:nvCxnSpPr>
            <p:spPr>
              <a:xfrm flipH="1">
                <a:off x="899592" y="3429000"/>
                <a:ext cx="1368152" cy="14401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28 Grupo"/>
            <p:cNvGrpSpPr/>
            <p:nvPr/>
          </p:nvGrpSpPr>
          <p:grpSpPr>
            <a:xfrm>
              <a:off x="1043608" y="2348880"/>
              <a:ext cx="5460553" cy="2040386"/>
              <a:chOff x="1043608" y="2348880"/>
              <a:chExt cx="5460553" cy="2040386"/>
            </a:xfrm>
          </p:grpSpPr>
          <p:sp>
            <p:nvSpPr>
              <p:cNvPr id="31" name="30 CuadroTexto"/>
              <p:cNvSpPr txBox="1"/>
              <p:nvPr/>
            </p:nvSpPr>
            <p:spPr>
              <a:xfrm>
                <a:off x="1043608" y="2780929"/>
                <a:ext cx="523456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Bookman Old Style" pitchFamily="18" charset="0"/>
                  </a:rPr>
                  <a:t>A</a:t>
                </a:r>
                <a:r>
                  <a:rPr lang="es-MX" sz="1400" dirty="0">
                    <a:latin typeface="Bookman Old Style" pitchFamily="18" charset="0"/>
                  </a:rPr>
                  <a:t>1</a:t>
                </a:r>
                <a:endParaRPr lang="es-MX" dirty="0">
                  <a:latin typeface="Bookman Old Style" pitchFamily="18" charset="0"/>
                </a:endParaRPr>
              </a:p>
            </p:txBody>
          </p:sp>
          <p:sp>
            <p:nvSpPr>
              <p:cNvPr id="32" name="31 CuadroTexto"/>
              <p:cNvSpPr txBox="1"/>
              <p:nvPr/>
            </p:nvSpPr>
            <p:spPr>
              <a:xfrm>
                <a:off x="1763688" y="2348880"/>
                <a:ext cx="523456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Bookman Old Style" pitchFamily="18" charset="0"/>
                  </a:rPr>
                  <a:t>A</a:t>
                </a:r>
                <a:r>
                  <a:rPr lang="es-MX" sz="1400" dirty="0">
                    <a:latin typeface="Bookman Old Style" pitchFamily="18" charset="0"/>
                  </a:rPr>
                  <a:t>2</a:t>
                </a:r>
                <a:endParaRPr lang="es-MX" dirty="0">
                  <a:latin typeface="Bookman Old Style" pitchFamily="18" charset="0"/>
                </a:endParaRPr>
              </a:p>
            </p:txBody>
          </p:sp>
          <p:sp>
            <p:nvSpPr>
              <p:cNvPr id="33" name="32 CuadroTexto"/>
              <p:cNvSpPr txBox="1"/>
              <p:nvPr/>
            </p:nvSpPr>
            <p:spPr>
              <a:xfrm>
                <a:off x="2987824" y="2415169"/>
                <a:ext cx="523456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Bookman Old Style" pitchFamily="18" charset="0"/>
                  </a:rPr>
                  <a:t>A</a:t>
                </a:r>
                <a:r>
                  <a:rPr lang="es-MX" sz="1400" dirty="0">
                    <a:latin typeface="Bookman Old Style" pitchFamily="18" charset="0"/>
                  </a:rPr>
                  <a:t>3</a:t>
                </a:r>
                <a:endParaRPr lang="es-MX" dirty="0">
                  <a:latin typeface="Bookman Old Style" pitchFamily="18" charset="0"/>
                </a:endParaRPr>
              </a:p>
            </p:txBody>
          </p:sp>
          <p:sp>
            <p:nvSpPr>
              <p:cNvPr id="34" name="33 CuadroTexto"/>
              <p:cNvSpPr txBox="1"/>
              <p:nvPr/>
            </p:nvSpPr>
            <p:spPr>
              <a:xfrm>
                <a:off x="4499992" y="2409343"/>
                <a:ext cx="523456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Bookman Old Style" pitchFamily="18" charset="0"/>
                  </a:rPr>
                  <a:t>A</a:t>
                </a:r>
                <a:r>
                  <a:rPr lang="es-MX" sz="1400" dirty="0">
                    <a:latin typeface="Bookman Old Style" pitchFamily="18" charset="0"/>
                  </a:rPr>
                  <a:t>4</a:t>
                </a:r>
                <a:endParaRPr lang="es-MX" dirty="0">
                  <a:latin typeface="Bookman Old Style" pitchFamily="18" charset="0"/>
                </a:endParaRPr>
              </a:p>
            </p:txBody>
          </p:sp>
          <p:sp>
            <p:nvSpPr>
              <p:cNvPr id="35" name="34 CuadroTexto"/>
              <p:cNvSpPr txBox="1"/>
              <p:nvPr/>
            </p:nvSpPr>
            <p:spPr>
              <a:xfrm>
                <a:off x="5972401" y="2415169"/>
                <a:ext cx="523456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Bookman Old Style" pitchFamily="18" charset="0"/>
                  </a:rPr>
                  <a:t>A</a:t>
                </a:r>
                <a:r>
                  <a:rPr lang="es-MX" sz="1400" dirty="0">
                    <a:latin typeface="Bookman Old Style" pitchFamily="18" charset="0"/>
                  </a:rPr>
                  <a:t>5</a:t>
                </a:r>
                <a:endParaRPr lang="es-MX" dirty="0">
                  <a:latin typeface="Bookman Old Style" pitchFamily="18" charset="0"/>
                </a:endParaRPr>
              </a:p>
            </p:txBody>
          </p:sp>
          <p:sp>
            <p:nvSpPr>
              <p:cNvPr id="36" name="35 CuadroTexto"/>
              <p:cNvSpPr txBox="1"/>
              <p:nvPr/>
            </p:nvSpPr>
            <p:spPr>
              <a:xfrm>
                <a:off x="1043608" y="3645024"/>
                <a:ext cx="523456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>
                    <a:latin typeface="Bookman Old Style" pitchFamily="18" charset="0"/>
                  </a:rPr>
                  <a:t>A</a:t>
                </a:r>
                <a:r>
                  <a:rPr lang="es-MX" sz="1400" dirty="0">
                    <a:latin typeface="Bookman Old Style" pitchFamily="18" charset="0"/>
                  </a:rPr>
                  <a:t>6</a:t>
                </a:r>
                <a:endParaRPr lang="es-MX" dirty="0">
                  <a:latin typeface="Bookman Old Style" pitchFamily="18" charset="0"/>
                </a:endParaRPr>
              </a:p>
            </p:txBody>
          </p:sp>
          <p:sp>
            <p:nvSpPr>
              <p:cNvPr id="37" name="36 CuadroTexto"/>
              <p:cNvSpPr txBox="1"/>
              <p:nvPr/>
            </p:nvSpPr>
            <p:spPr>
              <a:xfrm>
                <a:off x="5972402" y="3889729"/>
                <a:ext cx="531759" cy="49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dirty="0" err="1">
                    <a:latin typeface="Bookman Old Style" pitchFamily="18" charset="0"/>
                  </a:rPr>
                  <a:t>A</a:t>
                </a:r>
                <a:r>
                  <a:rPr lang="es-MX" sz="1400" dirty="0" err="1">
                    <a:latin typeface="Bookman Old Style" pitchFamily="18" charset="0"/>
                  </a:rPr>
                  <a:t>n</a:t>
                </a:r>
                <a:endParaRPr lang="es-MX" dirty="0">
                  <a:latin typeface="Bookman Old Style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818059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06647" y="1766487"/>
            <a:ext cx="4420324" cy="1421578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s-MX" sz="2400" dirty="0">
                <a:solidFill>
                  <a:schemeClr val="tx1"/>
                </a:solidFill>
                <a:latin typeface="Bookman Old Style" pitchFamily="18" charset="0"/>
              </a:rPr>
              <a:t>Y sea E otro evento tal que</a:t>
            </a:r>
          </a:p>
          <a:p>
            <a:pPr marL="609600" indent="-609600">
              <a:buNone/>
            </a:pPr>
            <a:endParaRPr lang="es-MX" sz="2400" dirty="0">
              <a:latin typeface="Bookman Old Style" pitchFamily="18" charset="0"/>
            </a:endParaRPr>
          </a:p>
          <a:p>
            <a:pPr marL="609600" indent="-609600" algn="ctr">
              <a:buNone/>
            </a:pPr>
            <a:r>
              <a:rPr lang="es-MX" sz="2400" dirty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s-MX" sz="24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400" b="1" dirty="0">
                <a:latin typeface="Bookman Old Style" pitchFamily="18" charset="0"/>
              </a:rPr>
              <a:t> </a:t>
            </a:r>
            <a:r>
              <a:rPr lang="es-MX" sz="2400" b="1" dirty="0">
                <a:latin typeface="Bookman Old Style" pitchFamily="18" charset="0"/>
                <a:sym typeface="Symbol" pitchFamily="18" charset="2"/>
              </a:rPr>
              <a:t></a:t>
            </a:r>
            <a:r>
              <a:rPr lang="es-MX" sz="2400" b="1" dirty="0">
                <a:latin typeface="Bookman Old Style" pitchFamily="18" charset="0"/>
              </a:rPr>
              <a:t> </a:t>
            </a:r>
            <a:r>
              <a:rPr lang="es-MX" sz="2400" b="1" dirty="0">
                <a:solidFill>
                  <a:srgbClr val="0000CC"/>
                </a:solidFill>
                <a:latin typeface="Bookman Old Style" pitchFamily="18" charset="0"/>
              </a:rPr>
              <a:t>S</a:t>
            </a:r>
            <a:r>
              <a:rPr lang="es-MX" sz="2400" b="1" dirty="0">
                <a:latin typeface="Bookman Old Style" pitchFamily="18" charset="0"/>
              </a:rPr>
              <a:t> y </a:t>
            </a:r>
            <a:r>
              <a:rPr lang="es-MX" sz="24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400" b="1" dirty="0">
                <a:latin typeface="Bookman Old Style" pitchFamily="18" charset="0"/>
              </a:rPr>
              <a:t> </a:t>
            </a:r>
            <a:r>
              <a:rPr lang="es-MX" sz="2400" b="1" dirty="0"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400" b="1" dirty="0">
                <a:latin typeface="Bookman Old Style" pitchFamily="18" charset="0"/>
              </a:rPr>
              <a:t> </a:t>
            </a:r>
            <a:r>
              <a:rPr lang="es-MX" sz="2400" b="1" dirty="0" err="1">
                <a:latin typeface="Bookman Old Style" pitchFamily="18" charset="0"/>
              </a:rPr>
              <a:t>A</a:t>
            </a:r>
            <a:r>
              <a:rPr lang="es-MX" sz="2400" b="1" baseline="-25000" dirty="0" err="1">
                <a:latin typeface="Bookman Old Style" pitchFamily="18" charset="0"/>
              </a:rPr>
              <a:t>i</a:t>
            </a:r>
            <a:r>
              <a:rPr lang="es-MX" sz="2400" b="1" baseline="-25000" dirty="0">
                <a:latin typeface="Bookman Old Style" pitchFamily="18" charset="0"/>
              </a:rPr>
              <a:t> </a:t>
            </a:r>
            <a:r>
              <a:rPr lang="es-MX" sz="2400" b="1" dirty="0">
                <a:latin typeface="Bookman Old Style" pitchFamily="18" charset="0"/>
                <a:sym typeface="Symbol" pitchFamily="18" charset="2"/>
              </a:rPr>
              <a:t></a:t>
            </a:r>
            <a:r>
              <a:rPr lang="es-MX" sz="2400" b="1" dirty="0">
                <a:latin typeface="Bookman Old Style" pitchFamily="18" charset="0"/>
              </a:rPr>
              <a:t> </a:t>
            </a:r>
            <a:r>
              <a:rPr lang="es-MX" sz="2400" b="1" dirty="0">
                <a:latin typeface="Bookman Old Style" pitchFamily="18" charset="0"/>
                <a:sym typeface="Symbol" pitchFamily="18" charset="2"/>
              </a:rPr>
              <a:t>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347296" y="1685518"/>
            <a:ext cx="6336704" cy="2995666"/>
            <a:chOff x="1403648" y="1945503"/>
            <a:chExt cx="6336704" cy="2995666"/>
          </a:xfrm>
        </p:grpSpPr>
        <p:grpSp>
          <p:nvGrpSpPr>
            <p:cNvPr id="66" name="65 Grupo"/>
            <p:cNvGrpSpPr/>
            <p:nvPr/>
          </p:nvGrpSpPr>
          <p:grpSpPr>
            <a:xfrm>
              <a:off x="1847217" y="2430398"/>
              <a:ext cx="5449565" cy="1997203"/>
              <a:chOff x="1847217" y="3510518"/>
              <a:chExt cx="5449565" cy="1997203"/>
            </a:xfrm>
          </p:grpSpPr>
          <p:sp>
            <p:nvSpPr>
              <p:cNvPr id="43" name="42 Elipse"/>
              <p:cNvSpPr/>
              <p:nvPr/>
            </p:nvSpPr>
            <p:spPr>
              <a:xfrm>
                <a:off x="1847217" y="3510518"/>
                <a:ext cx="5449565" cy="1997203"/>
              </a:xfrm>
              <a:prstGeom prst="ellipse">
                <a:avLst/>
              </a:prstGeom>
              <a:solidFill>
                <a:srgbClr val="EDB833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6" name="45 CuadroTexto"/>
              <p:cNvSpPr txBox="1"/>
              <p:nvPr/>
            </p:nvSpPr>
            <p:spPr>
              <a:xfrm>
                <a:off x="3779912" y="3717032"/>
                <a:ext cx="576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b="1" dirty="0">
                    <a:solidFill>
                      <a:srgbClr val="FF0000"/>
                    </a:solidFill>
                  </a:rPr>
                  <a:t>E</a:t>
                </a:r>
              </a:p>
            </p:txBody>
          </p:sp>
        </p:grpSp>
        <p:grpSp>
          <p:nvGrpSpPr>
            <p:cNvPr id="65" name="64 Grupo"/>
            <p:cNvGrpSpPr/>
            <p:nvPr/>
          </p:nvGrpSpPr>
          <p:grpSpPr>
            <a:xfrm>
              <a:off x="4457114" y="3448050"/>
              <a:ext cx="1638886" cy="955139"/>
              <a:chOff x="4457114" y="4528441"/>
              <a:chExt cx="1638886" cy="965091"/>
            </a:xfrm>
          </p:grpSpPr>
          <p:sp>
            <p:nvSpPr>
              <p:cNvPr id="63" name="62 Forma libre"/>
              <p:cNvSpPr/>
              <p:nvPr/>
            </p:nvSpPr>
            <p:spPr>
              <a:xfrm>
                <a:off x="4457114" y="4528441"/>
                <a:ext cx="1638886" cy="965091"/>
              </a:xfrm>
              <a:custGeom>
                <a:avLst/>
                <a:gdLst>
                  <a:gd name="connsiteX0" fmla="*/ 297766 w 1638886"/>
                  <a:gd name="connsiteY0" fmla="*/ 14068 h 1031631"/>
                  <a:gd name="connsiteX1" fmla="*/ 1521655 w 1638886"/>
                  <a:gd name="connsiteY1" fmla="*/ 14068 h 1031631"/>
                  <a:gd name="connsiteX2" fmla="*/ 1577926 w 1638886"/>
                  <a:gd name="connsiteY2" fmla="*/ 14068 h 1031631"/>
                  <a:gd name="connsiteX3" fmla="*/ 1634197 w 1638886"/>
                  <a:gd name="connsiteY3" fmla="*/ 14068 h 1031631"/>
                  <a:gd name="connsiteX4" fmla="*/ 1606061 w 1638886"/>
                  <a:gd name="connsiteY4" fmla="*/ 98474 h 1031631"/>
                  <a:gd name="connsiteX5" fmla="*/ 1591994 w 1638886"/>
                  <a:gd name="connsiteY5" fmla="*/ 182881 h 1031631"/>
                  <a:gd name="connsiteX6" fmla="*/ 1479452 w 1638886"/>
                  <a:gd name="connsiteY6" fmla="*/ 801859 h 1031631"/>
                  <a:gd name="connsiteX7" fmla="*/ 1479452 w 1638886"/>
                  <a:gd name="connsiteY7" fmla="*/ 829994 h 1031631"/>
                  <a:gd name="connsiteX8" fmla="*/ 1479452 w 1638886"/>
                  <a:gd name="connsiteY8" fmla="*/ 872197 h 1031631"/>
                  <a:gd name="connsiteX9" fmla="*/ 1437249 w 1638886"/>
                  <a:gd name="connsiteY9" fmla="*/ 886265 h 1031631"/>
                  <a:gd name="connsiteX10" fmla="*/ 1380978 w 1638886"/>
                  <a:gd name="connsiteY10" fmla="*/ 900333 h 1031631"/>
                  <a:gd name="connsiteX11" fmla="*/ 1254369 w 1638886"/>
                  <a:gd name="connsiteY11" fmla="*/ 928468 h 1031631"/>
                  <a:gd name="connsiteX12" fmla="*/ 1155895 w 1638886"/>
                  <a:gd name="connsiteY12" fmla="*/ 956604 h 1031631"/>
                  <a:gd name="connsiteX13" fmla="*/ 1029286 w 1638886"/>
                  <a:gd name="connsiteY13" fmla="*/ 970671 h 1031631"/>
                  <a:gd name="connsiteX14" fmla="*/ 860474 w 1638886"/>
                  <a:gd name="connsiteY14" fmla="*/ 984739 h 1031631"/>
                  <a:gd name="connsiteX15" fmla="*/ 550984 w 1638886"/>
                  <a:gd name="connsiteY15" fmla="*/ 1012874 h 1031631"/>
                  <a:gd name="connsiteX16" fmla="*/ 396240 w 1638886"/>
                  <a:gd name="connsiteY16" fmla="*/ 1026942 h 1031631"/>
                  <a:gd name="connsiteX17" fmla="*/ 199292 w 1638886"/>
                  <a:gd name="connsiteY17" fmla="*/ 1026942 h 1031631"/>
                  <a:gd name="connsiteX18" fmla="*/ 143021 w 1638886"/>
                  <a:gd name="connsiteY18" fmla="*/ 1012874 h 1031631"/>
                  <a:gd name="connsiteX19" fmla="*/ 16412 w 1638886"/>
                  <a:gd name="connsiteY19" fmla="*/ 1026942 h 1031631"/>
                  <a:gd name="connsiteX20" fmla="*/ 44548 w 1638886"/>
                  <a:gd name="connsiteY20" fmla="*/ 984739 h 1031631"/>
                  <a:gd name="connsiteX21" fmla="*/ 86751 w 1638886"/>
                  <a:gd name="connsiteY21" fmla="*/ 858130 h 1031631"/>
                  <a:gd name="connsiteX22" fmla="*/ 128954 w 1638886"/>
                  <a:gd name="connsiteY22" fmla="*/ 731521 h 1031631"/>
                  <a:gd name="connsiteX23" fmla="*/ 297766 w 1638886"/>
                  <a:gd name="connsiteY23" fmla="*/ 14068 h 103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38886" h="1031631">
                    <a:moveTo>
                      <a:pt x="297766" y="14068"/>
                    </a:moveTo>
                    <a:lnTo>
                      <a:pt x="1521655" y="14068"/>
                    </a:lnTo>
                    <a:lnTo>
                      <a:pt x="1577926" y="14068"/>
                    </a:lnTo>
                    <a:cubicBezTo>
                      <a:pt x="1596683" y="14068"/>
                      <a:pt x="1629508" y="0"/>
                      <a:pt x="1634197" y="14068"/>
                    </a:cubicBezTo>
                    <a:cubicBezTo>
                      <a:pt x="1638886" y="28136"/>
                      <a:pt x="1613095" y="70339"/>
                      <a:pt x="1606061" y="98474"/>
                    </a:cubicBezTo>
                    <a:cubicBezTo>
                      <a:pt x="1599027" y="126609"/>
                      <a:pt x="1613095" y="65650"/>
                      <a:pt x="1591994" y="182881"/>
                    </a:cubicBezTo>
                    <a:cubicBezTo>
                      <a:pt x="1570893" y="300112"/>
                      <a:pt x="1498209" y="694007"/>
                      <a:pt x="1479452" y="801859"/>
                    </a:cubicBezTo>
                    <a:cubicBezTo>
                      <a:pt x="1460695" y="909711"/>
                      <a:pt x="1479452" y="829994"/>
                      <a:pt x="1479452" y="829994"/>
                    </a:cubicBezTo>
                    <a:cubicBezTo>
                      <a:pt x="1479452" y="841717"/>
                      <a:pt x="1486486" y="862819"/>
                      <a:pt x="1479452" y="872197"/>
                    </a:cubicBezTo>
                    <a:cubicBezTo>
                      <a:pt x="1472418" y="881576"/>
                      <a:pt x="1453661" y="881576"/>
                      <a:pt x="1437249" y="886265"/>
                    </a:cubicBezTo>
                    <a:cubicBezTo>
                      <a:pt x="1420837" y="890954"/>
                      <a:pt x="1380978" y="900333"/>
                      <a:pt x="1380978" y="900333"/>
                    </a:cubicBezTo>
                    <a:cubicBezTo>
                      <a:pt x="1350498" y="907367"/>
                      <a:pt x="1291883" y="919090"/>
                      <a:pt x="1254369" y="928468"/>
                    </a:cubicBezTo>
                    <a:cubicBezTo>
                      <a:pt x="1216855" y="937847"/>
                      <a:pt x="1193409" y="949570"/>
                      <a:pt x="1155895" y="956604"/>
                    </a:cubicBezTo>
                    <a:cubicBezTo>
                      <a:pt x="1118381" y="963638"/>
                      <a:pt x="1078523" y="965982"/>
                      <a:pt x="1029286" y="970671"/>
                    </a:cubicBezTo>
                    <a:cubicBezTo>
                      <a:pt x="980049" y="975360"/>
                      <a:pt x="860474" y="984739"/>
                      <a:pt x="860474" y="984739"/>
                    </a:cubicBezTo>
                    <a:lnTo>
                      <a:pt x="550984" y="1012874"/>
                    </a:lnTo>
                    <a:cubicBezTo>
                      <a:pt x="473612" y="1019908"/>
                      <a:pt x="454855" y="1024597"/>
                      <a:pt x="396240" y="1026942"/>
                    </a:cubicBezTo>
                    <a:cubicBezTo>
                      <a:pt x="337625" y="1029287"/>
                      <a:pt x="241495" y="1029287"/>
                      <a:pt x="199292" y="1026942"/>
                    </a:cubicBezTo>
                    <a:cubicBezTo>
                      <a:pt x="157089" y="1024597"/>
                      <a:pt x="173501" y="1012874"/>
                      <a:pt x="143021" y="1012874"/>
                    </a:cubicBezTo>
                    <a:cubicBezTo>
                      <a:pt x="112541" y="1012874"/>
                      <a:pt x="32824" y="1031631"/>
                      <a:pt x="16412" y="1026942"/>
                    </a:cubicBezTo>
                    <a:cubicBezTo>
                      <a:pt x="0" y="1022253"/>
                      <a:pt x="32825" y="1012874"/>
                      <a:pt x="44548" y="984739"/>
                    </a:cubicBezTo>
                    <a:cubicBezTo>
                      <a:pt x="56271" y="956604"/>
                      <a:pt x="86751" y="858130"/>
                      <a:pt x="86751" y="858130"/>
                    </a:cubicBezTo>
                    <a:cubicBezTo>
                      <a:pt x="100819" y="815927"/>
                      <a:pt x="91440" y="869853"/>
                      <a:pt x="128954" y="731521"/>
                    </a:cubicBezTo>
                    <a:cubicBezTo>
                      <a:pt x="166468" y="593189"/>
                      <a:pt x="239151" y="310662"/>
                      <a:pt x="297766" y="14068"/>
                    </a:cubicBezTo>
                    <a:close/>
                  </a:path>
                </a:pathLst>
              </a:custGeom>
              <a:solidFill>
                <a:srgbClr val="4FCE10"/>
              </a:solidFill>
              <a:ln>
                <a:solidFill>
                  <a:srgbClr val="4FC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4" name="63 CuadroTexto"/>
              <p:cNvSpPr txBox="1"/>
              <p:nvPr/>
            </p:nvSpPr>
            <p:spPr>
              <a:xfrm>
                <a:off x="4860032" y="4797152"/>
                <a:ext cx="909223" cy="373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solidFill>
                      <a:srgbClr val="FF0000"/>
                    </a:solidFill>
                    <a:latin typeface="Bookman Old Style" pitchFamily="18" charset="0"/>
                  </a:rPr>
                  <a:t>E</a:t>
                </a:r>
                <a:r>
                  <a:rPr lang="es-MX" b="1" dirty="0">
                    <a:latin typeface="Bookman Old Style" pitchFamily="18" charset="0"/>
                  </a:rPr>
                  <a:t> </a:t>
                </a:r>
                <a:r>
                  <a:rPr lang="es-MX" b="1" dirty="0">
                    <a:latin typeface="Bookman Old Style" pitchFamily="18" charset="0"/>
                    <a:sym typeface="Symbol" pitchFamily="18" charset="2"/>
                  </a:rPr>
                  <a:t></a:t>
                </a:r>
                <a:r>
                  <a:rPr lang="es-MX" b="1" dirty="0">
                    <a:latin typeface="Bookman Old Style" pitchFamily="18" charset="0"/>
                  </a:rPr>
                  <a:t> </a:t>
                </a:r>
                <a:r>
                  <a:rPr lang="es-MX" b="1" dirty="0" err="1">
                    <a:latin typeface="Bookman Old Style" pitchFamily="18" charset="0"/>
                  </a:rPr>
                  <a:t>A</a:t>
                </a:r>
                <a:r>
                  <a:rPr lang="es-MX" b="1" baseline="-25000" dirty="0" err="1">
                    <a:latin typeface="Bookman Old Style" pitchFamily="18" charset="0"/>
                  </a:rPr>
                  <a:t>i</a:t>
                </a:r>
                <a:endParaRPr lang="es-MX" dirty="0"/>
              </a:p>
            </p:txBody>
          </p:sp>
        </p:grpSp>
        <p:grpSp>
          <p:nvGrpSpPr>
            <p:cNvPr id="24" name="23 Grupo"/>
            <p:cNvGrpSpPr/>
            <p:nvPr/>
          </p:nvGrpSpPr>
          <p:grpSpPr>
            <a:xfrm>
              <a:off x="1403648" y="1945503"/>
              <a:ext cx="6336704" cy="2995666"/>
              <a:chOff x="899592" y="2046780"/>
              <a:chExt cx="6117212" cy="2822380"/>
            </a:xfrm>
          </p:grpSpPr>
          <p:grpSp>
            <p:nvGrpSpPr>
              <p:cNvPr id="25" name="19 Grupo"/>
              <p:cNvGrpSpPr/>
              <p:nvPr/>
            </p:nvGrpSpPr>
            <p:grpSpPr>
              <a:xfrm>
                <a:off x="899592" y="2046780"/>
                <a:ext cx="6117212" cy="2822380"/>
                <a:chOff x="899592" y="2046780"/>
                <a:chExt cx="6117212" cy="2822380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>
                  <a:off x="899592" y="2060848"/>
                  <a:ext cx="6117212" cy="2778085"/>
                </a:xfrm>
                <a:prstGeom prst="rect">
                  <a:avLst/>
                </a:prstGeom>
                <a:noFill/>
                <a:ln w="57150">
                  <a:solidFill>
                    <a:srgbClr val="0000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 dirty="0"/>
                </a:p>
              </p:txBody>
            </p:sp>
            <p:cxnSp>
              <p:nvCxnSpPr>
                <p:cNvPr id="35" name="34 Conector recto"/>
                <p:cNvCxnSpPr/>
                <p:nvPr/>
              </p:nvCxnSpPr>
              <p:spPr>
                <a:xfrm>
                  <a:off x="899592" y="3449891"/>
                  <a:ext cx="611721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35 Conector recto"/>
                <p:cNvCxnSpPr/>
                <p:nvPr/>
              </p:nvCxnSpPr>
              <p:spPr>
                <a:xfrm>
                  <a:off x="2555776" y="2046780"/>
                  <a:ext cx="0" cy="2808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36 Conector recto"/>
                <p:cNvCxnSpPr/>
                <p:nvPr/>
              </p:nvCxnSpPr>
              <p:spPr>
                <a:xfrm flipH="1">
                  <a:off x="5148064" y="2060848"/>
                  <a:ext cx="504056" cy="2808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37 Conector recto"/>
                <p:cNvCxnSpPr/>
                <p:nvPr/>
              </p:nvCxnSpPr>
              <p:spPr>
                <a:xfrm>
                  <a:off x="3707904" y="2060848"/>
                  <a:ext cx="433810" cy="14104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38 Conector recto"/>
                <p:cNvCxnSpPr/>
                <p:nvPr/>
              </p:nvCxnSpPr>
              <p:spPr>
                <a:xfrm flipH="1">
                  <a:off x="3707904" y="3447246"/>
                  <a:ext cx="432048" cy="136815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40 Conector recto"/>
                <p:cNvCxnSpPr/>
                <p:nvPr/>
              </p:nvCxnSpPr>
              <p:spPr>
                <a:xfrm flipH="1">
                  <a:off x="899593" y="3449891"/>
                  <a:ext cx="1368151" cy="14192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39 Conector recto"/>
                <p:cNvCxnSpPr/>
                <p:nvPr/>
              </p:nvCxnSpPr>
              <p:spPr>
                <a:xfrm>
                  <a:off x="899592" y="2046780"/>
                  <a:ext cx="1368152" cy="140311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28 Grupo"/>
              <p:cNvGrpSpPr/>
              <p:nvPr/>
            </p:nvGrpSpPr>
            <p:grpSpPr>
              <a:xfrm>
                <a:off x="899592" y="2097683"/>
                <a:ext cx="5875632" cy="2544492"/>
                <a:chOff x="899592" y="2097683"/>
                <a:chExt cx="5875632" cy="2544492"/>
              </a:xfrm>
            </p:grpSpPr>
            <p:sp>
              <p:nvSpPr>
                <p:cNvPr id="27" name="26 CuadroTexto"/>
                <p:cNvSpPr txBox="1"/>
                <p:nvPr/>
              </p:nvSpPr>
              <p:spPr>
                <a:xfrm>
                  <a:off x="899592" y="2611151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1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28" name="27 CuadroTexto"/>
                <p:cNvSpPr txBox="1"/>
                <p:nvPr/>
              </p:nvSpPr>
              <p:spPr>
                <a:xfrm>
                  <a:off x="1678939" y="2310772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2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29" name="28 CuadroTexto"/>
                <p:cNvSpPr txBox="1"/>
                <p:nvPr/>
              </p:nvSpPr>
              <p:spPr>
                <a:xfrm>
                  <a:off x="2987824" y="2149486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3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30" name="29 CuadroTexto"/>
                <p:cNvSpPr txBox="1"/>
                <p:nvPr/>
              </p:nvSpPr>
              <p:spPr>
                <a:xfrm>
                  <a:off x="4499992" y="2097683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4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31" name="30 CuadroTexto"/>
                <p:cNvSpPr txBox="1"/>
                <p:nvPr/>
              </p:nvSpPr>
              <p:spPr>
                <a:xfrm>
                  <a:off x="6221566" y="2342341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5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32" name="31 CuadroTexto"/>
                <p:cNvSpPr txBox="1"/>
                <p:nvPr/>
              </p:nvSpPr>
              <p:spPr>
                <a:xfrm>
                  <a:off x="916526" y="3923636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6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33" name="32 CuadroTexto"/>
                <p:cNvSpPr txBox="1"/>
                <p:nvPr/>
              </p:nvSpPr>
              <p:spPr>
                <a:xfrm>
                  <a:off x="6279721" y="4207215"/>
                  <a:ext cx="495503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 err="1">
                      <a:latin typeface="Bookman Old Style" pitchFamily="18" charset="0"/>
                    </a:rPr>
                    <a:t>A</a:t>
                  </a:r>
                  <a:r>
                    <a:rPr lang="es-MX" sz="1400" dirty="0" err="1">
                      <a:latin typeface="Bookman Old Style" pitchFamily="18" charset="0"/>
                    </a:rPr>
                    <a:t>n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</p:grpSp>
        </p:grpSp>
      </p:grpSp>
      <p:sp>
        <p:nvSpPr>
          <p:cNvPr id="67" name="66 Rectángulo"/>
          <p:cNvSpPr/>
          <p:nvPr/>
        </p:nvSpPr>
        <p:spPr>
          <a:xfrm>
            <a:off x="1180463" y="5114700"/>
            <a:ext cx="8532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MX" dirty="0">
                <a:latin typeface="Bookman Old Style" pitchFamily="18" charset="0"/>
              </a:rPr>
              <a:t> </a:t>
            </a:r>
            <a:r>
              <a:rPr lang="es-MX" sz="2800" dirty="0">
                <a:latin typeface="Bookman Old Style" pitchFamily="18" charset="0"/>
              </a:rPr>
              <a:t>E = </a:t>
            </a:r>
            <a:r>
              <a:rPr lang="es-MX" sz="2800" b="1" dirty="0">
                <a:solidFill>
                  <a:srgbClr val="0000CC"/>
                </a:solidFill>
                <a:latin typeface="Bookman Old Style" pitchFamily="18" charset="0"/>
              </a:rPr>
              <a:t>S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dirty="0"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800" dirty="0">
                <a:latin typeface="Bookman Old Style" pitchFamily="18" charset="0"/>
              </a:rPr>
              <a:t> 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3118229" y="5107681"/>
            <a:ext cx="499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MX" sz="2800" dirty="0">
                <a:latin typeface="Bookman Old Style" pitchFamily="18" charset="0"/>
              </a:rPr>
              <a:t>= (</a:t>
            </a:r>
            <a:r>
              <a:rPr lang="es-MX" sz="2800" dirty="0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>
                <a:solidFill>
                  <a:srgbClr val="0000CC"/>
                </a:solidFill>
                <a:latin typeface="Bookman Old Style" pitchFamily="18" charset="0"/>
              </a:rPr>
              <a:t>1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dirty="0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2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dirty="0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>
                <a:solidFill>
                  <a:srgbClr val="0000CC"/>
                </a:solidFill>
                <a:latin typeface="Bookman Old Style" pitchFamily="18" charset="0"/>
              </a:rPr>
              <a:t>3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  <a:sym typeface="Symbol" pitchFamily="18" charset="2"/>
              </a:rPr>
              <a:t>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dirty="0" err="1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 err="1">
                <a:solidFill>
                  <a:srgbClr val="0000CC"/>
                </a:solidFill>
                <a:latin typeface="Bookman Old Style" pitchFamily="18" charset="0"/>
              </a:rPr>
              <a:t>n</a:t>
            </a:r>
            <a:r>
              <a:rPr lang="es-MX" sz="2800" dirty="0">
                <a:latin typeface="Bookman Old Style" pitchFamily="18" charset="0"/>
              </a:rPr>
              <a:t>) </a:t>
            </a:r>
            <a:r>
              <a:rPr lang="es-MX" sz="2800" b="1" dirty="0">
                <a:solidFill>
                  <a:srgbClr val="009900"/>
                </a:solidFill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</a:p>
        </p:txBody>
      </p:sp>
      <p:sp>
        <p:nvSpPr>
          <p:cNvPr id="69" name="68 CuadroTexto"/>
          <p:cNvSpPr txBox="1"/>
          <p:nvPr/>
        </p:nvSpPr>
        <p:spPr>
          <a:xfrm>
            <a:off x="3016809" y="5861817"/>
            <a:ext cx="770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latin typeface="Bookman Old Style" pitchFamily="18" charset="0"/>
              </a:rPr>
              <a:t> = (</a:t>
            </a:r>
            <a:r>
              <a:rPr lang="es-MX" sz="2800" dirty="0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>
                <a:solidFill>
                  <a:srgbClr val="0000CC"/>
                </a:solidFill>
                <a:latin typeface="Bookman Old Style" pitchFamily="18" charset="0"/>
              </a:rPr>
              <a:t>1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009900"/>
                </a:solidFill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800" dirty="0">
                <a:latin typeface="Bookman Old Style" pitchFamily="18" charset="0"/>
              </a:rPr>
              <a:t>) 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</a:rPr>
              <a:t>(</a:t>
            </a:r>
            <a:r>
              <a:rPr lang="es-MX" sz="2800" dirty="0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009900"/>
                </a:solidFill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800" dirty="0">
                <a:latin typeface="Bookman Old Style" pitchFamily="18" charset="0"/>
              </a:rPr>
              <a:t>) 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</a:rPr>
              <a:t>(</a:t>
            </a:r>
            <a:r>
              <a:rPr lang="es-MX" sz="2800" dirty="0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>
                <a:solidFill>
                  <a:srgbClr val="0000CC"/>
                </a:solidFill>
                <a:latin typeface="Bookman Old Style" pitchFamily="18" charset="0"/>
              </a:rPr>
              <a:t>3</a:t>
            </a:r>
            <a:r>
              <a:rPr lang="es-MX" sz="2800" b="1" dirty="0">
                <a:solidFill>
                  <a:srgbClr val="009900"/>
                </a:solidFill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800" dirty="0">
                <a:latin typeface="Bookman Old Style" pitchFamily="18" charset="0"/>
              </a:rPr>
              <a:t>)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  <a:sym typeface="Symbol" pitchFamily="18" charset="2"/>
              </a:rPr>
              <a:t></a:t>
            </a:r>
            <a:r>
              <a:rPr lang="es-MX" sz="2800" b="1" dirty="0">
                <a:solidFill>
                  <a:srgbClr val="C00000"/>
                </a:solidFill>
                <a:latin typeface="Bookman Old Style" pitchFamily="18" charset="0"/>
                <a:sym typeface="Symbol" pitchFamily="18" charset="2"/>
              </a:rPr>
              <a:t></a:t>
            </a:r>
            <a:r>
              <a:rPr lang="es-MX" sz="2800" dirty="0">
                <a:latin typeface="Bookman Old Style" pitchFamily="18" charset="0"/>
                <a:sym typeface="Symbol" pitchFamily="18" charset="2"/>
              </a:rPr>
              <a:t> </a:t>
            </a:r>
            <a:r>
              <a:rPr lang="es-MX" sz="2800" dirty="0">
                <a:latin typeface="Bookman Old Style" pitchFamily="18" charset="0"/>
              </a:rPr>
              <a:t>(</a:t>
            </a:r>
            <a:r>
              <a:rPr lang="es-MX" sz="2800" dirty="0" err="1">
                <a:solidFill>
                  <a:srgbClr val="0000CC"/>
                </a:solidFill>
                <a:latin typeface="Bookman Old Style" pitchFamily="18" charset="0"/>
              </a:rPr>
              <a:t>A</a:t>
            </a:r>
            <a:r>
              <a:rPr lang="es-MX" sz="2800" baseline="-25000" dirty="0" err="1">
                <a:solidFill>
                  <a:srgbClr val="0000CC"/>
                </a:solidFill>
                <a:latin typeface="Bookman Old Style" pitchFamily="18" charset="0"/>
              </a:rPr>
              <a:t>n</a:t>
            </a:r>
            <a:r>
              <a:rPr lang="es-MX" sz="2800" b="1" dirty="0">
                <a:solidFill>
                  <a:srgbClr val="009900"/>
                </a:solidFill>
                <a:latin typeface="Bookman Old Style" pitchFamily="18" charset="0"/>
                <a:sym typeface="Symbol" pitchFamily="18" charset="2"/>
              </a:rPr>
              <a:t></a:t>
            </a:r>
            <a:r>
              <a:rPr lang="es-MX" sz="2800" dirty="0">
                <a:latin typeface="Bookman Old Style" pitchFamily="18" charset="0"/>
              </a:rPr>
              <a:t> </a:t>
            </a:r>
            <a:r>
              <a:rPr lang="es-MX" sz="2800" b="1" dirty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es-MX" sz="2800" dirty="0">
                <a:latin typeface="Bookman Old Style" pitchFamily="18" charset="0"/>
              </a:rPr>
              <a:t>)</a:t>
            </a:r>
            <a:endParaRPr lang="es-MX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Entrada de lápiz 18"/>
              <p14:cNvContentPartPr/>
              <p14:nvPr/>
            </p14:nvContentPartPr>
            <p14:xfrm>
              <a:off x="3466928" y="5455964"/>
              <a:ext cx="360" cy="360"/>
            </p14:xfrm>
          </p:contentPart>
        </mc:Choice>
        <mc:Fallback xmlns="">
          <p:pic>
            <p:nvPicPr>
              <p:cNvPr id="19" name="Entrada de lápiz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64408" y="5453444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073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2800" y="1670180"/>
            <a:ext cx="10829925" cy="4576439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s-MX" sz="2400" dirty="0">
                <a:solidFill>
                  <a:schemeClr val="tx1"/>
                </a:solidFill>
              </a:rPr>
              <a:t>Aplicamos la función de probabilidad a ambos eventos:</a:t>
            </a:r>
          </a:p>
          <a:p>
            <a:pPr marL="0" indent="0" algn="just">
              <a:buNone/>
              <a:defRPr/>
            </a:pPr>
            <a:endParaRPr lang="es-MX" sz="2400" dirty="0"/>
          </a:p>
          <a:p>
            <a:pPr marL="0" indent="0" algn="just">
              <a:buNone/>
              <a:defRPr/>
            </a:pPr>
            <a:r>
              <a:rPr lang="es-MX" sz="2400" dirty="0"/>
              <a:t>Ya que (</a:t>
            </a:r>
            <a:r>
              <a:rPr lang="es-MX" sz="2400" dirty="0" err="1"/>
              <a:t>A</a:t>
            </a:r>
            <a:r>
              <a:rPr lang="es-MX" sz="2400" baseline="-25000" dirty="0" err="1"/>
              <a:t>i</a:t>
            </a:r>
            <a:r>
              <a:rPr lang="es-MX" sz="2400" baseline="-25000" dirty="0"/>
              <a:t> </a:t>
            </a:r>
            <a:r>
              <a:rPr lang="es-MX" sz="2400" dirty="0">
                <a:sym typeface="Symbol" pitchFamily="18" charset="2"/>
              </a:rPr>
              <a:t></a:t>
            </a:r>
            <a:r>
              <a:rPr lang="es-MX" sz="2400" dirty="0"/>
              <a:t> E)  es ajeno a (A</a:t>
            </a:r>
            <a:r>
              <a:rPr lang="es-MX" sz="2400" baseline="-25000" dirty="0"/>
              <a:t>j </a:t>
            </a:r>
            <a:r>
              <a:rPr lang="es-MX" sz="2400" dirty="0">
                <a:sym typeface="Symbol" pitchFamily="18" charset="2"/>
              </a:rPr>
              <a:t></a:t>
            </a:r>
            <a:r>
              <a:rPr lang="es-MX" sz="2400" dirty="0"/>
              <a:t> E) para i ≠ j,    es decir (</a:t>
            </a:r>
            <a:r>
              <a:rPr lang="es-MX" sz="2400" dirty="0" err="1"/>
              <a:t>A</a:t>
            </a:r>
            <a:r>
              <a:rPr lang="es-MX" sz="2400" baseline="-25000" dirty="0" err="1"/>
              <a:t>i</a:t>
            </a:r>
            <a:r>
              <a:rPr lang="es-MX" sz="2400" baseline="-25000" dirty="0"/>
              <a:t> </a:t>
            </a:r>
            <a:r>
              <a:rPr lang="es-MX" sz="2400" dirty="0">
                <a:sym typeface="Symbol" pitchFamily="18" charset="2"/>
              </a:rPr>
              <a:t></a:t>
            </a:r>
            <a:r>
              <a:rPr lang="es-MX" sz="2400" dirty="0"/>
              <a:t> E) ≠ (A</a:t>
            </a:r>
            <a:r>
              <a:rPr lang="es-MX" sz="2400" baseline="-25000" dirty="0"/>
              <a:t>j </a:t>
            </a:r>
            <a:r>
              <a:rPr lang="es-MX" sz="2400" dirty="0">
                <a:sym typeface="Symbol" pitchFamily="18" charset="2"/>
              </a:rPr>
              <a:t></a:t>
            </a:r>
            <a:r>
              <a:rPr lang="es-MX" sz="2400" dirty="0"/>
              <a:t> E) </a:t>
            </a:r>
          </a:p>
          <a:p>
            <a:pPr marL="0" indent="0" algn="just">
              <a:buNone/>
              <a:defRPr/>
            </a:pPr>
            <a:endParaRPr lang="es-MX" sz="2400" dirty="0"/>
          </a:p>
          <a:p>
            <a:pPr marL="0" indent="0" algn="ctr">
              <a:buNone/>
              <a:defRPr/>
            </a:pPr>
            <a:r>
              <a:rPr lang="es-MX" sz="2400" dirty="0"/>
              <a:t>    E =   (</a:t>
            </a:r>
            <a:r>
              <a:rPr lang="es-MX" sz="2400" dirty="0">
                <a:solidFill>
                  <a:srgbClr val="0000CC"/>
                </a:solidFill>
              </a:rPr>
              <a:t>A</a:t>
            </a:r>
            <a:r>
              <a:rPr lang="es-MX" sz="2400" baseline="-25000" dirty="0">
                <a:solidFill>
                  <a:srgbClr val="0000CC"/>
                </a:solidFill>
              </a:rPr>
              <a:t>1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 </a:t>
            </a:r>
            <a:r>
              <a:rPr lang="es-MX" sz="2400" b="1" dirty="0">
                <a:solidFill>
                  <a:srgbClr val="C00000"/>
                </a:solidFill>
                <a:sym typeface="Symbol" pitchFamily="18" charset="2"/>
              </a:rPr>
              <a:t>  </a:t>
            </a:r>
            <a:r>
              <a:rPr lang="es-MX" sz="2400" dirty="0"/>
              <a:t>(</a:t>
            </a:r>
            <a:r>
              <a:rPr lang="es-MX" sz="2400" dirty="0">
                <a:solidFill>
                  <a:srgbClr val="0000CC"/>
                </a:solidFill>
              </a:rPr>
              <a:t>A</a:t>
            </a:r>
            <a:r>
              <a:rPr lang="es-MX" sz="2400" baseline="-25000" dirty="0">
                <a:solidFill>
                  <a:srgbClr val="0000CC"/>
                </a:solidFill>
              </a:rPr>
              <a:t>2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 </a:t>
            </a:r>
            <a:r>
              <a:rPr lang="es-MX" sz="2400" b="1" dirty="0">
                <a:solidFill>
                  <a:srgbClr val="C00000"/>
                </a:solidFill>
                <a:sym typeface="Symbol" pitchFamily="18" charset="2"/>
              </a:rPr>
              <a:t></a:t>
            </a:r>
            <a:r>
              <a:rPr lang="es-MX" sz="2400" dirty="0">
                <a:sym typeface="Symbol" pitchFamily="18" charset="2"/>
              </a:rPr>
              <a:t> </a:t>
            </a:r>
            <a:r>
              <a:rPr lang="es-MX" sz="2400" dirty="0"/>
              <a:t>(</a:t>
            </a:r>
            <a:r>
              <a:rPr lang="es-MX" sz="2400" dirty="0">
                <a:solidFill>
                  <a:srgbClr val="0000CC"/>
                </a:solidFill>
              </a:rPr>
              <a:t>A</a:t>
            </a:r>
            <a:r>
              <a:rPr lang="es-MX" sz="2400" baseline="-25000" dirty="0">
                <a:solidFill>
                  <a:srgbClr val="0000CC"/>
                </a:solidFill>
              </a:rPr>
              <a:t>3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dirty="0"/>
              <a:t> 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</a:t>
            </a:r>
            <a:r>
              <a:rPr lang="es-MX" sz="2400" b="1" dirty="0">
                <a:solidFill>
                  <a:srgbClr val="C00000"/>
                </a:solidFill>
                <a:sym typeface="Symbol" pitchFamily="18" charset="2"/>
              </a:rPr>
              <a:t></a:t>
            </a:r>
            <a:r>
              <a:rPr lang="es-MX" sz="2400" dirty="0">
                <a:sym typeface="Symbol" pitchFamily="18" charset="2"/>
              </a:rPr>
              <a:t></a:t>
            </a:r>
            <a:r>
              <a:rPr lang="es-MX" sz="2400" b="1" dirty="0">
                <a:solidFill>
                  <a:srgbClr val="C00000"/>
                </a:solidFill>
                <a:sym typeface="Symbol" pitchFamily="18" charset="2"/>
              </a:rPr>
              <a:t></a:t>
            </a:r>
            <a:r>
              <a:rPr lang="es-MX" sz="2400" dirty="0">
                <a:sym typeface="Symbol" pitchFamily="18" charset="2"/>
              </a:rPr>
              <a:t>  </a:t>
            </a:r>
            <a:r>
              <a:rPr lang="es-MX" sz="2400" dirty="0"/>
              <a:t>(</a:t>
            </a:r>
            <a:r>
              <a:rPr lang="es-MX" sz="2400" dirty="0" err="1">
                <a:solidFill>
                  <a:srgbClr val="0000CC"/>
                </a:solidFill>
              </a:rPr>
              <a:t>A</a:t>
            </a:r>
            <a:r>
              <a:rPr lang="es-MX" sz="2400" baseline="-25000" dirty="0" err="1">
                <a:solidFill>
                  <a:srgbClr val="0000CC"/>
                </a:solidFill>
              </a:rPr>
              <a:t>n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dirty="0"/>
              <a:t> 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</a:t>
            </a:r>
          </a:p>
          <a:p>
            <a:pPr marL="0" indent="0" algn="just">
              <a:buNone/>
              <a:defRPr/>
            </a:pPr>
            <a:endParaRPr lang="es-MX" sz="2400" dirty="0"/>
          </a:p>
          <a:p>
            <a:pPr marL="0" indent="0" algn="ctr">
              <a:buNone/>
              <a:defRPr/>
            </a:pPr>
            <a:r>
              <a:rPr lang="es-MX" sz="2400" dirty="0"/>
              <a:t>P(E) = P(</a:t>
            </a:r>
            <a:r>
              <a:rPr lang="es-MX" sz="2400" dirty="0">
                <a:solidFill>
                  <a:srgbClr val="0000CC"/>
                </a:solidFill>
              </a:rPr>
              <a:t>A</a:t>
            </a:r>
            <a:r>
              <a:rPr lang="es-MX" sz="2400" baseline="-25000" dirty="0">
                <a:solidFill>
                  <a:srgbClr val="0000CC"/>
                </a:solidFill>
              </a:rPr>
              <a:t>1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 </a:t>
            </a:r>
            <a:r>
              <a:rPr lang="es-MX" sz="2400" b="1" dirty="0">
                <a:solidFill>
                  <a:srgbClr val="C00000"/>
                </a:solidFill>
              </a:rPr>
              <a:t>+</a:t>
            </a:r>
            <a:r>
              <a:rPr lang="es-MX" sz="2400" dirty="0"/>
              <a:t> P(</a:t>
            </a:r>
            <a:r>
              <a:rPr lang="es-MX" sz="2400" dirty="0">
                <a:solidFill>
                  <a:srgbClr val="0000CC"/>
                </a:solidFill>
              </a:rPr>
              <a:t>A</a:t>
            </a:r>
            <a:r>
              <a:rPr lang="es-MX" sz="2400" baseline="-25000" dirty="0">
                <a:solidFill>
                  <a:srgbClr val="0000CC"/>
                </a:solidFill>
              </a:rPr>
              <a:t>2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 </a:t>
            </a:r>
            <a:r>
              <a:rPr lang="es-MX" sz="2400" b="1" dirty="0">
                <a:solidFill>
                  <a:srgbClr val="C00000"/>
                </a:solidFill>
              </a:rPr>
              <a:t>+</a:t>
            </a:r>
            <a:r>
              <a:rPr lang="es-MX" sz="2400" dirty="0"/>
              <a:t>P(</a:t>
            </a:r>
            <a:r>
              <a:rPr lang="es-MX" sz="2400" dirty="0">
                <a:solidFill>
                  <a:srgbClr val="0000CC"/>
                </a:solidFill>
              </a:rPr>
              <a:t>A</a:t>
            </a:r>
            <a:r>
              <a:rPr lang="es-MX" sz="2400" baseline="-25000" dirty="0">
                <a:solidFill>
                  <a:srgbClr val="0000CC"/>
                </a:solidFill>
              </a:rPr>
              <a:t>3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dirty="0"/>
              <a:t> 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 </a:t>
            </a:r>
            <a:r>
              <a:rPr lang="es-MX" sz="2400" b="1" dirty="0">
                <a:solidFill>
                  <a:srgbClr val="C00000"/>
                </a:solidFill>
              </a:rPr>
              <a:t>+</a:t>
            </a:r>
            <a:r>
              <a:rPr lang="es-MX" sz="2400" dirty="0">
                <a:sym typeface="Symbol" pitchFamily="18" charset="2"/>
              </a:rPr>
              <a:t></a:t>
            </a:r>
            <a:r>
              <a:rPr lang="es-MX" sz="2400" b="1" dirty="0">
                <a:solidFill>
                  <a:srgbClr val="C00000"/>
                </a:solidFill>
                <a:sym typeface="Symbol" pitchFamily="18" charset="2"/>
              </a:rPr>
              <a:t>+</a:t>
            </a:r>
            <a:r>
              <a:rPr lang="es-MX" sz="2400" dirty="0">
                <a:sym typeface="Symbol" pitchFamily="18" charset="2"/>
              </a:rPr>
              <a:t>P(</a:t>
            </a:r>
            <a:r>
              <a:rPr lang="es-MX" sz="2400" dirty="0" err="1">
                <a:solidFill>
                  <a:srgbClr val="0000CC"/>
                </a:solidFill>
              </a:rPr>
              <a:t>A</a:t>
            </a:r>
            <a:r>
              <a:rPr lang="es-MX" sz="2400" baseline="-25000" dirty="0" err="1">
                <a:solidFill>
                  <a:srgbClr val="0000CC"/>
                </a:solidFill>
              </a:rPr>
              <a:t>n</a:t>
            </a:r>
            <a:r>
              <a:rPr lang="es-MX" sz="24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400" dirty="0"/>
              <a:t> </a:t>
            </a:r>
            <a:r>
              <a:rPr lang="es-MX" sz="2400" b="1" dirty="0">
                <a:solidFill>
                  <a:srgbClr val="FF0000"/>
                </a:solidFill>
              </a:rPr>
              <a:t>E</a:t>
            </a:r>
            <a:r>
              <a:rPr lang="es-MX" sz="2400" dirty="0"/>
              <a:t>)</a:t>
            </a:r>
            <a:endParaRPr lang="es-MX" sz="2400" dirty="0">
              <a:sym typeface="Symbol" pitchFamily="18" charset="2"/>
            </a:endParaRPr>
          </a:p>
          <a:p>
            <a:pPr marL="0" indent="0" algn="just">
              <a:buNone/>
              <a:defRPr/>
            </a:pPr>
            <a:r>
              <a:rPr lang="es-MX" sz="2400" dirty="0">
                <a:sym typeface="Symbol" pitchFamily="18" charset="2"/>
              </a:rPr>
              <a:t>        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61379076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796823" y="1651518"/>
            <a:ext cx="10868025" cy="4952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dirty="0"/>
              <a:t>Como (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 </a:t>
            </a:r>
            <a:r>
              <a:rPr lang="es-MX" sz="2800" dirty="0">
                <a:sym typeface="Symbol" pitchFamily="18" charset="2"/>
              </a:rPr>
              <a:t></a:t>
            </a:r>
            <a:r>
              <a:rPr lang="es-MX" sz="2800" dirty="0"/>
              <a:t> E) = (E </a:t>
            </a:r>
            <a:r>
              <a:rPr lang="es-MX" sz="2800" dirty="0">
                <a:sym typeface="Symbol" pitchFamily="18" charset="2"/>
              </a:rPr>
              <a:t></a:t>
            </a:r>
            <a:r>
              <a:rPr lang="es-MX" sz="2800" dirty="0"/>
              <a:t> 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)   entonces</a:t>
            </a:r>
          </a:p>
          <a:p>
            <a:pPr marL="0" indent="0">
              <a:buNone/>
            </a:pPr>
            <a:endParaRPr lang="es-MX" sz="2800" dirty="0"/>
          </a:p>
          <a:p>
            <a:pPr marL="0" indent="0">
              <a:buNone/>
            </a:pPr>
            <a:r>
              <a:rPr lang="es-MX" sz="2800" dirty="0"/>
              <a:t> P(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 </a:t>
            </a:r>
            <a:r>
              <a:rPr lang="es-MX" sz="2800" dirty="0">
                <a:sym typeface="Symbol" pitchFamily="18" charset="2"/>
              </a:rPr>
              <a:t></a:t>
            </a:r>
            <a:r>
              <a:rPr lang="es-MX" sz="2800" dirty="0"/>
              <a:t> E) = P(E </a:t>
            </a:r>
            <a:r>
              <a:rPr lang="es-MX" sz="2800" dirty="0">
                <a:sym typeface="Symbol" pitchFamily="18" charset="2"/>
              </a:rPr>
              <a:t> 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) = P(</a:t>
            </a:r>
            <a:r>
              <a:rPr lang="es-MX" sz="2800" dirty="0" err="1"/>
              <a:t>E|A</a:t>
            </a:r>
            <a:r>
              <a:rPr lang="es-MX" sz="2800" baseline="-25000" dirty="0" err="1"/>
              <a:t>i</a:t>
            </a:r>
            <a:r>
              <a:rPr lang="es-MX" sz="2800" dirty="0"/>
              <a:t>) P(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)</a:t>
            </a:r>
          </a:p>
          <a:p>
            <a:pPr marL="0" indent="0">
              <a:buNone/>
            </a:pPr>
            <a:endParaRPr lang="es-MX" sz="2800" dirty="0"/>
          </a:p>
          <a:p>
            <a:pPr marL="0" indent="0">
              <a:buNone/>
            </a:pPr>
            <a:r>
              <a:rPr lang="es-MX" sz="2800" dirty="0"/>
              <a:t>Entonces la probabilidad completa de E es:</a:t>
            </a:r>
          </a:p>
          <a:p>
            <a:pPr marL="0" indent="0">
              <a:buNone/>
            </a:pPr>
            <a:endParaRPr lang="es-MX" sz="2800" dirty="0"/>
          </a:p>
          <a:p>
            <a:pPr marL="0" indent="0">
              <a:buNone/>
            </a:pPr>
            <a:r>
              <a:rPr lang="es-MX" sz="2800" dirty="0"/>
              <a:t>P(E) = </a:t>
            </a:r>
            <a:r>
              <a:rPr lang="es-MX" sz="2800" b="1" dirty="0">
                <a:solidFill>
                  <a:srgbClr val="C00000"/>
                </a:solidFill>
              </a:rPr>
              <a:t>P(E</a:t>
            </a:r>
            <a:r>
              <a:rPr lang="es-MX" sz="2800" b="1" dirty="0">
                <a:solidFill>
                  <a:srgbClr val="C00000"/>
                </a:solidFill>
                <a:sym typeface="Symbol" pitchFamily="18" charset="2"/>
              </a:rPr>
              <a:t></a:t>
            </a:r>
            <a:r>
              <a:rPr lang="es-MX" sz="2800" b="1" dirty="0">
                <a:solidFill>
                  <a:srgbClr val="C00000"/>
                </a:solidFill>
              </a:rPr>
              <a:t>A</a:t>
            </a:r>
            <a:r>
              <a:rPr lang="es-MX" sz="2800" b="1" baseline="-25000" dirty="0">
                <a:solidFill>
                  <a:srgbClr val="C00000"/>
                </a:solidFill>
              </a:rPr>
              <a:t>1</a:t>
            </a:r>
            <a:r>
              <a:rPr lang="es-MX" sz="2800" b="1" dirty="0">
                <a:solidFill>
                  <a:srgbClr val="C00000"/>
                </a:solidFill>
              </a:rPr>
              <a:t>) </a:t>
            </a:r>
            <a:r>
              <a:rPr lang="es-MX" sz="2800" b="1" dirty="0"/>
              <a:t>+ </a:t>
            </a:r>
            <a:r>
              <a:rPr lang="es-MX" sz="2800" b="1" dirty="0">
                <a:solidFill>
                  <a:srgbClr val="009900"/>
                </a:solidFill>
              </a:rPr>
              <a:t>P(E</a:t>
            </a:r>
            <a:r>
              <a:rPr lang="es-MX" sz="2800" b="1" dirty="0">
                <a:solidFill>
                  <a:srgbClr val="009900"/>
                </a:solidFill>
                <a:sym typeface="Symbol" pitchFamily="18" charset="2"/>
              </a:rPr>
              <a:t></a:t>
            </a:r>
            <a:r>
              <a:rPr lang="es-MX" sz="2800" b="1" dirty="0">
                <a:solidFill>
                  <a:srgbClr val="009900"/>
                </a:solidFill>
              </a:rPr>
              <a:t>A</a:t>
            </a:r>
            <a:r>
              <a:rPr lang="es-MX" sz="2800" b="1" baseline="-25000" dirty="0">
                <a:solidFill>
                  <a:srgbClr val="009900"/>
                </a:solidFill>
              </a:rPr>
              <a:t>2</a:t>
            </a:r>
            <a:r>
              <a:rPr lang="es-MX" sz="2800" b="1" dirty="0">
                <a:solidFill>
                  <a:srgbClr val="009900"/>
                </a:solidFill>
              </a:rPr>
              <a:t>)</a:t>
            </a:r>
            <a:r>
              <a:rPr lang="es-MX" sz="2800" b="1" dirty="0"/>
              <a:t> +</a:t>
            </a:r>
            <a:r>
              <a:rPr lang="es-MX" sz="2800" b="1" dirty="0">
                <a:solidFill>
                  <a:srgbClr val="0000CC"/>
                </a:solidFill>
              </a:rPr>
              <a:t>P(E</a:t>
            </a:r>
            <a:r>
              <a:rPr lang="es-MX" sz="2800" b="1" dirty="0">
                <a:solidFill>
                  <a:srgbClr val="0000CC"/>
                </a:solidFill>
                <a:sym typeface="Symbol" pitchFamily="18" charset="2"/>
              </a:rPr>
              <a:t></a:t>
            </a:r>
            <a:r>
              <a:rPr lang="es-MX" sz="2800" b="1" dirty="0">
                <a:solidFill>
                  <a:srgbClr val="0000CC"/>
                </a:solidFill>
              </a:rPr>
              <a:t>A</a:t>
            </a:r>
            <a:r>
              <a:rPr lang="es-MX" sz="2800" b="1" baseline="-25000" dirty="0">
                <a:solidFill>
                  <a:srgbClr val="0000CC"/>
                </a:solidFill>
              </a:rPr>
              <a:t>3</a:t>
            </a:r>
            <a:r>
              <a:rPr lang="es-MX" sz="2800" b="1" dirty="0">
                <a:solidFill>
                  <a:srgbClr val="0000CC"/>
                </a:solidFill>
              </a:rPr>
              <a:t>) </a:t>
            </a:r>
            <a:r>
              <a:rPr lang="es-MX" sz="2800" b="1" dirty="0"/>
              <a:t>+</a:t>
            </a:r>
            <a:r>
              <a:rPr lang="es-MX" sz="2800" b="1" dirty="0">
                <a:sym typeface="Symbol" pitchFamily="18" charset="2"/>
              </a:rPr>
              <a:t>+</a:t>
            </a:r>
            <a:r>
              <a:rPr lang="es-MX" sz="2800" b="1" dirty="0">
                <a:solidFill>
                  <a:srgbClr val="FF6600"/>
                </a:solidFill>
                <a:sym typeface="Symbol" pitchFamily="18" charset="2"/>
              </a:rPr>
              <a:t>P(</a:t>
            </a:r>
            <a:r>
              <a:rPr lang="es-MX" sz="2800" b="1" dirty="0">
                <a:solidFill>
                  <a:srgbClr val="FF6600"/>
                </a:solidFill>
              </a:rPr>
              <a:t>E</a:t>
            </a:r>
            <a:r>
              <a:rPr lang="es-MX" sz="2800" b="1" dirty="0">
                <a:solidFill>
                  <a:srgbClr val="FF6600"/>
                </a:solidFill>
                <a:sym typeface="Symbol" pitchFamily="18" charset="2"/>
              </a:rPr>
              <a:t>  </a:t>
            </a:r>
            <a:r>
              <a:rPr lang="es-MX" sz="2800" b="1" dirty="0" err="1">
                <a:solidFill>
                  <a:srgbClr val="FF6600"/>
                </a:solidFill>
              </a:rPr>
              <a:t>A</a:t>
            </a:r>
            <a:r>
              <a:rPr lang="es-MX" sz="2800" b="1" baseline="-25000" dirty="0" err="1">
                <a:solidFill>
                  <a:srgbClr val="FF6600"/>
                </a:solidFill>
              </a:rPr>
              <a:t>n</a:t>
            </a:r>
            <a:r>
              <a:rPr lang="es-MX" sz="2800" b="1" dirty="0">
                <a:solidFill>
                  <a:srgbClr val="FF6600"/>
                </a:solidFill>
              </a:rPr>
              <a:t>)</a:t>
            </a:r>
            <a:endParaRPr lang="es-MX" sz="2800" b="1" dirty="0">
              <a:solidFill>
                <a:srgbClr val="FF6600"/>
              </a:solidFill>
              <a:sym typeface="Symbol" pitchFamily="18" charset="2"/>
            </a:endParaRPr>
          </a:p>
          <a:p>
            <a:pPr marL="0" indent="0">
              <a:buNone/>
            </a:pPr>
            <a:endParaRPr lang="es-MX" sz="2800" dirty="0"/>
          </a:p>
          <a:p>
            <a:pPr marL="0" indent="0">
              <a:buNone/>
            </a:pPr>
            <a:r>
              <a:rPr lang="es-MX" sz="2400" dirty="0"/>
              <a:t>P(E) = </a:t>
            </a:r>
            <a:r>
              <a:rPr lang="es-MX" sz="2400" b="1" dirty="0">
                <a:solidFill>
                  <a:srgbClr val="C00000"/>
                </a:solidFill>
              </a:rPr>
              <a:t>P(E|A</a:t>
            </a:r>
            <a:r>
              <a:rPr lang="es-MX" sz="2400" b="1" baseline="-25000" dirty="0">
                <a:solidFill>
                  <a:srgbClr val="C00000"/>
                </a:solidFill>
              </a:rPr>
              <a:t>1</a:t>
            </a:r>
            <a:r>
              <a:rPr lang="es-MX" sz="2400" b="1" dirty="0">
                <a:solidFill>
                  <a:srgbClr val="C00000"/>
                </a:solidFill>
              </a:rPr>
              <a:t>) P(A</a:t>
            </a:r>
            <a:r>
              <a:rPr lang="es-MX" sz="2400" b="1" baseline="-25000" dirty="0">
                <a:solidFill>
                  <a:srgbClr val="C00000"/>
                </a:solidFill>
              </a:rPr>
              <a:t>1</a:t>
            </a:r>
            <a:r>
              <a:rPr lang="es-MX" sz="2400" b="1" dirty="0">
                <a:solidFill>
                  <a:srgbClr val="C00000"/>
                </a:solidFill>
              </a:rPr>
              <a:t>) </a:t>
            </a:r>
            <a:r>
              <a:rPr lang="es-MX" sz="2400" b="1" dirty="0"/>
              <a:t>+ </a:t>
            </a:r>
            <a:r>
              <a:rPr lang="es-MX" sz="2400" b="1" dirty="0">
                <a:solidFill>
                  <a:srgbClr val="009900"/>
                </a:solidFill>
              </a:rPr>
              <a:t>P(E|A</a:t>
            </a:r>
            <a:r>
              <a:rPr lang="es-MX" sz="2400" b="1" baseline="-25000" dirty="0">
                <a:solidFill>
                  <a:srgbClr val="009900"/>
                </a:solidFill>
              </a:rPr>
              <a:t>2</a:t>
            </a:r>
            <a:r>
              <a:rPr lang="es-MX" sz="2400" b="1" dirty="0">
                <a:solidFill>
                  <a:srgbClr val="009900"/>
                </a:solidFill>
              </a:rPr>
              <a:t>)P(A</a:t>
            </a:r>
            <a:r>
              <a:rPr lang="es-MX" sz="2400" b="1" baseline="-25000" dirty="0">
                <a:solidFill>
                  <a:srgbClr val="009900"/>
                </a:solidFill>
              </a:rPr>
              <a:t>2</a:t>
            </a:r>
            <a:r>
              <a:rPr lang="es-MX" sz="2400" b="1" dirty="0">
                <a:solidFill>
                  <a:srgbClr val="009900"/>
                </a:solidFill>
              </a:rPr>
              <a:t>) </a:t>
            </a:r>
            <a:r>
              <a:rPr lang="es-MX" sz="2400" b="1" dirty="0"/>
              <a:t>+ </a:t>
            </a:r>
            <a:r>
              <a:rPr lang="es-MX" sz="2400" b="1" dirty="0">
                <a:solidFill>
                  <a:srgbClr val="0000CC"/>
                </a:solidFill>
              </a:rPr>
              <a:t>P(E|A</a:t>
            </a:r>
            <a:r>
              <a:rPr lang="es-MX" sz="2400" b="1" baseline="-25000" dirty="0">
                <a:solidFill>
                  <a:srgbClr val="0000CC"/>
                </a:solidFill>
              </a:rPr>
              <a:t>3</a:t>
            </a:r>
            <a:r>
              <a:rPr lang="es-MX" sz="2400" b="1" dirty="0">
                <a:solidFill>
                  <a:srgbClr val="0000CC"/>
                </a:solidFill>
              </a:rPr>
              <a:t>)P(A</a:t>
            </a:r>
            <a:r>
              <a:rPr lang="es-MX" sz="2400" b="1" baseline="-25000" dirty="0">
                <a:solidFill>
                  <a:srgbClr val="0000CC"/>
                </a:solidFill>
              </a:rPr>
              <a:t>3</a:t>
            </a:r>
            <a:r>
              <a:rPr lang="es-MX" sz="2400" b="1" dirty="0">
                <a:solidFill>
                  <a:srgbClr val="0000CC"/>
                </a:solidFill>
              </a:rPr>
              <a:t>) </a:t>
            </a:r>
            <a:r>
              <a:rPr lang="es-MX" sz="2400" b="1" dirty="0"/>
              <a:t>+...+ </a:t>
            </a:r>
            <a:r>
              <a:rPr lang="en-US" sz="2400" b="1" dirty="0">
                <a:solidFill>
                  <a:srgbClr val="FF6600"/>
                </a:solidFill>
              </a:rPr>
              <a:t>P(</a:t>
            </a:r>
            <a:r>
              <a:rPr lang="en-US" sz="2400" b="1" dirty="0" err="1">
                <a:solidFill>
                  <a:srgbClr val="FF6600"/>
                </a:solidFill>
              </a:rPr>
              <a:t>E|A</a:t>
            </a:r>
            <a:r>
              <a:rPr lang="en-US" sz="2400" b="1" baseline="-25000" dirty="0" err="1">
                <a:solidFill>
                  <a:srgbClr val="FF6600"/>
                </a:solidFill>
              </a:rPr>
              <a:t>n</a:t>
            </a:r>
            <a:r>
              <a:rPr lang="en-US" sz="2400" b="1" dirty="0">
                <a:solidFill>
                  <a:srgbClr val="FF6600"/>
                </a:solidFill>
              </a:rPr>
              <a:t>) P(A</a:t>
            </a:r>
            <a:r>
              <a:rPr lang="en-US" sz="2400" b="1" baseline="-25000" dirty="0">
                <a:solidFill>
                  <a:srgbClr val="FF6600"/>
                </a:solidFill>
              </a:rPr>
              <a:t>n</a:t>
            </a:r>
            <a:r>
              <a:rPr lang="en-US" sz="2400" b="1" dirty="0">
                <a:solidFill>
                  <a:srgbClr val="FF6600"/>
                </a:solidFill>
              </a:rPr>
              <a:t>)</a:t>
            </a:r>
            <a:endParaRPr lang="es-MX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9589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18441" y="1683879"/>
            <a:ext cx="4957063" cy="465235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400" b="1" dirty="0"/>
              <a:t>Ejemplo</a:t>
            </a:r>
          </a:p>
          <a:p>
            <a:pPr marL="0" indent="0" algn="just">
              <a:buNone/>
            </a:pPr>
            <a:r>
              <a:rPr lang="es-MX" sz="2400" dirty="0"/>
              <a:t>En una pequeña empresa de tejidos se obtiene su producción con tres máquinas hiladoras M</a:t>
            </a:r>
            <a:r>
              <a:rPr lang="es-MX" sz="2400" baseline="-25000" dirty="0"/>
              <a:t>1</a:t>
            </a:r>
            <a:r>
              <a:rPr lang="es-MX" sz="2400" dirty="0"/>
              <a:t>, M</a:t>
            </a:r>
            <a:r>
              <a:rPr lang="es-MX" sz="2400" baseline="-25000" dirty="0"/>
              <a:t>2</a:t>
            </a:r>
            <a:r>
              <a:rPr lang="es-MX" sz="2400" dirty="0"/>
              <a:t> y M</a:t>
            </a:r>
            <a:r>
              <a:rPr lang="es-MX" sz="2400" baseline="-25000" dirty="0"/>
              <a:t>3</a:t>
            </a:r>
            <a:r>
              <a:rPr lang="es-MX" sz="2400" dirty="0"/>
              <a:t> que producen respectivamente 50%, 30% y el 20% del número total de artículos producidos.  </a:t>
            </a:r>
          </a:p>
          <a:p>
            <a:pPr marL="0" indent="0" algn="just">
              <a:buNone/>
            </a:pPr>
            <a:r>
              <a:rPr lang="es-MX" sz="2400" dirty="0"/>
              <a:t>Los porcentajes de productos defectuosos producidos por estas máquinas son 3%, 4% y 5%.  Si se selecciona un artículo al azar, </a:t>
            </a:r>
          </a:p>
          <a:p>
            <a:pPr marL="0" indent="0" algn="just">
              <a:buNone/>
            </a:pPr>
            <a:r>
              <a:rPr lang="es-MX" sz="2400" dirty="0"/>
              <a:t>¿ Cuál es la probabilidad de que el artículo sea defectuoso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Entrada de lápiz 6"/>
              <p14:cNvContentPartPr/>
              <p14:nvPr/>
            </p14:nvContentPartPr>
            <p14:xfrm>
              <a:off x="2838240" y="3128832"/>
              <a:ext cx="259560" cy="2268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9600" y="3119472"/>
                <a:ext cx="2772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/>
              <p14:cNvContentPartPr/>
              <p14:nvPr/>
            </p14:nvContentPartPr>
            <p14:xfrm>
              <a:off x="3386880" y="3129912"/>
              <a:ext cx="181080" cy="23400"/>
            </p14:xfrm>
          </p:contentPart>
        </mc:Choice>
        <mc:Fallback xmlns="">
          <p:pic>
            <p:nvPicPr>
              <p:cNvPr id="8" name="Entrada de lápiz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8600" y="3121272"/>
                <a:ext cx="197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Entrada de lápiz 21"/>
              <p14:cNvContentPartPr/>
              <p14:nvPr/>
            </p14:nvContentPartPr>
            <p14:xfrm>
              <a:off x="5719320" y="1663272"/>
              <a:ext cx="52200" cy="335520"/>
            </p14:xfrm>
          </p:contentPart>
        </mc:Choice>
        <mc:Fallback xmlns="">
          <p:pic>
            <p:nvPicPr>
              <p:cNvPr id="22" name="Entrada de lápiz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2480" y="1659312"/>
                <a:ext cx="637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411" name="Entrada de lápiz 17410"/>
              <p14:cNvContentPartPr/>
              <p14:nvPr/>
            </p14:nvContentPartPr>
            <p14:xfrm>
              <a:off x="6408000" y="1682712"/>
              <a:ext cx="137520" cy="1680840"/>
            </p14:xfrm>
          </p:contentPart>
        </mc:Choice>
        <mc:Fallback xmlns="">
          <p:pic>
            <p:nvPicPr>
              <p:cNvPr id="17411" name="Entrada de lápiz 174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0080" y="1676592"/>
                <a:ext cx="151920" cy="16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427" name="Entrada de lápiz 17426"/>
              <p14:cNvContentPartPr/>
              <p14:nvPr/>
            </p14:nvContentPartPr>
            <p14:xfrm>
              <a:off x="5889960" y="1889352"/>
              <a:ext cx="2047680" cy="1036080"/>
            </p14:xfrm>
          </p:contentPart>
        </mc:Choice>
        <mc:Fallback xmlns="">
          <p:pic>
            <p:nvPicPr>
              <p:cNvPr id="17427" name="Entrada de lápiz 174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9160" y="1879632"/>
                <a:ext cx="2068920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434" name="Entrada de lápiz 17433"/>
              <p14:cNvContentPartPr/>
              <p14:nvPr/>
            </p14:nvContentPartPr>
            <p14:xfrm>
              <a:off x="5152320" y="1495152"/>
              <a:ext cx="6825240" cy="5369040"/>
            </p14:xfrm>
          </p:contentPart>
        </mc:Choice>
        <mc:Fallback xmlns="">
          <p:pic>
            <p:nvPicPr>
              <p:cNvPr id="17434" name="Entrada de lápiz 174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4760" y="1486872"/>
                <a:ext cx="684432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438" name="Entrada de lápiz 17437"/>
              <p14:cNvContentPartPr/>
              <p14:nvPr/>
            </p14:nvContentPartPr>
            <p14:xfrm>
              <a:off x="5671080" y="1672632"/>
              <a:ext cx="2936160" cy="1659240"/>
            </p14:xfrm>
          </p:contentPart>
        </mc:Choice>
        <mc:Fallback xmlns="">
          <p:pic>
            <p:nvPicPr>
              <p:cNvPr id="17438" name="Entrada de lápiz 174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1360" y="1666152"/>
                <a:ext cx="2953440" cy="16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443" name="Entrada de lápiz 17442"/>
              <p14:cNvContentPartPr/>
              <p14:nvPr/>
            </p14:nvContentPartPr>
            <p14:xfrm>
              <a:off x="11120400" y="1802592"/>
              <a:ext cx="109440" cy="0"/>
            </p14:xfrm>
          </p:contentPart>
        </mc:Choice>
        <mc:Fallback xmlns="">
          <p:pic>
            <p:nvPicPr>
              <p:cNvPr id="17443" name="Entrada de lápiz 174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109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493" name="Entrada de lápiz 17492"/>
              <p14:cNvContentPartPr/>
              <p14:nvPr/>
            </p14:nvContentPartPr>
            <p14:xfrm>
              <a:off x="7566480" y="2242872"/>
              <a:ext cx="251640" cy="152640"/>
            </p14:xfrm>
          </p:contentPart>
        </mc:Choice>
        <mc:Fallback xmlns="">
          <p:pic>
            <p:nvPicPr>
              <p:cNvPr id="17493" name="Entrada de lápiz 174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9640" y="2235312"/>
                <a:ext cx="2667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98" name="Entrada de lápiz 17497"/>
              <p14:cNvContentPartPr/>
              <p14:nvPr/>
            </p14:nvContentPartPr>
            <p14:xfrm>
              <a:off x="6015240" y="2133072"/>
              <a:ext cx="369000" cy="444240"/>
            </p14:xfrm>
          </p:contentPart>
        </mc:Choice>
        <mc:Fallback xmlns="">
          <p:pic>
            <p:nvPicPr>
              <p:cNvPr id="17498" name="Entrada de lápiz 174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10560" y="2126232"/>
                <a:ext cx="3819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512" name="Entrada de lápiz 17511"/>
              <p14:cNvContentPartPr/>
              <p14:nvPr/>
            </p14:nvContentPartPr>
            <p14:xfrm>
              <a:off x="7485480" y="2468952"/>
              <a:ext cx="411480" cy="182520"/>
            </p14:xfrm>
          </p:contentPart>
        </mc:Choice>
        <mc:Fallback xmlns="">
          <p:pic>
            <p:nvPicPr>
              <p:cNvPr id="17512" name="Entrada de lápiz 175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75400" y="2460672"/>
                <a:ext cx="4309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590" name="Entrada de lápiz 17589"/>
              <p14:cNvContentPartPr/>
              <p14:nvPr/>
            </p14:nvContentPartPr>
            <p14:xfrm>
              <a:off x="10212840" y="4419792"/>
              <a:ext cx="93600" cy="0"/>
            </p14:xfrm>
          </p:contentPart>
        </mc:Choice>
        <mc:Fallback xmlns="">
          <p:pic>
            <p:nvPicPr>
              <p:cNvPr id="17590" name="Entrada de lápiz 1758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93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604" name="Entrada de lápiz 17603"/>
              <p14:cNvContentPartPr/>
              <p14:nvPr/>
            </p14:nvContentPartPr>
            <p14:xfrm>
              <a:off x="5950440" y="2013912"/>
              <a:ext cx="520560" cy="658800"/>
            </p14:xfrm>
          </p:contentPart>
        </mc:Choice>
        <mc:Fallback xmlns="">
          <p:pic>
            <p:nvPicPr>
              <p:cNvPr id="17604" name="Entrada de lápiz 1760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1840" y="1924992"/>
                <a:ext cx="61632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627" name="Entrada de lápiz 17626"/>
              <p14:cNvContentPartPr/>
              <p14:nvPr/>
            </p14:nvContentPartPr>
            <p14:xfrm>
              <a:off x="5431680" y="2599992"/>
              <a:ext cx="840240" cy="1207080"/>
            </p14:xfrm>
          </p:contentPart>
        </mc:Choice>
        <mc:Fallback xmlns="">
          <p:pic>
            <p:nvPicPr>
              <p:cNvPr id="17627" name="Entrada de lápiz 176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22680" y="2591712"/>
                <a:ext cx="85572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651" name="Entrada de lápiz 17650"/>
              <p14:cNvContentPartPr/>
              <p14:nvPr/>
            </p14:nvContentPartPr>
            <p14:xfrm>
              <a:off x="11013120" y="2788272"/>
              <a:ext cx="0" cy="61920"/>
            </p14:xfrm>
          </p:contentPart>
        </mc:Choice>
        <mc:Fallback xmlns="">
          <p:pic>
            <p:nvPicPr>
              <p:cNvPr id="17651" name="Entrada de lápiz 176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0" y="0"/>
                <a:ext cx="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653" name="Entrada de lápiz 17652"/>
              <p14:cNvContentPartPr/>
              <p14:nvPr/>
            </p14:nvContentPartPr>
            <p14:xfrm>
              <a:off x="11278800" y="2766312"/>
              <a:ext cx="73440" cy="0"/>
            </p14:xfrm>
          </p:contentPart>
        </mc:Choice>
        <mc:Fallback xmlns="">
          <p:pic>
            <p:nvPicPr>
              <p:cNvPr id="17653" name="Entrada de lápiz 176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0" y="0"/>
                <a:ext cx="73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660" name="Entrada de lápiz 17659"/>
              <p14:cNvContentPartPr/>
              <p14:nvPr/>
            </p14:nvContentPartPr>
            <p14:xfrm>
              <a:off x="9556200" y="1685952"/>
              <a:ext cx="2295000" cy="777600"/>
            </p14:xfrm>
          </p:contentPart>
        </mc:Choice>
        <mc:Fallback xmlns="">
          <p:pic>
            <p:nvPicPr>
              <p:cNvPr id="17660" name="Entrada de lápiz 1765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45760" y="1677668"/>
                <a:ext cx="2314800" cy="793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71" name="Entrada de lápiz 17670"/>
              <p14:cNvContentPartPr/>
              <p14:nvPr/>
            </p14:nvContentPartPr>
            <p14:xfrm>
              <a:off x="11777760" y="3068712"/>
              <a:ext cx="0" cy="171720"/>
            </p14:xfrm>
          </p:contentPart>
        </mc:Choice>
        <mc:Fallback xmlns="">
          <p:pic>
            <p:nvPicPr>
              <p:cNvPr id="17671" name="Entrada de lápiz 1767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0" y="0"/>
                <a:ext cx="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688" name="Entrada de lápiz 17687"/>
              <p14:cNvContentPartPr/>
              <p14:nvPr/>
            </p14:nvContentPartPr>
            <p14:xfrm>
              <a:off x="6581160" y="2357712"/>
              <a:ext cx="597240" cy="183240"/>
            </p14:xfrm>
          </p:contentPart>
        </mc:Choice>
        <mc:Fallback xmlns="">
          <p:pic>
            <p:nvPicPr>
              <p:cNvPr id="17688" name="Entrada de lápiz 176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71800" y="2348694"/>
                <a:ext cx="616680" cy="20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689" name="Entrada de lápiz 17688"/>
              <p14:cNvContentPartPr/>
              <p14:nvPr/>
            </p14:nvContentPartPr>
            <p14:xfrm>
              <a:off x="6585480" y="2562912"/>
              <a:ext cx="616320" cy="61920"/>
            </p14:xfrm>
          </p:contentPart>
        </mc:Choice>
        <mc:Fallback xmlns="">
          <p:pic>
            <p:nvPicPr>
              <p:cNvPr id="17689" name="Entrada de lápiz 1768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81520" y="2555352"/>
                <a:ext cx="627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694" name="Entrada de lápiz 17693"/>
              <p14:cNvContentPartPr/>
              <p14:nvPr/>
            </p14:nvContentPartPr>
            <p14:xfrm>
              <a:off x="4204440" y="3121272"/>
              <a:ext cx="139680" cy="6480"/>
            </p14:xfrm>
          </p:contentPart>
        </mc:Choice>
        <mc:Fallback xmlns="">
          <p:pic>
            <p:nvPicPr>
              <p:cNvPr id="17694" name="Entrada de lápiz 1769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94720" y="3110832"/>
                <a:ext cx="1594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695" name="Entrada de lápiz 17694"/>
              <p14:cNvContentPartPr/>
              <p14:nvPr/>
            </p14:nvContentPartPr>
            <p14:xfrm>
              <a:off x="2061720" y="4752432"/>
              <a:ext cx="560520" cy="555840"/>
            </p14:xfrm>
          </p:contentPart>
        </mc:Choice>
        <mc:Fallback xmlns="">
          <p:pic>
            <p:nvPicPr>
              <p:cNvPr id="17695" name="Entrada de lápiz 1769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1640" y="4743792"/>
                <a:ext cx="581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696" name="Entrada de lápiz 17695"/>
              <p14:cNvContentPartPr/>
              <p14:nvPr/>
            </p14:nvContentPartPr>
            <p14:xfrm>
              <a:off x="2699280" y="4798512"/>
              <a:ext cx="560880" cy="533520"/>
            </p14:xfrm>
          </p:contentPart>
        </mc:Choice>
        <mc:Fallback xmlns="">
          <p:pic>
            <p:nvPicPr>
              <p:cNvPr id="17696" name="Entrada de lápiz 1769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89920" y="4790592"/>
                <a:ext cx="5810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697" name="Entrada de lápiz 17696"/>
              <p14:cNvContentPartPr/>
              <p14:nvPr/>
            </p14:nvContentPartPr>
            <p14:xfrm>
              <a:off x="3452040" y="4704912"/>
              <a:ext cx="788400" cy="623880"/>
            </p14:xfrm>
          </p:contentPart>
        </mc:Choice>
        <mc:Fallback xmlns="">
          <p:pic>
            <p:nvPicPr>
              <p:cNvPr id="17697" name="Entrada de lápiz 176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1600" y="4693752"/>
                <a:ext cx="8103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746" name="Entrada de lápiz 17745"/>
              <p14:cNvContentPartPr/>
              <p14:nvPr/>
            </p14:nvContentPartPr>
            <p14:xfrm>
              <a:off x="6999120" y="6138432"/>
              <a:ext cx="965880" cy="88920"/>
            </p14:xfrm>
          </p:contentPart>
        </mc:Choice>
        <mc:Fallback xmlns="">
          <p:pic>
            <p:nvPicPr>
              <p:cNvPr id="17746" name="Entrada de lápiz 1774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93360" y="6129792"/>
                <a:ext cx="97992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5506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anchor="ctr">
            <a:normAutofit/>
          </a:bodyPr>
          <a:lstStyle/>
          <a:p>
            <a:r>
              <a:rPr lang="es-MX" sz="3600" dirty="0"/>
              <a:t>1.1 Introducción: Fenómenos y experimentos aleatorios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75"/>
              </a:spcBef>
              <a:buNone/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r>
              <a:rPr lang="es-MX" dirty="0">
                <a:solidFill>
                  <a:srgbClr val="000000"/>
                </a:solidFill>
              </a:rPr>
              <a:t>La probabilidad estudia el tipo de:  </a:t>
            </a:r>
            <a:r>
              <a:rPr lang="es-MX" b="1" dirty="0">
                <a:solidFill>
                  <a:srgbClr val="C00000"/>
                </a:solidFill>
              </a:rPr>
              <a:t>fenómenos o procesos aleatorios</a:t>
            </a:r>
            <a:r>
              <a:rPr lang="es-MX" dirty="0">
                <a:solidFill>
                  <a:srgbClr val="C00000"/>
                </a:solidFill>
              </a:rPr>
              <a:t>.</a:t>
            </a:r>
          </a:p>
          <a:p>
            <a:pPr algn="just" eaLnBrk="0" hangingPunct="0">
              <a:spcBef>
                <a:spcPts val="675"/>
              </a:spcBef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endParaRPr lang="es-MX" dirty="0">
              <a:solidFill>
                <a:srgbClr val="3333CC"/>
              </a:solidFill>
            </a:endParaRPr>
          </a:p>
          <a:p>
            <a:pPr marL="0" indent="0" algn="just" eaLnBrk="0" hangingPunct="0">
              <a:spcBef>
                <a:spcPts val="675"/>
              </a:spcBef>
              <a:buNone/>
              <a:tabLst>
                <a:tab pos="427435" algn="l"/>
                <a:tab pos="1113235" algn="l"/>
                <a:tab pos="1799035" algn="l"/>
                <a:tab pos="2484835" algn="l"/>
                <a:tab pos="3170635" algn="l"/>
                <a:tab pos="3856435" algn="l"/>
                <a:tab pos="4542235" algn="l"/>
                <a:tab pos="5228035" algn="l"/>
                <a:tab pos="5913835" algn="l"/>
                <a:tab pos="6599635" algn="l"/>
                <a:tab pos="7285435" algn="l"/>
              </a:tabLst>
            </a:pPr>
            <a:r>
              <a:rPr lang="es-MX" dirty="0">
                <a:solidFill>
                  <a:srgbClr val="000000"/>
                </a:solidFill>
              </a:rPr>
              <a:t>Se acostumbra llamar “experimento aleatorio” a cualquier proceso de observación.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90070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</p:spTree>
    <p:extLst>
      <p:ext uri="{BB962C8B-B14F-4D97-AF65-F5344CB8AC3E}">
        <p14:creationId xmlns:p14="http://schemas.microsoft.com/office/powerpoint/2010/main" val="1264608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843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38200" y="1707500"/>
            <a:ext cx="10820400" cy="43232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2800" dirty="0"/>
              <a:t>Sea el evento</a:t>
            </a:r>
          </a:p>
          <a:p>
            <a:pPr marL="0" indent="0">
              <a:buNone/>
            </a:pPr>
            <a:r>
              <a:rPr lang="es-MX" sz="2800" dirty="0"/>
              <a:t>D: Que sea un artículo defectuoso.</a:t>
            </a:r>
          </a:p>
          <a:p>
            <a:pPr marL="0" indent="0">
              <a:buNone/>
            </a:pPr>
            <a:endParaRPr lang="es-MX" sz="2800" dirty="0"/>
          </a:p>
          <a:p>
            <a:pPr marL="0" indent="0">
              <a:buNone/>
            </a:pPr>
            <a:r>
              <a:rPr lang="es-MX" sz="2800" dirty="0"/>
              <a:t>P(M</a:t>
            </a:r>
            <a:r>
              <a:rPr lang="es-MX" sz="2800" baseline="-25000" dirty="0"/>
              <a:t>1</a:t>
            </a:r>
            <a:r>
              <a:rPr lang="es-MX" sz="2800" dirty="0"/>
              <a:t>) = .50             P(D/M</a:t>
            </a:r>
            <a:r>
              <a:rPr lang="es-MX" sz="2800" baseline="-25000" dirty="0"/>
              <a:t>1</a:t>
            </a:r>
            <a:r>
              <a:rPr lang="es-MX" sz="2800" dirty="0"/>
              <a:t>) = .03</a:t>
            </a:r>
          </a:p>
          <a:p>
            <a:pPr marL="0" indent="0">
              <a:buNone/>
            </a:pPr>
            <a:r>
              <a:rPr lang="es-MX" sz="2800" dirty="0"/>
              <a:t>P(M</a:t>
            </a:r>
            <a:r>
              <a:rPr lang="es-MX" sz="2800" baseline="-25000" dirty="0"/>
              <a:t>2</a:t>
            </a:r>
            <a:r>
              <a:rPr lang="es-MX" sz="2800" dirty="0"/>
              <a:t>) = .30             P(D/M</a:t>
            </a:r>
            <a:r>
              <a:rPr lang="es-MX" sz="2800" baseline="-25000" dirty="0"/>
              <a:t>2</a:t>
            </a:r>
            <a:r>
              <a:rPr lang="es-MX" sz="2800" dirty="0"/>
              <a:t>) = .04</a:t>
            </a:r>
          </a:p>
          <a:p>
            <a:pPr marL="0" indent="0">
              <a:buNone/>
            </a:pPr>
            <a:r>
              <a:rPr lang="es-MX" sz="2800" dirty="0"/>
              <a:t>P(M</a:t>
            </a:r>
            <a:r>
              <a:rPr lang="es-MX" sz="2800" baseline="-25000" dirty="0"/>
              <a:t>3</a:t>
            </a:r>
            <a:r>
              <a:rPr lang="es-MX" sz="2800" dirty="0"/>
              <a:t>) = .20             P(D/M</a:t>
            </a:r>
            <a:r>
              <a:rPr lang="es-MX" sz="2800" baseline="-25000" dirty="0"/>
              <a:t>3</a:t>
            </a:r>
            <a:r>
              <a:rPr lang="es-MX" sz="2800" dirty="0"/>
              <a:t>) = .05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P(D) =  P(D/M</a:t>
            </a:r>
            <a:r>
              <a:rPr lang="en-US" sz="2800" baseline="-25000" dirty="0"/>
              <a:t>1</a:t>
            </a:r>
            <a:r>
              <a:rPr lang="en-US" sz="2800" dirty="0"/>
              <a:t>) P(M1) + P(D/M2) P(M2) + P(D/M3) P(M3)</a:t>
            </a:r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s-MX" sz="2800" dirty="0"/>
              <a:t>=  .03(.50) + .04(.30) + .05(.20) = 0.037</a:t>
            </a:r>
          </a:p>
        </p:txBody>
      </p:sp>
    </p:spTree>
    <p:extLst>
      <p:ext uri="{BB962C8B-B14F-4D97-AF65-F5344CB8AC3E}">
        <p14:creationId xmlns:p14="http://schemas.microsoft.com/office/powerpoint/2010/main" val="1044288483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44 Grupo"/>
          <p:cNvGrpSpPr/>
          <p:nvPr/>
        </p:nvGrpSpPr>
        <p:grpSpPr>
          <a:xfrm>
            <a:off x="2783632" y="836713"/>
            <a:ext cx="2880320" cy="4949377"/>
            <a:chOff x="1904603" y="1120362"/>
            <a:chExt cx="3422594" cy="4949377"/>
          </a:xfrm>
        </p:grpSpPr>
        <p:grpSp>
          <p:nvGrpSpPr>
            <p:cNvPr id="44" name="43 Grupo"/>
            <p:cNvGrpSpPr/>
            <p:nvPr/>
          </p:nvGrpSpPr>
          <p:grpSpPr>
            <a:xfrm>
              <a:off x="1978075" y="1120362"/>
              <a:ext cx="3187204" cy="1242339"/>
              <a:chOff x="1978075" y="1125538"/>
              <a:chExt cx="3187204" cy="1242339"/>
            </a:xfrm>
          </p:grpSpPr>
          <p:sp>
            <p:nvSpPr>
              <p:cNvPr id="19459" name="Text Box 3"/>
              <p:cNvSpPr txBox="1">
                <a:spLocks noChangeArrowheads="1"/>
              </p:cNvSpPr>
              <p:nvPr/>
            </p:nvSpPr>
            <p:spPr bwMode="auto">
              <a:xfrm>
                <a:off x="1978075" y="1474788"/>
                <a:ext cx="12350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2400" b="1" dirty="0">
                    <a:latin typeface="Bookman Old Style" pitchFamily="18" charset="0"/>
                  </a:rPr>
                  <a:t>M</a:t>
                </a:r>
                <a:r>
                  <a:rPr lang="es-MX" sz="2000" b="1" baseline="-25000" dirty="0">
                    <a:latin typeface="Bookman Old Style" pitchFamily="18" charset="0"/>
                  </a:rPr>
                  <a:t>1</a:t>
                </a:r>
                <a:endParaRPr lang="en-US" sz="2000" b="1" dirty="0">
                  <a:latin typeface="Bookman Old Style" pitchFamily="18" charset="0"/>
                </a:endParaRPr>
              </a:p>
            </p:txBody>
          </p:sp>
          <p:grpSp>
            <p:nvGrpSpPr>
              <p:cNvPr id="19464" name="Group 12"/>
              <p:cNvGrpSpPr>
                <a:grpSpLocks/>
              </p:cNvGrpSpPr>
              <p:nvPr/>
            </p:nvGrpSpPr>
            <p:grpSpPr bwMode="auto">
              <a:xfrm>
                <a:off x="4371529" y="1125538"/>
                <a:ext cx="793750" cy="1242339"/>
                <a:chOff x="2206" y="482"/>
                <a:chExt cx="408" cy="809"/>
              </a:xfrm>
            </p:grpSpPr>
            <p:sp>
              <p:nvSpPr>
                <p:cNvPr id="1948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206" y="482"/>
                  <a:ext cx="317" cy="2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b="1" dirty="0">
                      <a:latin typeface="Bookman Old Style" pitchFamily="18" charset="0"/>
                    </a:rPr>
                    <a:t>D</a:t>
                  </a:r>
                  <a:endParaRPr lang="en-US" sz="2400" b="1" dirty="0">
                    <a:latin typeface="Bookman Old Style" pitchFamily="18" charset="0"/>
                  </a:endParaRPr>
                </a:p>
              </p:txBody>
            </p:sp>
            <p:sp>
              <p:nvSpPr>
                <p:cNvPr id="1948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06" y="990"/>
                  <a:ext cx="408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dirty="0">
                      <a:latin typeface="Bookman Old Style" pitchFamily="18" charset="0"/>
                    </a:rPr>
                    <a:t>ND</a:t>
                  </a:r>
                  <a:endParaRPr lang="en-US" sz="2400" dirty="0">
                    <a:latin typeface="Bookman Old Style" pitchFamily="18" charset="0"/>
                  </a:endParaRPr>
                </a:p>
              </p:txBody>
            </p:sp>
          </p:grpSp>
          <p:grpSp>
            <p:nvGrpSpPr>
              <p:cNvPr id="36" name="35 Grupo"/>
              <p:cNvGrpSpPr/>
              <p:nvPr/>
            </p:nvGrpSpPr>
            <p:grpSpPr>
              <a:xfrm>
                <a:off x="2583912" y="1335088"/>
                <a:ext cx="1869752" cy="797769"/>
                <a:chOff x="2874375" y="1335088"/>
                <a:chExt cx="1869752" cy="797769"/>
              </a:xfrm>
            </p:grpSpPr>
            <p:sp>
              <p:nvSpPr>
                <p:cNvPr id="1946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874375" y="1335088"/>
                  <a:ext cx="1852613" cy="417513"/>
                </a:xfrm>
                <a:prstGeom prst="line">
                  <a:avLst/>
                </a:prstGeom>
                <a:noFill/>
                <a:ln w="38100">
                  <a:solidFill>
                    <a:srgbClr val="0000CC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9466" name="Line 16"/>
                <p:cNvSpPr>
                  <a:spLocks noChangeShapeType="1"/>
                </p:cNvSpPr>
                <p:nvPr/>
              </p:nvSpPr>
              <p:spPr bwMode="auto">
                <a:xfrm>
                  <a:off x="2874375" y="1752601"/>
                  <a:ext cx="1869752" cy="38025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</p:grpSp>
        <p:grpSp>
          <p:nvGrpSpPr>
            <p:cNvPr id="38" name="37 Grupo"/>
            <p:cNvGrpSpPr/>
            <p:nvPr/>
          </p:nvGrpSpPr>
          <p:grpSpPr>
            <a:xfrm>
              <a:off x="1905050" y="2997200"/>
              <a:ext cx="3292706" cy="1200898"/>
              <a:chOff x="2195513" y="2997200"/>
              <a:chExt cx="3292706" cy="1200898"/>
            </a:xfrm>
          </p:grpSpPr>
          <p:sp>
            <p:nvSpPr>
              <p:cNvPr id="19460" name="Text Box 4"/>
              <p:cNvSpPr txBox="1">
                <a:spLocks noChangeArrowheads="1"/>
              </p:cNvSpPr>
              <p:nvPr/>
            </p:nvSpPr>
            <p:spPr bwMode="auto">
              <a:xfrm>
                <a:off x="2195513" y="3357563"/>
                <a:ext cx="12350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2400" b="1" dirty="0">
                    <a:latin typeface="Bookman Old Style" pitchFamily="18" charset="0"/>
                  </a:rPr>
                  <a:t>M</a:t>
                </a:r>
                <a:r>
                  <a:rPr lang="es-MX" sz="2400" b="1" baseline="-25000" dirty="0">
                    <a:latin typeface="Bookman Old Style" pitchFamily="18" charset="0"/>
                  </a:rPr>
                  <a:t>2</a:t>
                </a:r>
                <a:endParaRPr lang="en-US" sz="2400" b="1" dirty="0">
                  <a:latin typeface="Bookman Old Style" pitchFamily="18" charset="0"/>
                </a:endParaRPr>
              </a:p>
            </p:txBody>
          </p:sp>
          <p:grpSp>
            <p:nvGrpSpPr>
              <p:cNvPr id="19463" name="Group 9"/>
              <p:cNvGrpSpPr>
                <a:grpSpLocks/>
              </p:cNvGrpSpPr>
              <p:nvPr/>
            </p:nvGrpSpPr>
            <p:grpSpPr bwMode="auto">
              <a:xfrm>
                <a:off x="4694469" y="2997200"/>
                <a:ext cx="793750" cy="1200898"/>
                <a:chOff x="2177" y="482"/>
                <a:chExt cx="408" cy="781"/>
              </a:xfrm>
            </p:grpSpPr>
            <p:sp>
              <p:nvSpPr>
                <p:cNvPr id="1948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192" y="482"/>
                  <a:ext cx="317" cy="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b="1" dirty="0">
                      <a:latin typeface="Bookman Old Style" pitchFamily="18" charset="0"/>
                    </a:rPr>
                    <a:t>D</a:t>
                  </a:r>
                  <a:endParaRPr lang="en-US" sz="2400" b="1" dirty="0">
                    <a:latin typeface="Bookman Old Style" pitchFamily="18" charset="0"/>
                  </a:endParaRPr>
                </a:p>
              </p:txBody>
            </p:sp>
            <p:sp>
              <p:nvSpPr>
                <p:cNvPr id="1948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177" y="963"/>
                  <a:ext cx="408" cy="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dirty="0">
                      <a:latin typeface="Bookman Old Style" pitchFamily="18" charset="0"/>
                    </a:rPr>
                    <a:t>ND</a:t>
                  </a:r>
                  <a:endParaRPr lang="en-US" sz="2400" dirty="0">
                    <a:latin typeface="Bookman Old Style" pitchFamily="18" charset="0"/>
                  </a:endParaRPr>
                </a:p>
              </p:txBody>
            </p:sp>
          </p:grpSp>
          <p:grpSp>
            <p:nvGrpSpPr>
              <p:cNvPr id="35" name="34 Grupo"/>
              <p:cNvGrpSpPr/>
              <p:nvPr/>
            </p:nvGrpSpPr>
            <p:grpSpPr>
              <a:xfrm>
                <a:off x="2818103" y="3212975"/>
                <a:ext cx="1944935" cy="720081"/>
                <a:chOff x="2818103" y="3212975"/>
                <a:chExt cx="1944935" cy="720081"/>
              </a:xfrm>
            </p:grpSpPr>
            <p:sp>
              <p:nvSpPr>
                <p:cNvPr id="1946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818103" y="3212975"/>
                  <a:ext cx="1944935" cy="347787"/>
                </a:xfrm>
                <a:prstGeom prst="line">
                  <a:avLst/>
                </a:prstGeom>
                <a:noFill/>
                <a:ln w="38100">
                  <a:solidFill>
                    <a:srgbClr val="0000CC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9468" name="Line 18"/>
                <p:cNvSpPr>
                  <a:spLocks noChangeShapeType="1"/>
                </p:cNvSpPr>
                <p:nvPr/>
              </p:nvSpPr>
              <p:spPr bwMode="auto">
                <a:xfrm>
                  <a:off x="2818103" y="3573463"/>
                  <a:ext cx="1944935" cy="35959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</p:grpSp>
        <p:grpSp>
          <p:nvGrpSpPr>
            <p:cNvPr id="39" name="38 Grupo"/>
            <p:cNvGrpSpPr/>
            <p:nvPr/>
          </p:nvGrpSpPr>
          <p:grpSpPr>
            <a:xfrm>
              <a:off x="1904603" y="4868863"/>
              <a:ext cx="3422594" cy="1200876"/>
              <a:chOff x="2195066" y="4868863"/>
              <a:chExt cx="3422594" cy="1200876"/>
            </a:xfrm>
          </p:grpSpPr>
          <p:sp>
            <p:nvSpPr>
              <p:cNvPr id="19461" name="Text Box 5"/>
              <p:cNvSpPr txBox="1">
                <a:spLocks noChangeArrowheads="1"/>
              </p:cNvSpPr>
              <p:nvPr/>
            </p:nvSpPr>
            <p:spPr bwMode="auto">
              <a:xfrm>
                <a:off x="2195066" y="5084763"/>
                <a:ext cx="79275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sz="2400" b="1" dirty="0">
                    <a:latin typeface="Bookman Old Style" pitchFamily="18" charset="0"/>
                  </a:rPr>
                  <a:t>M</a:t>
                </a:r>
                <a:r>
                  <a:rPr lang="es-MX" sz="2400" b="1" baseline="-25000" dirty="0">
                    <a:latin typeface="Bookman Old Style" pitchFamily="18" charset="0"/>
                  </a:rPr>
                  <a:t>3</a:t>
                </a:r>
                <a:endParaRPr lang="en-US" sz="2400" b="1" dirty="0">
                  <a:latin typeface="Bookman Old Style" pitchFamily="18" charset="0"/>
                </a:endParaRPr>
              </a:p>
            </p:txBody>
          </p:sp>
          <p:grpSp>
            <p:nvGrpSpPr>
              <p:cNvPr id="19462" name="Group 6"/>
              <p:cNvGrpSpPr>
                <a:grpSpLocks/>
              </p:cNvGrpSpPr>
              <p:nvPr/>
            </p:nvGrpSpPr>
            <p:grpSpPr bwMode="auto">
              <a:xfrm>
                <a:off x="4796674" y="4868863"/>
                <a:ext cx="820986" cy="1200876"/>
                <a:chOff x="2192" y="482"/>
                <a:chExt cx="422" cy="782"/>
              </a:xfrm>
            </p:grpSpPr>
            <p:sp>
              <p:nvSpPr>
                <p:cNvPr id="194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192" y="482"/>
                  <a:ext cx="317" cy="2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b="1" dirty="0">
                      <a:latin typeface="Bookman Old Style" pitchFamily="18" charset="0"/>
                    </a:rPr>
                    <a:t>D</a:t>
                  </a:r>
                  <a:endParaRPr lang="en-US" sz="2400" b="1" dirty="0">
                    <a:latin typeface="Bookman Old Style" pitchFamily="18" charset="0"/>
                  </a:endParaRPr>
                </a:p>
              </p:txBody>
            </p:sp>
            <p:sp>
              <p:nvSpPr>
                <p:cNvPr id="1948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206" y="963"/>
                  <a:ext cx="408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s-MX" sz="2400" dirty="0">
                      <a:latin typeface="Bookman Old Style" pitchFamily="18" charset="0"/>
                    </a:rPr>
                    <a:t>ND</a:t>
                  </a:r>
                  <a:endParaRPr lang="en-US" sz="2400" dirty="0">
                    <a:latin typeface="Bookman Old Style" pitchFamily="18" charset="0"/>
                  </a:endParaRPr>
                </a:p>
              </p:txBody>
            </p:sp>
          </p:grpSp>
          <p:grpSp>
            <p:nvGrpSpPr>
              <p:cNvPr id="34" name="33 Grupo"/>
              <p:cNvGrpSpPr/>
              <p:nvPr/>
            </p:nvGrpSpPr>
            <p:grpSpPr>
              <a:xfrm>
                <a:off x="2816857" y="5085183"/>
                <a:ext cx="2087810" cy="720081"/>
                <a:chOff x="2816857" y="5085183"/>
                <a:chExt cx="2087810" cy="720081"/>
              </a:xfrm>
            </p:grpSpPr>
            <p:sp>
              <p:nvSpPr>
                <p:cNvPr id="19469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816857" y="5085183"/>
                  <a:ext cx="2087810" cy="277391"/>
                </a:xfrm>
                <a:prstGeom prst="line">
                  <a:avLst/>
                </a:prstGeom>
                <a:noFill/>
                <a:ln w="38100">
                  <a:solidFill>
                    <a:srgbClr val="0000CC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9470" name="Line 20"/>
                <p:cNvSpPr>
                  <a:spLocks noChangeShapeType="1"/>
                </p:cNvSpPr>
                <p:nvPr/>
              </p:nvSpPr>
              <p:spPr bwMode="auto">
                <a:xfrm>
                  <a:off x="2816857" y="5373688"/>
                  <a:ext cx="2087810" cy="43157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</p:grpSp>
      </p:grpSp>
      <p:grpSp>
        <p:nvGrpSpPr>
          <p:cNvPr id="40" name="39 Grupo"/>
          <p:cNvGrpSpPr/>
          <p:nvPr/>
        </p:nvGrpSpPr>
        <p:grpSpPr>
          <a:xfrm>
            <a:off x="1575232" y="1286630"/>
            <a:ext cx="1352416" cy="3967090"/>
            <a:chOff x="539849" y="1502654"/>
            <a:chExt cx="1511870" cy="3967090"/>
          </a:xfrm>
        </p:grpSpPr>
        <p:sp>
          <p:nvSpPr>
            <p:cNvPr id="19471" name="Text Box 21"/>
            <p:cNvSpPr txBox="1">
              <a:spLocks noChangeArrowheads="1"/>
            </p:cNvSpPr>
            <p:nvPr/>
          </p:nvSpPr>
          <p:spPr bwMode="auto">
            <a:xfrm>
              <a:off x="611560" y="1502654"/>
              <a:ext cx="1440159" cy="33855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b="1" dirty="0">
                  <a:latin typeface="Bookman Old Style" pitchFamily="18" charset="0"/>
                </a:rPr>
                <a:t>P(M</a:t>
              </a:r>
              <a:r>
                <a:rPr lang="es-MX" sz="1600" b="1" baseline="-25000" dirty="0">
                  <a:latin typeface="Bookman Old Style" pitchFamily="18" charset="0"/>
                </a:rPr>
                <a:t>1</a:t>
              </a:r>
              <a:r>
                <a:rPr lang="es-MX" sz="1600" b="1" dirty="0">
                  <a:latin typeface="Bookman Old Style" pitchFamily="18" charset="0"/>
                </a:rPr>
                <a:t>)=.50</a:t>
              </a:r>
              <a:endParaRPr lang="en-US" sz="1600" b="1" dirty="0">
                <a:latin typeface="Bookman Old Style" pitchFamily="18" charset="0"/>
              </a:endParaRPr>
            </a:p>
          </p:txBody>
        </p:sp>
        <p:sp>
          <p:nvSpPr>
            <p:cNvPr id="19472" name="Text Box 22"/>
            <p:cNvSpPr txBox="1">
              <a:spLocks noChangeArrowheads="1"/>
            </p:cNvSpPr>
            <p:nvPr/>
          </p:nvSpPr>
          <p:spPr bwMode="auto">
            <a:xfrm>
              <a:off x="539849" y="3357563"/>
              <a:ext cx="1439863" cy="33855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b="1" dirty="0">
                  <a:latin typeface="Bookman Old Style" pitchFamily="18" charset="0"/>
                </a:rPr>
                <a:t>P(M</a:t>
              </a:r>
              <a:r>
                <a:rPr lang="es-MX" sz="1600" b="1" baseline="-25000" dirty="0">
                  <a:latin typeface="Bookman Old Style" pitchFamily="18" charset="0"/>
                </a:rPr>
                <a:t>2</a:t>
              </a:r>
              <a:r>
                <a:rPr lang="es-MX" sz="1600" b="1" dirty="0">
                  <a:latin typeface="Bookman Old Style" pitchFamily="18" charset="0"/>
                </a:rPr>
                <a:t>)=.30</a:t>
              </a:r>
              <a:endParaRPr lang="en-US" sz="1600" b="1" dirty="0">
                <a:latin typeface="Bookman Old Style" pitchFamily="18" charset="0"/>
              </a:endParaRPr>
            </a:p>
          </p:txBody>
        </p:sp>
        <p:sp>
          <p:nvSpPr>
            <p:cNvPr id="19473" name="Text Box 23"/>
            <p:cNvSpPr txBox="1">
              <a:spLocks noChangeArrowheads="1"/>
            </p:cNvSpPr>
            <p:nvPr/>
          </p:nvSpPr>
          <p:spPr bwMode="auto">
            <a:xfrm>
              <a:off x="569554" y="5131190"/>
              <a:ext cx="1439962" cy="33855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b="1" dirty="0">
                  <a:latin typeface="Bookman Old Style" pitchFamily="18" charset="0"/>
                </a:rPr>
                <a:t>P(M</a:t>
              </a:r>
              <a:r>
                <a:rPr lang="es-MX" sz="1600" b="1" baseline="-25000" dirty="0">
                  <a:latin typeface="Bookman Old Style" pitchFamily="18" charset="0"/>
                </a:rPr>
                <a:t>3</a:t>
              </a:r>
              <a:r>
                <a:rPr lang="es-MX" sz="1600" b="1" dirty="0">
                  <a:latin typeface="Bookman Old Style" pitchFamily="18" charset="0"/>
                </a:rPr>
                <a:t>)=.20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grpSp>
        <p:nvGrpSpPr>
          <p:cNvPr id="48" name="47 Grupo"/>
          <p:cNvGrpSpPr/>
          <p:nvPr/>
        </p:nvGrpSpPr>
        <p:grpSpPr>
          <a:xfrm>
            <a:off x="3359697" y="852102"/>
            <a:ext cx="1584176" cy="4003201"/>
            <a:chOff x="2718417" y="1123076"/>
            <a:chExt cx="1584325" cy="4003201"/>
          </a:xfrm>
        </p:grpSpPr>
        <p:sp>
          <p:nvSpPr>
            <p:cNvPr id="19474" name="Text Box 24"/>
            <p:cNvSpPr txBox="1">
              <a:spLocks noChangeArrowheads="1"/>
            </p:cNvSpPr>
            <p:nvPr/>
          </p:nvSpPr>
          <p:spPr bwMode="auto">
            <a:xfrm rot="20724950">
              <a:off x="2760621" y="1123076"/>
              <a:ext cx="1512317" cy="33855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dirty="0"/>
                <a:t>P(D/M</a:t>
              </a:r>
              <a:r>
                <a:rPr lang="es-MX" sz="1600" baseline="-25000" dirty="0"/>
                <a:t>1</a:t>
              </a:r>
              <a:r>
                <a:rPr lang="es-MX" sz="1600" dirty="0"/>
                <a:t>)=.03</a:t>
              </a:r>
              <a:endParaRPr lang="en-US" sz="1600" dirty="0"/>
            </a:p>
          </p:txBody>
        </p:sp>
        <p:sp>
          <p:nvSpPr>
            <p:cNvPr id="19476" name="Text Box 26"/>
            <p:cNvSpPr txBox="1">
              <a:spLocks noChangeArrowheads="1"/>
            </p:cNvSpPr>
            <p:nvPr/>
          </p:nvSpPr>
          <p:spPr bwMode="auto">
            <a:xfrm rot="20946973">
              <a:off x="2740308" y="2954422"/>
              <a:ext cx="1512887" cy="33855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dirty="0"/>
                <a:t>P(D/M</a:t>
              </a:r>
              <a:r>
                <a:rPr lang="es-MX" sz="1600" baseline="-25000" dirty="0"/>
                <a:t>2</a:t>
              </a:r>
              <a:r>
                <a:rPr lang="es-MX" sz="1600" dirty="0"/>
                <a:t>)=.04</a:t>
              </a:r>
              <a:endParaRPr lang="en-US" sz="1600" dirty="0"/>
            </a:p>
          </p:txBody>
        </p:sp>
        <p:sp>
          <p:nvSpPr>
            <p:cNvPr id="19477" name="Text Box 27"/>
            <p:cNvSpPr txBox="1">
              <a:spLocks noChangeArrowheads="1"/>
            </p:cNvSpPr>
            <p:nvPr/>
          </p:nvSpPr>
          <p:spPr bwMode="auto">
            <a:xfrm rot="21026275">
              <a:off x="2718417" y="4787723"/>
              <a:ext cx="1584325" cy="33855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dirty="0"/>
                <a:t>P(D/M</a:t>
              </a:r>
              <a:r>
                <a:rPr lang="es-MX" sz="1600" baseline="-25000" dirty="0"/>
                <a:t>3</a:t>
              </a:r>
              <a:r>
                <a:rPr lang="es-MX" sz="1600" dirty="0"/>
                <a:t>)=.05</a:t>
              </a:r>
              <a:endParaRPr lang="en-US" sz="1600" dirty="0"/>
            </a:p>
          </p:txBody>
        </p:sp>
      </p:grpSp>
      <p:grpSp>
        <p:nvGrpSpPr>
          <p:cNvPr id="49" name="48 Grupo"/>
          <p:cNvGrpSpPr/>
          <p:nvPr/>
        </p:nvGrpSpPr>
        <p:grpSpPr>
          <a:xfrm>
            <a:off x="3312398" y="1740907"/>
            <a:ext cx="1656184" cy="3960634"/>
            <a:chOff x="2757044" y="2091189"/>
            <a:chExt cx="1746884" cy="3960634"/>
          </a:xfrm>
        </p:grpSpPr>
        <p:sp>
          <p:nvSpPr>
            <p:cNvPr id="19475" name="Text Box 25"/>
            <p:cNvSpPr txBox="1">
              <a:spLocks noChangeArrowheads="1"/>
            </p:cNvSpPr>
            <p:nvPr/>
          </p:nvSpPr>
          <p:spPr bwMode="auto">
            <a:xfrm rot="868299">
              <a:off x="2789855" y="2091189"/>
              <a:ext cx="1656903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dirty="0"/>
                <a:t>P(ND/M</a:t>
              </a:r>
              <a:r>
                <a:rPr lang="es-MX" sz="1600" baseline="-25000" dirty="0"/>
                <a:t>1</a:t>
              </a:r>
              <a:r>
                <a:rPr lang="es-MX" sz="1600" dirty="0"/>
                <a:t>)=.97</a:t>
              </a:r>
              <a:endParaRPr lang="en-US" sz="1600" dirty="0"/>
            </a:p>
          </p:txBody>
        </p:sp>
        <p:sp>
          <p:nvSpPr>
            <p:cNvPr id="19478" name="Text Box 28"/>
            <p:cNvSpPr txBox="1">
              <a:spLocks noChangeArrowheads="1"/>
            </p:cNvSpPr>
            <p:nvPr/>
          </p:nvSpPr>
          <p:spPr bwMode="auto">
            <a:xfrm rot="739806">
              <a:off x="2757044" y="3916132"/>
              <a:ext cx="1656334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dirty="0"/>
                <a:t>P(ND/M</a:t>
              </a:r>
              <a:r>
                <a:rPr lang="es-MX" sz="1600" baseline="-25000" dirty="0"/>
                <a:t>2</a:t>
              </a:r>
              <a:r>
                <a:rPr lang="es-MX" sz="1600" dirty="0"/>
                <a:t>)=.96</a:t>
              </a:r>
              <a:endParaRPr lang="en-US" sz="1600" dirty="0"/>
            </a:p>
          </p:txBody>
        </p:sp>
        <p:sp>
          <p:nvSpPr>
            <p:cNvPr id="19479" name="Text Box 29"/>
            <p:cNvSpPr txBox="1">
              <a:spLocks noChangeArrowheads="1"/>
            </p:cNvSpPr>
            <p:nvPr/>
          </p:nvSpPr>
          <p:spPr bwMode="auto">
            <a:xfrm rot="686768">
              <a:off x="2775140" y="5713269"/>
              <a:ext cx="1728788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sz="1600" dirty="0"/>
                <a:t>P(ND/M</a:t>
              </a:r>
              <a:r>
                <a:rPr lang="es-MX" sz="1600" baseline="-25000" dirty="0"/>
                <a:t>3</a:t>
              </a:r>
              <a:r>
                <a:rPr lang="es-MX" sz="1600" dirty="0"/>
                <a:t>)=.95</a:t>
              </a:r>
              <a:endParaRPr lang="en-US" sz="1600" dirty="0"/>
            </a:p>
          </p:txBody>
        </p:sp>
      </p:grpSp>
      <p:sp>
        <p:nvSpPr>
          <p:cNvPr id="19480" name="Text Box 30"/>
          <p:cNvSpPr txBox="1">
            <a:spLocks noChangeArrowheads="1"/>
          </p:cNvSpPr>
          <p:nvPr/>
        </p:nvSpPr>
        <p:spPr bwMode="auto">
          <a:xfrm>
            <a:off x="5885668" y="897405"/>
            <a:ext cx="6336704" cy="36933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b="1" baseline="-25000" dirty="0">
                <a:solidFill>
                  <a:srgbClr val="0000CC"/>
                </a:solidFill>
                <a:latin typeface="Bookman Old Style" pitchFamily="18" charset="0"/>
              </a:rPr>
              <a:t>1 </a:t>
            </a:r>
            <a:r>
              <a:rPr lang="es-MX" b="1" dirty="0">
                <a:solidFill>
                  <a:srgbClr val="0000CC"/>
                </a:solidFill>
                <a:latin typeface="Bookman Old Style" pitchFamily="18" charset="0"/>
                <a:sym typeface="Symbol"/>
              </a:rPr>
              <a:t> D) =</a:t>
            </a:r>
            <a:r>
              <a:rPr lang="es-MX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b="1" baseline="-25000" dirty="0">
                <a:solidFill>
                  <a:srgbClr val="0000CC"/>
                </a:solidFill>
                <a:latin typeface="Bookman Old Style" pitchFamily="18" charset="0"/>
              </a:rPr>
              <a:t>1</a:t>
            </a:r>
            <a:r>
              <a:rPr lang="es-MX" b="1" dirty="0">
                <a:solidFill>
                  <a:srgbClr val="0000CC"/>
                </a:solidFill>
                <a:latin typeface="Bookman Old Style" pitchFamily="18" charset="0"/>
              </a:rPr>
              <a:t>)*P(D/M</a:t>
            </a:r>
            <a:r>
              <a:rPr lang="es-MX" b="1" baseline="-25000" dirty="0">
                <a:solidFill>
                  <a:srgbClr val="0000CC"/>
                </a:solidFill>
                <a:latin typeface="Bookman Old Style" pitchFamily="18" charset="0"/>
              </a:rPr>
              <a:t>1</a:t>
            </a:r>
            <a:r>
              <a:rPr lang="es-MX" b="1" dirty="0">
                <a:solidFill>
                  <a:srgbClr val="0000CC"/>
                </a:solidFill>
                <a:latin typeface="Bookman Old Style" pitchFamily="18" charset="0"/>
              </a:rPr>
              <a:t>) = .5*.03=0.015</a:t>
            </a:r>
            <a:endParaRPr lang="en-US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19481" name="Text Box 31"/>
          <p:cNvSpPr txBox="1">
            <a:spLocks noChangeArrowheads="1"/>
          </p:cNvSpPr>
          <p:nvPr/>
        </p:nvSpPr>
        <p:spPr bwMode="auto">
          <a:xfrm>
            <a:off x="5885668" y="2707800"/>
            <a:ext cx="5580112" cy="40011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2 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  <a:sym typeface="Symbol"/>
              </a:rPr>
              <a:t> D)=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)*P(D/M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) = .3*.04=0.012</a:t>
            </a:r>
            <a:endParaRPr lang="en-US" sz="2000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19482" name="Text Box 32"/>
          <p:cNvSpPr txBox="1">
            <a:spLocks noChangeArrowheads="1"/>
          </p:cNvSpPr>
          <p:nvPr/>
        </p:nvSpPr>
        <p:spPr bwMode="auto">
          <a:xfrm>
            <a:off x="5885668" y="4619603"/>
            <a:ext cx="5760640" cy="40011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3 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  <a:sym typeface="Symbol"/>
              </a:rPr>
              <a:t> D)= 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P(M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3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)*P(D/M</a:t>
            </a:r>
            <a:r>
              <a:rPr lang="es-MX" sz="2000" b="1" baseline="-25000" dirty="0">
                <a:solidFill>
                  <a:srgbClr val="0000CC"/>
                </a:solidFill>
                <a:latin typeface="Bookman Old Style" pitchFamily="18" charset="0"/>
              </a:rPr>
              <a:t>3</a:t>
            </a:r>
            <a:r>
              <a:rPr lang="es-MX" sz="2000" b="1" dirty="0">
                <a:solidFill>
                  <a:srgbClr val="0000CC"/>
                </a:solidFill>
                <a:latin typeface="Bookman Old Style" pitchFamily="18" charset="0"/>
              </a:rPr>
              <a:t>) = .2*.05=0.01</a:t>
            </a:r>
            <a:endParaRPr lang="en-US" sz="2000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19483" name="Text Box 33"/>
          <p:cNvSpPr txBox="1">
            <a:spLocks noChangeArrowheads="1"/>
          </p:cNvSpPr>
          <p:nvPr/>
        </p:nvSpPr>
        <p:spPr bwMode="auto">
          <a:xfrm>
            <a:off x="1059710" y="6090237"/>
            <a:ext cx="10781770" cy="52322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MX" sz="2800" b="1" dirty="0">
                <a:latin typeface="Bookman Old Style" pitchFamily="18" charset="0"/>
              </a:rPr>
              <a:t>P(ND)=0.963 =1-P(D)         P(D) = .015+.012+.01=.037</a:t>
            </a:r>
            <a:endParaRPr lang="en-US" sz="2800" b="1" dirty="0">
              <a:latin typeface="Bookman Old Style" pitchFamily="18" charset="0"/>
            </a:endParaRPr>
          </a:p>
        </p:txBody>
      </p:sp>
      <p:sp>
        <p:nvSpPr>
          <p:cNvPr id="43" name="Text Box 30"/>
          <p:cNvSpPr txBox="1">
            <a:spLocks noChangeArrowheads="1"/>
          </p:cNvSpPr>
          <p:nvPr/>
        </p:nvSpPr>
        <p:spPr bwMode="auto">
          <a:xfrm>
            <a:off x="5885668" y="1664223"/>
            <a:ext cx="5472608" cy="36933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P(M</a:t>
            </a:r>
            <a:r>
              <a:rPr lang="es-MX" b="1" baseline="-25000" dirty="0">
                <a:solidFill>
                  <a:srgbClr val="CC3300"/>
                </a:solidFill>
                <a:latin typeface="Bookman Old Style" pitchFamily="18" charset="0"/>
              </a:rPr>
              <a:t>1 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  <a:sym typeface="Symbol"/>
              </a:rPr>
              <a:t> ND) =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P(M</a:t>
            </a:r>
            <a:r>
              <a:rPr lang="es-MX" b="1" baseline="-25000" dirty="0">
                <a:solidFill>
                  <a:srgbClr val="CC3300"/>
                </a:solidFill>
                <a:latin typeface="Bookman Old Style" pitchFamily="18" charset="0"/>
              </a:rPr>
              <a:t>1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)*P(ND/M</a:t>
            </a:r>
            <a:r>
              <a:rPr lang="es-MX" b="1" baseline="-25000" dirty="0">
                <a:solidFill>
                  <a:srgbClr val="CC3300"/>
                </a:solidFill>
                <a:latin typeface="Bookman Old Style" pitchFamily="18" charset="0"/>
              </a:rPr>
              <a:t>1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) = .5*.97=0.485</a:t>
            </a:r>
            <a:endParaRPr lang="en-US" b="1" dirty="0">
              <a:solidFill>
                <a:srgbClr val="CC3300"/>
              </a:solidFill>
              <a:latin typeface="Bookman Old Style" pitchFamily="18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5885668" y="3518431"/>
            <a:ext cx="5610932" cy="36933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P(M</a:t>
            </a:r>
            <a:r>
              <a:rPr lang="es-MX" b="1" baseline="-25000" dirty="0">
                <a:solidFill>
                  <a:srgbClr val="CC3300"/>
                </a:solidFill>
                <a:latin typeface="Bookman Old Style" pitchFamily="18" charset="0"/>
              </a:rPr>
              <a:t>2 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  <a:sym typeface="Symbol"/>
              </a:rPr>
              <a:t> ND) =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P(M2)*P(ND/M2) = .3*.96=0.288</a:t>
            </a:r>
            <a:endParaRPr lang="en-US" b="1" dirty="0">
              <a:solidFill>
                <a:srgbClr val="CC3300"/>
              </a:solidFill>
              <a:latin typeface="Bookman Old Style" pitchFamily="18" charset="0"/>
            </a:endParaRPr>
          </a:p>
        </p:txBody>
      </p:sp>
      <p:sp>
        <p:nvSpPr>
          <p:cNvPr id="47" name="Text Box 32"/>
          <p:cNvSpPr txBox="1">
            <a:spLocks noChangeArrowheads="1"/>
          </p:cNvSpPr>
          <p:nvPr/>
        </p:nvSpPr>
        <p:spPr bwMode="auto">
          <a:xfrm>
            <a:off x="5885668" y="5370309"/>
            <a:ext cx="5466916" cy="36933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P(M</a:t>
            </a:r>
            <a:r>
              <a:rPr lang="es-MX" b="1" baseline="-25000" dirty="0">
                <a:solidFill>
                  <a:srgbClr val="CC3300"/>
                </a:solidFill>
                <a:latin typeface="Bookman Old Style" pitchFamily="18" charset="0"/>
              </a:rPr>
              <a:t>3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  <a:sym typeface="Symbol"/>
              </a:rPr>
              <a:t> ND)=  </a:t>
            </a:r>
            <a:r>
              <a:rPr lang="es-MX" b="1" dirty="0">
                <a:solidFill>
                  <a:srgbClr val="CC3300"/>
                </a:solidFill>
                <a:latin typeface="Bookman Old Style" pitchFamily="18" charset="0"/>
              </a:rPr>
              <a:t>P(M3)*P(ND/M3) = .2*.95=0.19</a:t>
            </a:r>
            <a:endParaRPr lang="en-US" b="1" dirty="0">
              <a:solidFill>
                <a:srgbClr val="CC33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830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0" grpId="0"/>
      <p:bldP spid="19481" grpId="0"/>
      <p:bldP spid="19482" grpId="0"/>
      <p:bldP spid="19483" grpId="0" animBg="1"/>
      <p:bldP spid="43" grpId="0"/>
      <p:bldP spid="46" grpId="0"/>
      <p:bldP spid="4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709126" y="1670180"/>
            <a:ext cx="10820400" cy="47643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800" dirty="0"/>
              <a:t>Los clientes se encargan de evaluar los diseños preliminares de varios productos. En el pasado, el 95% de los productos con mayor éxito en el mercado recibieron buenas evaluaciones, el 60% de los productos con éxito moderado recibieron buenas evaluaciones y el 10% de productos de poco éxito recibieron buenas evaluaciones. Además. El 40% de los productos han tenido mucho éxito, el 35% un éxito moderado, y el 25% una baja aceptación.</a:t>
            </a:r>
          </a:p>
          <a:p>
            <a:pPr marL="0" indent="0" algn="just">
              <a:buNone/>
            </a:pPr>
            <a:endParaRPr lang="es-MX" sz="2800" dirty="0"/>
          </a:p>
          <a:p>
            <a:pPr marL="457200" indent="-457200" algn="just">
              <a:buFont typeface="+mj-lt"/>
              <a:buAutoNum type="alphaLcPeriod"/>
            </a:pPr>
            <a:r>
              <a:rPr lang="es-MX" sz="2800" dirty="0"/>
              <a:t>¿Cuál es la probabilidad de que un producto obtenga una buena evaluación?</a:t>
            </a:r>
          </a:p>
        </p:txBody>
      </p:sp>
    </p:spTree>
    <p:extLst>
      <p:ext uri="{BB962C8B-B14F-4D97-AF65-F5344CB8AC3E}">
        <p14:creationId xmlns:p14="http://schemas.microsoft.com/office/powerpoint/2010/main" val="49066197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1.7 Probabilidad total o completa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727788" y="1463999"/>
            <a:ext cx="10820400" cy="49088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800" b="1" dirty="0"/>
              <a:t>Ejercicio</a:t>
            </a:r>
            <a:endParaRPr lang="es-MX" sz="2800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s-MX" sz="2800" dirty="0"/>
              <a:t>La irregularidad del corte de productos de papel aumenta a medida que las hojas de la cuchilla se desgastan. Sólo el 1% de productos cortados con cuchillas nuevas tienen cortes irregulares, el 3% de los cortados con cuchillas de filo promedio exhibieron irregularidades y el 5% de los cortados con cuchillas desgastadas presentan irregularidades. Si el 25% de las cuchillas usadas en el proceso de corte son nuevas, el 60% tiene un filo promedio y el 15% están desgastadas, 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s-MX" sz="2800" dirty="0"/>
              <a:t>¿cuál es la proporción de productos que tendrán cortes irregulares.</a:t>
            </a:r>
          </a:p>
        </p:txBody>
      </p:sp>
    </p:spTree>
    <p:extLst>
      <p:ext uri="{BB962C8B-B14F-4D97-AF65-F5344CB8AC3E}">
        <p14:creationId xmlns:p14="http://schemas.microsoft.com/office/powerpoint/2010/main" val="275803226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1: Espacios de probabilidad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b="1" dirty="0"/>
              <a:t>Subtemas:</a:t>
            </a:r>
          </a:p>
          <a:p>
            <a:pPr marL="0" indent="0">
              <a:buNone/>
            </a:pPr>
            <a:r>
              <a:rPr lang="es-MX" dirty="0"/>
              <a:t>1.1 Introducción: Fenómenos y experimentos aleatorios</a:t>
            </a:r>
          </a:p>
          <a:p>
            <a:pPr marL="0" indent="0">
              <a:buNone/>
            </a:pPr>
            <a:r>
              <a:rPr lang="es-MX" dirty="0"/>
              <a:t>1.2 Álgebra de sucesos</a:t>
            </a:r>
          </a:p>
          <a:p>
            <a:pPr marL="0" indent="0">
              <a:buNone/>
            </a:pPr>
            <a:r>
              <a:rPr lang="es-MX" dirty="0"/>
              <a:t>1.3 Espacios de probabilidad</a:t>
            </a:r>
          </a:p>
          <a:p>
            <a:pPr marL="0" indent="0">
              <a:buNone/>
            </a:pPr>
            <a:r>
              <a:rPr lang="es-MX" dirty="0"/>
              <a:t>1.4 Probabilidad condicional</a:t>
            </a:r>
          </a:p>
          <a:p>
            <a:pPr marL="0" indent="0">
              <a:buNone/>
            </a:pPr>
            <a:r>
              <a:rPr lang="es-MX" dirty="0"/>
              <a:t>1.5 Independencia de sucesos</a:t>
            </a:r>
          </a:p>
          <a:p>
            <a:pPr marL="0" indent="0">
              <a:buNone/>
            </a:pPr>
            <a:r>
              <a:rPr lang="es-MX" dirty="0"/>
              <a:t>1.6 Tablas de probabilidad</a:t>
            </a:r>
          </a:p>
          <a:p>
            <a:pPr marL="0" indent="0">
              <a:buNone/>
            </a:pPr>
            <a:r>
              <a:rPr lang="es-MX" dirty="0"/>
              <a:t>1.7 Probabilidad total</a:t>
            </a:r>
          </a:p>
          <a:p>
            <a:pPr marL="0" indent="0">
              <a:buNone/>
            </a:pPr>
            <a:r>
              <a:rPr lang="es-MX" b="1" dirty="0"/>
              <a:t>1.8 Teorema de </a:t>
            </a:r>
            <a:r>
              <a:rPr lang="es-MX" b="1" dirty="0" err="1"/>
              <a:t>Bayes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1874096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grpSp>
        <p:nvGrpSpPr>
          <p:cNvPr id="6" name="Grupo 5"/>
          <p:cNvGrpSpPr/>
          <p:nvPr/>
        </p:nvGrpSpPr>
        <p:grpSpPr>
          <a:xfrm>
            <a:off x="2622289" y="2717261"/>
            <a:ext cx="6336704" cy="2995666"/>
            <a:chOff x="1403648" y="1945503"/>
            <a:chExt cx="6336704" cy="2995666"/>
          </a:xfrm>
        </p:grpSpPr>
        <p:grpSp>
          <p:nvGrpSpPr>
            <p:cNvPr id="7" name="65 Grupo"/>
            <p:cNvGrpSpPr/>
            <p:nvPr/>
          </p:nvGrpSpPr>
          <p:grpSpPr>
            <a:xfrm>
              <a:off x="1847217" y="2430398"/>
              <a:ext cx="5449565" cy="1997203"/>
              <a:chOff x="1847217" y="3510518"/>
              <a:chExt cx="5449565" cy="1997203"/>
            </a:xfrm>
          </p:grpSpPr>
          <p:sp>
            <p:nvSpPr>
              <p:cNvPr id="29" name="42 Elipse"/>
              <p:cNvSpPr/>
              <p:nvPr/>
            </p:nvSpPr>
            <p:spPr>
              <a:xfrm>
                <a:off x="1847217" y="3510518"/>
                <a:ext cx="5449565" cy="1997203"/>
              </a:xfrm>
              <a:prstGeom prst="ellipse">
                <a:avLst/>
              </a:prstGeom>
              <a:solidFill>
                <a:srgbClr val="EDB833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0" name="45 CuadroTexto"/>
              <p:cNvSpPr txBox="1"/>
              <p:nvPr/>
            </p:nvSpPr>
            <p:spPr>
              <a:xfrm>
                <a:off x="3779912" y="3717032"/>
                <a:ext cx="576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b="1" dirty="0">
                    <a:solidFill>
                      <a:srgbClr val="FF0000"/>
                    </a:solidFill>
                  </a:rPr>
                  <a:t>E</a:t>
                </a:r>
              </a:p>
            </p:txBody>
          </p:sp>
        </p:grpSp>
        <p:grpSp>
          <p:nvGrpSpPr>
            <p:cNvPr id="9" name="23 Grupo"/>
            <p:cNvGrpSpPr/>
            <p:nvPr/>
          </p:nvGrpSpPr>
          <p:grpSpPr>
            <a:xfrm>
              <a:off x="1403648" y="1945503"/>
              <a:ext cx="6336704" cy="2995666"/>
              <a:chOff x="899592" y="2046780"/>
              <a:chExt cx="6117212" cy="2822380"/>
            </a:xfrm>
          </p:grpSpPr>
          <p:grpSp>
            <p:nvGrpSpPr>
              <p:cNvPr id="10" name="19 Grupo"/>
              <p:cNvGrpSpPr/>
              <p:nvPr/>
            </p:nvGrpSpPr>
            <p:grpSpPr>
              <a:xfrm>
                <a:off x="899592" y="2046780"/>
                <a:ext cx="6117212" cy="2822380"/>
                <a:chOff x="899592" y="2046780"/>
                <a:chExt cx="6117212" cy="2822380"/>
              </a:xfrm>
            </p:grpSpPr>
            <p:sp>
              <p:nvSpPr>
                <p:cNvPr id="19" name="Rectangle 5"/>
                <p:cNvSpPr>
                  <a:spLocks noChangeArrowheads="1"/>
                </p:cNvSpPr>
                <p:nvPr/>
              </p:nvSpPr>
              <p:spPr bwMode="auto">
                <a:xfrm>
                  <a:off x="899592" y="2060848"/>
                  <a:ext cx="6117212" cy="2778085"/>
                </a:xfrm>
                <a:prstGeom prst="rect">
                  <a:avLst/>
                </a:prstGeom>
                <a:noFill/>
                <a:ln w="57150">
                  <a:solidFill>
                    <a:srgbClr val="0000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 dirty="0"/>
                </a:p>
              </p:txBody>
            </p:sp>
            <p:cxnSp>
              <p:nvCxnSpPr>
                <p:cNvPr id="20" name="34 Conector recto"/>
                <p:cNvCxnSpPr/>
                <p:nvPr/>
              </p:nvCxnSpPr>
              <p:spPr>
                <a:xfrm>
                  <a:off x="899592" y="3449891"/>
                  <a:ext cx="611721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35 Conector recto"/>
                <p:cNvCxnSpPr/>
                <p:nvPr/>
              </p:nvCxnSpPr>
              <p:spPr>
                <a:xfrm>
                  <a:off x="2555776" y="2046780"/>
                  <a:ext cx="0" cy="2808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36 Conector recto"/>
                <p:cNvCxnSpPr/>
                <p:nvPr/>
              </p:nvCxnSpPr>
              <p:spPr>
                <a:xfrm flipH="1">
                  <a:off x="5148064" y="2060848"/>
                  <a:ext cx="504056" cy="2808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37 Conector recto"/>
                <p:cNvCxnSpPr/>
                <p:nvPr/>
              </p:nvCxnSpPr>
              <p:spPr>
                <a:xfrm>
                  <a:off x="3707904" y="2060848"/>
                  <a:ext cx="433810" cy="14104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38 Conector recto"/>
                <p:cNvCxnSpPr/>
                <p:nvPr/>
              </p:nvCxnSpPr>
              <p:spPr>
                <a:xfrm flipH="1">
                  <a:off x="3707904" y="3447246"/>
                  <a:ext cx="432048" cy="136815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40 Conector recto"/>
                <p:cNvCxnSpPr/>
                <p:nvPr/>
              </p:nvCxnSpPr>
              <p:spPr>
                <a:xfrm flipH="1">
                  <a:off x="899593" y="3449891"/>
                  <a:ext cx="1368151" cy="14192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39 Conector recto"/>
                <p:cNvCxnSpPr/>
                <p:nvPr/>
              </p:nvCxnSpPr>
              <p:spPr>
                <a:xfrm>
                  <a:off x="899592" y="2046780"/>
                  <a:ext cx="1368152" cy="140311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28 Grupo"/>
              <p:cNvGrpSpPr/>
              <p:nvPr/>
            </p:nvGrpSpPr>
            <p:grpSpPr>
              <a:xfrm>
                <a:off x="899592" y="2097683"/>
                <a:ext cx="5875632" cy="2544492"/>
                <a:chOff x="899592" y="2097683"/>
                <a:chExt cx="5875632" cy="2544492"/>
              </a:xfrm>
            </p:grpSpPr>
            <p:sp>
              <p:nvSpPr>
                <p:cNvPr id="12" name="26 CuadroTexto"/>
                <p:cNvSpPr txBox="1"/>
                <p:nvPr/>
              </p:nvSpPr>
              <p:spPr>
                <a:xfrm>
                  <a:off x="899592" y="2611151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1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13" name="27 CuadroTexto"/>
                <p:cNvSpPr txBox="1"/>
                <p:nvPr/>
              </p:nvSpPr>
              <p:spPr>
                <a:xfrm>
                  <a:off x="1678939" y="2310772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2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14" name="28 CuadroTexto"/>
                <p:cNvSpPr txBox="1"/>
                <p:nvPr/>
              </p:nvSpPr>
              <p:spPr>
                <a:xfrm>
                  <a:off x="2987824" y="2149486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3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15" name="29 CuadroTexto"/>
                <p:cNvSpPr txBox="1"/>
                <p:nvPr/>
              </p:nvSpPr>
              <p:spPr>
                <a:xfrm>
                  <a:off x="4499992" y="2097683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4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16" name="30 CuadroTexto"/>
                <p:cNvSpPr txBox="1"/>
                <p:nvPr/>
              </p:nvSpPr>
              <p:spPr>
                <a:xfrm>
                  <a:off x="6221566" y="2342341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5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17" name="31 CuadroTexto"/>
                <p:cNvSpPr txBox="1"/>
                <p:nvPr/>
              </p:nvSpPr>
              <p:spPr>
                <a:xfrm>
                  <a:off x="916526" y="3923636"/>
                  <a:ext cx="487765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latin typeface="Bookman Old Style" pitchFamily="18" charset="0"/>
                    </a:rPr>
                    <a:t>A</a:t>
                  </a:r>
                  <a:r>
                    <a:rPr lang="es-MX" sz="1400" dirty="0">
                      <a:latin typeface="Bookman Old Style" pitchFamily="18" charset="0"/>
                    </a:rPr>
                    <a:t>6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  <p:sp>
              <p:nvSpPr>
                <p:cNvPr id="18" name="32 CuadroTexto"/>
                <p:cNvSpPr txBox="1"/>
                <p:nvPr/>
              </p:nvSpPr>
              <p:spPr>
                <a:xfrm>
                  <a:off x="6279721" y="4207215"/>
                  <a:ext cx="495503" cy="434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 err="1">
                      <a:latin typeface="Bookman Old Style" pitchFamily="18" charset="0"/>
                    </a:rPr>
                    <a:t>A</a:t>
                  </a:r>
                  <a:r>
                    <a:rPr lang="es-MX" sz="1400" dirty="0" err="1">
                      <a:latin typeface="Bookman Old Style" pitchFamily="18" charset="0"/>
                    </a:rPr>
                    <a:t>n</a:t>
                  </a:r>
                  <a:endParaRPr lang="es-MX" dirty="0">
                    <a:latin typeface="Bookman Old Style" pitchFamily="18" charset="0"/>
                  </a:endParaRPr>
                </a:p>
              </p:txBody>
            </p:sp>
          </p:grpSp>
        </p:grpSp>
      </p:grpSp>
      <p:sp>
        <p:nvSpPr>
          <p:cNvPr id="20487" name="Forma libre 20486"/>
          <p:cNvSpPr/>
          <p:nvPr/>
        </p:nvSpPr>
        <p:spPr>
          <a:xfrm>
            <a:off x="5520786" y="2741044"/>
            <a:ext cx="2015413" cy="1464906"/>
          </a:xfrm>
          <a:custGeom>
            <a:avLst/>
            <a:gdLst>
              <a:gd name="connsiteX0" fmla="*/ 0 w 2015413"/>
              <a:gd name="connsiteY0" fmla="*/ 0 h 1464906"/>
              <a:gd name="connsiteX1" fmla="*/ 2015413 w 2015413"/>
              <a:gd name="connsiteY1" fmla="*/ 18661 h 1464906"/>
              <a:gd name="connsiteX2" fmla="*/ 1744825 w 2015413"/>
              <a:gd name="connsiteY2" fmla="*/ 1464906 h 1464906"/>
              <a:gd name="connsiteX3" fmla="*/ 466531 w 2015413"/>
              <a:gd name="connsiteY3" fmla="*/ 1464906 h 1464906"/>
              <a:gd name="connsiteX4" fmla="*/ 0 w 2015413"/>
              <a:gd name="connsiteY4" fmla="*/ 0 h 146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413" h="1464906">
                <a:moveTo>
                  <a:pt x="0" y="0"/>
                </a:moveTo>
                <a:lnTo>
                  <a:pt x="2015413" y="18661"/>
                </a:lnTo>
                <a:lnTo>
                  <a:pt x="1744825" y="1464906"/>
                </a:lnTo>
                <a:lnTo>
                  <a:pt x="466531" y="14649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484" name="Entrada de lápiz 20483"/>
              <p14:cNvContentPartPr/>
              <p14:nvPr/>
            </p14:nvContentPartPr>
            <p14:xfrm>
              <a:off x="6233760" y="2449728"/>
              <a:ext cx="269280" cy="440280"/>
            </p14:xfrm>
          </p:contentPart>
        </mc:Choice>
        <mc:Fallback xmlns="">
          <p:pic>
            <p:nvPicPr>
              <p:cNvPr id="20484" name="Entrada de lápiz 2048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4760" y="2441088"/>
                <a:ext cx="2865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485" name="Entrada de lápiz 20484"/>
              <p14:cNvContentPartPr/>
              <p14:nvPr/>
            </p14:nvContentPartPr>
            <p14:xfrm>
              <a:off x="6599520" y="2222568"/>
              <a:ext cx="112320" cy="232920"/>
            </p14:xfrm>
          </p:contentPart>
        </mc:Choice>
        <mc:Fallback xmlns="">
          <p:pic>
            <p:nvPicPr>
              <p:cNvPr id="20485" name="Entrada de lápiz 204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3040" y="2213208"/>
                <a:ext cx="128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486" name="Entrada de lápiz 20485"/>
              <p14:cNvContentPartPr/>
              <p14:nvPr/>
            </p14:nvContentPartPr>
            <p14:xfrm>
              <a:off x="6813720" y="2186928"/>
              <a:ext cx="65520" cy="260280"/>
            </p14:xfrm>
          </p:contentPart>
        </mc:Choice>
        <mc:Fallback xmlns="">
          <p:pic>
            <p:nvPicPr>
              <p:cNvPr id="20486" name="Entrada de lápiz 2048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2920" y="2177208"/>
                <a:ext cx="820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488" name="Entrada de lápiz 20487"/>
              <p14:cNvContentPartPr/>
              <p14:nvPr/>
            </p14:nvContentPartPr>
            <p14:xfrm>
              <a:off x="6984360" y="2140128"/>
              <a:ext cx="132840" cy="225360"/>
            </p14:xfrm>
          </p:contentPart>
        </mc:Choice>
        <mc:Fallback xmlns="">
          <p:pic>
            <p:nvPicPr>
              <p:cNvPr id="20488" name="Entrada de lápiz 204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3920" y="2129328"/>
                <a:ext cx="152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489" name="Entrada de lápiz 20488"/>
              <p14:cNvContentPartPr/>
              <p14:nvPr/>
            </p14:nvContentPartPr>
            <p14:xfrm>
              <a:off x="6964560" y="2274768"/>
              <a:ext cx="104400" cy="41760"/>
            </p14:xfrm>
          </p:contentPart>
        </mc:Choice>
        <mc:Fallback xmlns="">
          <p:pic>
            <p:nvPicPr>
              <p:cNvPr id="20489" name="Entrada de lápiz 204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6280" y="2269728"/>
                <a:ext cx="117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490" name="Entrada de lápiz 20489"/>
              <p14:cNvContentPartPr/>
              <p14:nvPr/>
            </p14:nvContentPartPr>
            <p14:xfrm>
              <a:off x="7193880" y="2230488"/>
              <a:ext cx="27720" cy="80280"/>
            </p14:xfrm>
          </p:contentPart>
        </mc:Choice>
        <mc:Fallback xmlns="">
          <p:pic>
            <p:nvPicPr>
              <p:cNvPr id="20490" name="Entrada de lápiz 2048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3080" y="2221848"/>
                <a:ext cx="47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491" name="Entrada de lápiz 20490"/>
              <p14:cNvContentPartPr/>
              <p14:nvPr/>
            </p14:nvContentPartPr>
            <p14:xfrm>
              <a:off x="7138440" y="2126088"/>
              <a:ext cx="44280" cy="14760"/>
            </p14:xfrm>
          </p:contentPart>
        </mc:Choice>
        <mc:Fallback xmlns="">
          <p:pic>
            <p:nvPicPr>
              <p:cNvPr id="20491" name="Entrada de lápiz 204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9800" y="2118168"/>
                <a:ext cx="60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492" name="Entrada de lápiz 20491"/>
              <p14:cNvContentPartPr/>
              <p14:nvPr/>
            </p14:nvContentPartPr>
            <p14:xfrm>
              <a:off x="7277400" y="2024568"/>
              <a:ext cx="79920" cy="221400"/>
            </p14:xfrm>
          </p:contentPart>
        </mc:Choice>
        <mc:Fallback xmlns="">
          <p:pic>
            <p:nvPicPr>
              <p:cNvPr id="20492" name="Entrada de lápiz 204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66240" y="2015208"/>
                <a:ext cx="97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493" name="Entrada de lápiz 20492"/>
              <p14:cNvContentPartPr/>
              <p14:nvPr/>
            </p14:nvContentPartPr>
            <p14:xfrm>
              <a:off x="7417800" y="1958688"/>
              <a:ext cx="168840" cy="217800"/>
            </p14:xfrm>
          </p:contentPart>
        </mc:Choice>
        <mc:Fallback xmlns="">
          <p:pic>
            <p:nvPicPr>
              <p:cNvPr id="20493" name="Entrada de lápiz 204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8800" y="1950048"/>
                <a:ext cx="183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494" name="Entrada de lápiz 20493"/>
              <p14:cNvContentPartPr/>
              <p14:nvPr/>
            </p14:nvContentPartPr>
            <p14:xfrm>
              <a:off x="7604280" y="1889928"/>
              <a:ext cx="122040" cy="252720"/>
            </p14:xfrm>
          </p:contentPart>
        </mc:Choice>
        <mc:Fallback xmlns="">
          <p:pic>
            <p:nvPicPr>
              <p:cNvPr id="20494" name="Entrada de lápiz 2049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94560" y="1880208"/>
                <a:ext cx="141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495" name="Entrada de lápiz 20494"/>
              <p14:cNvContentPartPr/>
              <p14:nvPr/>
            </p14:nvContentPartPr>
            <p14:xfrm>
              <a:off x="7839360" y="1936008"/>
              <a:ext cx="101880" cy="28080"/>
            </p14:xfrm>
          </p:contentPart>
        </mc:Choice>
        <mc:Fallback xmlns="">
          <p:pic>
            <p:nvPicPr>
              <p:cNvPr id="20495" name="Entrada de lápiz 2049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0360" y="1931328"/>
                <a:ext cx="115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496" name="Entrada de lápiz 20495"/>
              <p14:cNvContentPartPr/>
              <p14:nvPr/>
            </p14:nvContentPartPr>
            <p14:xfrm>
              <a:off x="7851960" y="1974888"/>
              <a:ext cx="128880" cy="38160"/>
            </p14:xfrm>
          </p:contentPart>
        </mc:Choice>
        <mc:Fallback xmlns="">
          <p:pic>
            <p:nvPicPr>
              <p:cNvPr id="20496" name="Entrada de lápiz 204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4760" y="1969488"/>
                <a:ext cx="141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497" name="Entrada de lápiz 20496"/>
              <p14:cNvContentPartPr/>
              <p14:nvPr/>
            </p14:nvContentPartPr>
            <p14:xfrm>
              <a:off x="8107560" y="1748448"/>
              <a:ext cx="116640" cy="208080"/>
            </p14:xfrm>
          </p:contentPart>
        </mc:Choice>
        <mc:Fallback xmlns="">
          <p:pic>
            <p:nvPicPr>
              <p:cNvPr id="20497" name="Entrada de lápiz 204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99640" y="1739808"/>
                <a:ext cx="133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498" name="Entrada de lápiz 20497"/>
              <p14:cNvContentPartPr/>
              <p14:nvPr/>
            </p14:nvContentPartPr>
            <p14:xfrm>
              <a:off x="8313840" y="1704888"/>
              <a:ext cx="82800" cy="246960"/>
            </p14:xfrm>
          </p:contentPart>
        </mc:Choice>
        <mc:Fallback xmlns="">
          <p:pic>
            <p:nvPicPr>
              <p:cNvPr id="20498" name="Entrada de lápiz 204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03040" y="1695528"/>
                <a:ext cx="99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499" name="Entrada de lápiz 20498"/>
              <p14:cNvContentPartPr/>
              <p14:nvPr/>
            </p14:nvContentPartPr>
            <p14:xfrm>
              <a:off x="8496720" y="1668528"/>
              <a:ext cx="162360" cy="207000"/>
            </p14:xfrm>
          </p:contentPart>
        </mc:Choice>
        <mc:Fallback xmlns="">
          <p:pic>
            <p:nvPicPr>
              <p:cNvPr id="20499" name="Entrada de lápiz 2049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86280" y="1659168"/>
                <a:ext cx="1825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500" name="Entrada de lápiz 20499"/>
              <p14:cNvContentPartPr/>
              <p14:nvPr/>
            </p14:nvContentPartPr>
            <p14:xfrm>
              <a:off x="8529480" y="1753128"/>
              <a:ext cx="94320" cy="39240"/>
            </p14:xfrm>
          </p:contentPart>
        </mc:Choice>
        <mc:Fallback xmlns="">
          <p:pic>
            <p:nvPicPr>
              <p:cNvPr id="20500" name="Entrada de lápiz 204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21560" y="1747368"/>
                <a:ext cx="1080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501" name="Entrada de lápiz 20500"/>
              <p14:cNvContentPartPr/>
              <p14:nvPr/>
            </p14:nvContentPartPr>
            <p14:xfrm>
              <a:off x="8726400" y="1741608"/>
              <a:ext cx="23760" cy="70560"/>
            </p14:xfrm>
          </p:contentPart>
        </mc:Choice>
        <mc:Fallback xmlns="">
          <p:pic>
            <p:nvPicPr>
              <p:cNvPr id="20501" name="Entrada de lápiz 205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16320" y="1732968"/>
                <a:ext cx="39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502" name="Entrada de lápiz 20501"/>
              <p14:cNvContentPartPr/>
              <p14:nvPr/>
            </p14:nvContentPartPr>
            <p14:xfrm>
              <a:off x="8668440" y="1653048"/>
              <a:ext cx="30240" cy="24120"/>
            </p14:xfrm>
          </p:contentPart>
        </mc:Choice>
        <mc:Fallback xmlns="">
          <p:pic>
            <p:nvPicPr>
              <p:cNvPr id="20502" name="Entrada de lápiz 2050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60520" y="1644768"/>
                <a:ext cx="46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503" name="Entrada de lápiz 20502"/>
              <p14:cNvContentPartPr/>
              <p14:nvPr/>
            </p14:nvContentPartPr>
            <p14:xfrm>
              <a:off x="8873280" y="1572408"/>
              <a:ext cx="114840" cy="205200"/>
            </p14:xfrm>
          </p:contentPart>
        </mc:Choice>
        <mc:Fallback xmlns="">
          <p:pic>
            <p:nvPicPr>
              <p:cNvPr id="20503" name="Entrada de lápiz 205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64640" y="1561608"/>
                <a:ext cx="134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07" name="Entrada de lápiz 20506"/>
              <p14:cNvContentPartPr/>
              <p14:nvPr/>
            </p14:nvContentPartPr>
            <p14:xfrm>
              <a:off x="8694360" y="2098368"/>
              <a:ext cx="111600" cy="190080"/>
            </p14:xfrm>
          </p:contentPart>
        </mc:Choice>
        <mc:Fallback xmlns="">
          <p:pic>
            <p:nvPicPr>
              <p:cNvPr id="20507" name="Entrada de lápiz 2050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87520" y="2088648"/>
                <a:ext cx="1281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524" name="Entrada de lápiz 20523"/>
              <p14:cNvContentPartPr/>
              <p14:nvPr/>
            </p14:nvContentPartPr>
            <p14:xfrm>
              <a:off x="8339400" y="1774728"/>
              <a:ext cx="861120" cy="341280"/>
            </p14:xfrm>
          </p:contentPart>
        </mc:Choice>
        <mc:Fallback xmlns="">
          <p:pic>
            <p:nvPicPr>
              <p:cNvPr id="20524" name="Entrada de lápiz 205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30760" y="1765728"/>
                <a:ext cx="8787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526" name="Entrada de lápiz 20525"/>
              <p14:cNvContentPartPr/>
              <p14:nvPr/>
            </p14:nvContentPartPr>
            <p14:xfrm>
              <a:off x="7958880" y="3692088"/>
              <a:ext cx="1385280" cy="223920"/>
            </p14:xfrm>
          </p:contentPart>
        </mc:Choice>
        <mc:Fallback xmlns="">
          <p:pic>
            <p:nvPicPr>
              <p:cNvPr id="20526" name="Entrada de lápiz 205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50600" y="3683448"/>
                <a:ext cx="1402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574" name="Entrada de lápiz 20573"/>
              <p14:cNvContentPartPr/>
              <p14:nvPr/>
            </p14:nvContentPartPr>
            <p14:xfrm>
              <a:off x="8926560" y="1462248"/>
              <a:ext cx="2954160" cy="2322360"/>
            </p14:xfrm>
          </p:contentPart>
        </mc:Choice>
        <mc:Fallback xmlns="">
          <p:pic>
            <p:nvPicPr>
              <p:cNvPr id="20574" name="Entrada de lápiz 2057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14680" y="1452888"/>
                <a:ext cx="2979360" cy="23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580" name="Entrada de lápiz 20579"/>
              <p14:cNvContentPartPr/>
              <p14:nvPr/>
            </p14:nvContentPartPr>
            <p14:xfrm>
              <a:off x="11646360" y="2409768"/>
              <a:ext cx="19800" cy="0"/>
            </p14:xfrm>
          </p:contentPart>
        </mc:Choice>
        <mc:Fallback xmlns="">
          <p:pic>
            <p:nvPicPr>
              <p:cNvPr id="20580" name="Entrada de lápiz 2057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0" y="0"/>
                <a:ext cx="19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589" name="Entrada de lápiz 20588"/>
              <p14:cNvContentPartPr/>
              <p14:nvPr/>
            </p14:nvContentPartPr>
            <p14:xfrm>
              <a:off x="7548840" y="3955608"/>
              <a:ext cx="173520" cy="138960"/>
            </p14:xfrm>
          </p:contentPart>
        </mc:Choice>
        <mc:Fallback xmlns="">
          <p:pic>
            <p:nvPicPr>
              <p:cNvPr id="20589" name="Entrada de lápiz 2058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40200" y="3946968"/>
                <a:ext cx="190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590" name="Entrada de lápiz 20589"/>
              <p14:cNvContentPartPr/>
              <p14:nvPr/>
            </p14:nvContentPartPr>
            <p14:xfrm>
              <a:off x="7789320" y="3971088"/>
              <a:ext cx="127440" cy="132480"/>
            </p14:xfrm>
          </p:contentPart>
        </mc:Choice>
        <mc:Fallback xmlns="">
          <p:pic>
            <p:nvPicPr>
              <p:cNvPr id="20590" name="Entrada de lápiz 2058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80680" y="3961008"/>
                <a:ext cx="142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591" name="Entrada de lápiz 20590"/>
              <p14:cNvContentPartPr/>
              <p14:nvPr/>
            </p14:nvContentPartPr>
            <p14:xfrm>
              <a:off x="7999920" y="3930408"/>
              <a:ext cx="131040" cy="151200"/>
            </p14:xfrm>
          </p:contentPart>
        </mc:Choice>
        <mc:Fallback xmlns="">
          <p:pic>
            <p:nvPicPr>
              <p:cNvPr id="20591" name="Entrada de lápiz 2059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89840" y="3919608"/>
                <a:ext cx="149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592" name="Entrada de lápiz 20591"/>
              <p14:cNvContentPartPr/>
              <p14:nvPr/>
            </p14:nvContentPartPr>
            <p14:xfrm>
              <a:off x="8037360" y="3999888"/>
              <a:ext cx="68040" cy="23760"/>
            </p14:xfrm>
          </p:contentPart>
        </mc:Choice>
        <mc:Fallback xmlns="">
          <p:pic>
            <p:nvPicPr>
              <p:cNvPr id="20592" name="Entrada de lápiz 2059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28360" y="3993768"/>
                <a:ext cx="83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593" name="Entrada de lápiz 20592"/>
              <p14:cNvContentPartPr/>
              <p14:nvPr/>
            </p14:nvContentPartPr>
            <p14:xfrm>
              <a:off x="8179560" y="4006008"/>
              <a:ext cx="41400" cy="53280"/>
            </p14:xfrm>
          </p:contentPart>
        </mc:Choice>
        <mc:Fallback xmlns="">
          <p:pic>
            <p:nvPicPr>
              <p:cNvPr id="20593" name="Entrada de lápiz 2059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69480" y="3997368"/>
                <a:ext cx="565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594" name="Entrada de lápiz 20593"/>
              <p14:cNvContentPartPr/>
              <p14:nvPr/>
            </p14:nvContentPartPr>
            <p14:xfrm>
              <a:off x="8170200" y="3926088"/>
              <a:ext cx="42120" cy="29880"/>
            </p14:xfrm>
          </p:contentPart>
        </mc:Choice>
        <mc:Fallback xmlns="">
          <p:pic>
            <p:nvPicPr>
              <p:cNvPr id="20594" name="Entrada de lápiz 2059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63360" y="3916728"/>
                <a:ext cx="58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595" name="Entrada de lápiz 20594"/>
              <p14:cNvContentPartPr/>
              <p14:nvPr/>
            </p14:nvContentPartPr>
            <p14:xfrm>
              <a:off x="9187560" y="2762568"/>
              <a:ext cx="992160" cy="24840"/>
            </p14:xfrm>
          </p:contentPart>
        </mc:Choice>
        <mc:Fallback xmlns="">
          <p:pic>
            <p:nvPicPr>
              <p:cNvPr id="20595" name="Entrada de lápiz 2059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80000" y="2753208"/>
                <a:ext cx="1009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596" name="Entrada de lápiz 20595"/>
              <p14:cNvContentPartPr/>
              <p14:nvPr/>
            </p14:nvContentPartPr>
            <p14:xfrm>
              <a:off x="2774880" y="5951808"/>
              <a:ext cx="111600" cy="217080"/>
            </p14:xfrm>
          </p:contentPart>
        </mc:Choice>
        <mc:Fallback xmlns="">
          <p:pic>
            <p:nvPicPr>
              <p:cNvPr id="20596" name="Entrada de lápiz 2059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65520" y="5942808"/>
                <a:ext cx="129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597" name="Entrada de lápiz 20596"/>
              <p14:cNvContentPartPr/>
              <p14:nvPr/>
            </p14:nvContentPartPr>
            <p14:xfrm>
              <a:off x="3019680" y="5950728"/>
              <a:ext cx="80280" cy="374760"/>
            </p14:xfrm>
          </p:contentPart>
        </mc:Choice>
        <mc:Fallback xmlns="">
          <p:pic>
            <p:nvPicPr>
              <p:cNvPr id="20597" name="Entrada de lápiz 2059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08880" y="5942088"/>
                <a:ext cx="1022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598" name="Entrada de lápiz 20597"/>
              <p14:cNvContentPartPr/>
              <p14:nvPr/>
            </p14:nvContentPartPr>
            <p14:xfrm>
              <a:off x="3171240" y="6001128"/>
              <a:ext cx="159480" cy="216360"/>
            </p14:xfrm>
          </p:contentPart>
        </mc:Choice>
        <mc:Fallback xmlns="">
          <p:pic>
            <p:nvPicPr>
              <p:cNvPr id="20598" name="Entrada de lápiz 2059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61160" y="5990328"/>
                <a:ext cx="179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599" name="Entrada de lápiz 20598"/>
              <p14:cNvContentPartPr/>
              <p14:nvPr/>
            </p14:nvContentPartPr>
            <p14:xfrm>
              <a:off x="3188160" y="6104448"/>
              <a:ext cx="76680" cy="11520"/>
            </p14:xfrm>
          </p:contentPart>
        </mc:Choice>
        <mc:Fallback xmlns="">
          <p:pic>
            <p:nvPicPr>
              <p:cNvPr id="20599" name="Entrada de lápiz 2059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79520" y="6099048"/>
                <a:ext cx="907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600" name="Entrada de lápiz 20599"/>
              <p14:cNvContentPartPr/>
              <p14:nvPr/>
            </p14:nvContentPartPr>
            <p14:xfrm>
              <a:off x="3383280" y="6131808"/>
              <a:ext cx="39240" cy="80640"/>
            </p14:xfrm>
          </p:contentPart>
        </mc:Choice>
        <mc:Fallback xmlns="">
          <p:pic>
            <p:nvPicPr>
              <p:cNvPr id="20600" name="Entrada de lápiz 2059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72480" y="6121728"/>
                <a:ext cx="55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601" name="Entrada de lápiz 20600"/>
              <p14:cNvContentPartPr/>
              <p14:nvPr/>
            </p14:nvContentPartPr>
            <p14:xfrm>
              <a:off x="3330360" y="6016608"/>
              <a:ext cx="31680" cy="32040"/>
            </p14:xfrm>
          </p:contentPart>
        </mc:Choice>
        <mc:Fallback xmlns="">
          <p:pic>
            <p:nvPicPr>
              <p:cNvPr id="20601" name="Entrada de lápiz 2060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0640" y="6007608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602" name="Entrada de lápiz 20601"/>
              <p14:cNvContentPartPr/>
              <p14:nvPr/>
            </p14:nvContentPartPr>
            <p14:xfrm>
              <a:off x="3524040" y="5947128"/>
              <a:ext cx="97200" cy="268920"/>
            </p14:xfrm>
          </p:contentPart>
        </mc:Choice>
        <mc:Fallback xmlns="">
          <p:pic>
            <p:nvPicPr>
              <p:cNvPr id="20602" name="Entrada de lápiz 2060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13600" y="5937768"/>
                <a:ext cx="1191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603" name="Entrada de lápiz 20602"/>
              <p14:cNvContentPartPr/>
              <p14:nvPr/>
            </p14:nvContentPartPr>
            <p14:xfrm>
              <a:off x="3704760" y="5984928"/>
              <a:ext cx="162000" cy="212760"/>
            </p14:xfrm>
          </p:contentPart>
        </mc:Choice>
        <mc:Fallback xmlns="">
          <p:pic>
            <p:nvPicPr>
              <p:cNvPr id="20603" name="Entrada de lápiz 2060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94680" y="5975208"/>
                <a:ext cx="180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604" name="Entrada de lápiz 20603"/>
              <p14:cNvContentPartPr/>
              <p14:nvPr/>
            </p14:nvContentPartPr>
            <p14:xfrm>
              <a:off x="3886920" y="5957208"/>
              <a:ext cx="141840" cy="276120"/>
            </p14:xfrm>
          </p:contentPart>
        </mc:Choice>
        <mc:Fallback xmlns="">
          <p:pic>
            <p:nvPicPr>
              <p:cNvPr id="20604" name="Entrada de lápiz 2060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78280" y="5947488"/>
                <a:ext cx="1620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605" name="Entrada de lápiz 20604"/>
              <p14:cNvContentPartPr/>
              <p14:nvPr/>
            </p14:nvContentPartPr>
            <p14:xfrm>
              <a:off x="4158720" y="6062328"/>
              <a:ext cx="116640" cy="19080"/>
            </p14:xfrm>
          </p:contentPart>
        </mc:Choice>
        <mc:Fallback xmlns="">
          <p:pic>
            <p:nvPicPr>
              <p:cNvPr id="20605" name="Entrada de lápiz 2060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50440" y="6053328"/>
                <a:ext cx="129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606" name="Entrada de lápiz 20605"/>
              <p14:cNvContentPartPr/>
              <p14:nvPr/>
            </p14:nvContentPartPr>
            <p14:xfrm>
              <a:off x="4185000" y="6118848"/>
              <a:ext cx="115920" cy="5040"/>
            </p14:xfrm>
          </p:contentPart>
        </mc:Choice>
        <mc:Fallback xmlns="">
          <p:pic>
            <p:nvPicPr>
              <p:cNvPr id="20606" name="Entrada de lápiz 2060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76720" y="6109848"/>
                <a:ext cx="130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607" name="Entrada de lápiz 20606"/>
              <p14:cNvContentPartPr/>
              <p14:nvPr/>
            </p14:nvContentPartPr>
            <p14:xfrm>
              <a:off x="4747320" y="5938128"/>
              <a:ext cx="127080" cy="252720"/>
            </p14:xfrm>
          </p:contentPart>
        </mc:Choice>
        <mc:Fallback xmlns="">
          <p:pic>
            <p:nvPicPr>
              <p:cNvPr id="20607" name="Entrada de lápiz 2060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37600" y="5928768"/>
                <a:ext cx="146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608" name="Entrada de lápiz 20607"/>
              <p14:cNvContentPartPr/>
              <p14:nvPr/>
            </p14:nvContentPartPr>
            <p14:xfrm>
              <a:off x="4908600" y="5965488"/>
              <a:ext cx="136080" cy="201600"/>
            </p14:xfrm>
          </p:contentPart>
        </mc:Choice>
        <mc:Fallback xmlns="">
          <p:pic>
            <p:nvPicPr>
              <p:cNvPr id="20608" name="Entrada de lápiz 2060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97440" y="5956488"/>
                <a:ext cx="155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609" name="Entrada de lápiz 20608"/>
              <p14:cNvContentPartPr/>
              <p14:nvPr/>
            </p14:nvContentPartPr>
            <p14:xfrm>
              <a:off x="5102640" y="5954688"/>
              <a:ext cx="202680" cy="178200"/>
            </p14:xfrm>
          </p:contentPart>
        </mc:Choice>
        <mc:Fallback xmlns="">
          <p:pic>
            <p:nvPicPr>
              <p:cNvPr id="20609" name="Entrada de lápiz 2060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93640" y="5945688"/>
                <a:ext cx="220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610" name="Entrada de lápiz 20609"/>
              <p14:cNvContentPartPr/>
              <p14:nvPr/>
            </p14:nvContentPartPr>
            <p14:xfrm>
              <a:off x="5334840" y="5969088"/>
              <a:ext cx="18720" cy="214200"/>
            </p14:xfrm>
          </p:contentPart>
        </mc:Choice>
        <mc:Fallback xmlns="">
          <p:pic>
            <p:nvPicPr>
              <p:cNvPr id="20610" name="Entrada de lápiz 2060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23320" y="5957928"/>
                <a:ext cx="42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611" name="Entrada de lápiz 20610"/>
              <p14:cNvContentPartPr/>
              <p14:nvPr/>
            </p14:nvContentPartPr>
            <p14:xfrm>
              <a:off x="5438880" y="5982768"/>
              <a:ext cx="130680" cy="222120"/>
            </p14:xfrm>
          </p:contentPart>
        </mc:Choice>
        <mc:Fallback xmlns="">
          <p:pic>
            <p:nvPicPr>
              <p:cNvPr id="20611" name="Entrada de lápiz 2061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30960" y="5971248"/>
                <a:ext cx="147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612" name="Entrada de lápiz 20611"/>
              <p14:cNvContentPartPr/>
              <p14:nvPr/>
            </p14:nvContentPartPr>
            <p14:xfrm>
              <a:off x="5462280" y="6087888"/>
              <a:ext cx="90360" cy="22680"/>
            </p14:xfrm>
          </p:contentPart>
        </mc:Choice>
        <mc:Fallback xmlns="">
          <p:pic>
            <p:nvPicPr>
              <p:cNvPr id="20612" name="Entrada de lápiz 2061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53280" y="6081408"/>
                <a:ext cx="105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613" name="Entrada de lápiz 20612"/>
              <p14:cNvContentPartPr/>
              <p14:nvPr/>
            </p14:nvContentPartPr>
            <p14:xfrm>
              <a:off x="5704200" y="6086088"/>
              <a:ext cx="16920" cy="52920"/>
            </p14:xfrm>
          </p:contentPart>
        </mc:Choice>
        <mc:Fallback xmlns="">
          <p:pic>
            <p:nvPicPr>
              <p:cNvPr id="20613" name="Entrada de lápiz 2061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3040" y="6075288"/>
                <a:ext cx="36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614" name="Entrada de lápiz 20613"/>
              <p14:cNvContentPartPr/>
              <p14:nvPr/>
            </p14:nvContentPartPr>
            <p14:xfrm>
              <a:off x="5644440" y="5964048"/>
              <a:ext cx="52920" cy="47520"/>
            </p14:xfrm>
          </p:contentPart>
        </mc:Choice>
        <mc:Fallback xmlns="">
          <p:pic>
            <p:nvPicPr>
              <p:cNvPr id="20614" name="Entrada de lápiz 2061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35440" y="5955408"/>
                <a:ext cx="70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615" name="Entrada de lápiz 20614"/>
              <p14:cNvContentPartPr/>
              <p14:nvPr/>
            </p14:nvContentPartPr>
            <p14:xfrm>
              <a:off x="5843880" y="5953608"/>
              <a:ext cx="141840" cy="247320"/>
            </p14:xfrm>
          </p:contentPart>
        </mc:Choice>
        <mc:Fallback xmlns="">
          <p:pic>
            <p:nvPicPr>
              <p:cNvPr id="20615" name="Entrada de lápiz 2061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35240" y="5944248"/>
                <a:ext cx="1612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616" name="Entrada de lápiz 20615"/>
              <p14:cNvContentPartPr/>
              <p14:nvPr/>
            </p14:nvContentPartPr>
            <p14:xfrm>
              <a:off x="6118560" y="5978808"/>
              <a:ext cx="78480" cy="185040"/>
            </p14:xfrm>
          </p:contentPart>
        </mc:Choice>
        <mc:Fallback xmlns="">
          <p:pic>
            <p:nvPicPr>
              <p:cNvPr id="20616" name="Entrada de lápiz 2061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09920" y="5968728"/>
                <a:ext cx="97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617" name="Entrada de lápiz 20616"/>
              <p14:cNvContentPartPr/>
              <p14:nvPr/>
            </p14:nvContentPartPr>
            <p14:xfrm>
              <a:off x="6316920" y="5996448"/>
              <a:ext cx="68400" cy="284040"/>
            </p14:xfrm>
          </p:contentPart>
        </mc:Choice>
        <mc:Fallback xmlns="">
          <p:pic>
            <p:nvPicPr>
              <p:cNvPr id="20617" name="Entrada de lápiz 2061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05400" y="5986728"/>
                <a:ext cx="853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618" name="Entrada de lápiz 20617"/>
              <p14:cNvContentPartPr/>
              <p14:nvPr/>
            </p14:nvContentPartPr>
            <p14:xfrm>
              <a:off x="6414120" y="6022368"/>
              <a:ext cx="155880" cy="201240"/>
            </p14:xfrm>
          </p:contentPart>
        </mc:Choice>
        <mc:Fallback xmlns="">
          <p:pic>
            <p:nvPicPr>
              <p:cNvPr id="20618" name="Entrada de lápiz 20617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02600" y="6010848"/>
                <a:ext cx="177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619" name="Entrada de lápiz 20618"/>
              <p14:cNvContentPartPr/>
              <p14:nvPr/>
            </p14:nvContentPartPr>
            <p14:xfrm>
              <a:off x="6437520" y="6095808"/>
              <a:ext cx="101160" cy="36360"/>
            </p14:xfrm>
          </p:contentPart>
        </mc:Choice>
        <mc:Fallback xmlns="">
          <p:pic>
            <p:nvPicPr>
              <p:cNvPr id="20619" name="Entrada de lápiz 2061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28160" y="6088968"/>
                <a:ext cx="117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620" name="Entrada de lápiz 20619"/>
              <p14:cNvContentPartPr/>
              <p14:nvPr/>
            </p14:nvContentPartPr>
            <p14:xfrm>
              <a:off x="6629400" y="6157008"/>
              <a:ext cx="32400" cy="52200"/>
            </p14:xfrm>
          </p:contentPart>
        </mc:Choice>
        <mc:Fallback xmlns="">
          <p:pic>
            <p:nvPicPr>
              <p:cNvPr id="20620" name="Entrada de lápiz 2061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17880" y="6146208"/>
                <a:ext cx="493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621" name="Entrada de lápiz 20620"/>
              <p14:cNvContentPartPr/>
              <p14:nvPr/>
            </p14:nvContentPartPr>
            <p14:xfrm>
              <a:off x="6585840" y="6052968"/>
              <a:ext cx="19080" cy="7920"/>
            </p14:xfrm>
          </p:contentPart>
        </mc:Choice>
        <mc:Fallback xmlns="">
          <p:pic>
            <p:nvPicPr>
              <p:cNvPr id="20621" name="Entrada de lápiz 2062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76480" y="6043968"/>
                <a:ext cx="37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622" name="Entrada de lápiz 20621"/>
              <p14:cNvContentPartPr/>
              <p14:nvPr/>
            </p14:nvContentPartPr>
            <p14:xfrm>
              <a:off x="6713640" y="5985288"/>
              <a:ext cx="87840" cy="226080"/>
            </p14:xfrm>
          </p:contentPart>
        </mc:Choice>
        <mc:Fallback xmlns="">
          <p:pic>
            <p:nvPicPr>
              <p:cNvPr id="20622" name="Entrada de lápiz 2062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04280" y="5975568"/>
                <a:ext cx="108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623" name="Entrada de lápiz 20622"/>
              <p14:cNvContentPartPr/>
              <p14:nvPr/>
            </p14:nvContentPartPr>
            <p14:xfrm>
              <a:off x="4747680" y="6181848"/>
              <a:ext cx="2268720" cy="111960"/>
            </p14:xfrm>
          </p:contentPart>
        </mc:Choice>
        <mc:Fallback xmlns="">
          <p:pic>
            <p:nvPicPr>
              <p:cNvPr id="20623" name="Entrada de lápiz 2062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41200" y="6172848"/>
                <a:ext cx="22852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624" name="Entrada de lápiz 20623"/>
              <p14:cNvContentPartPr/>
              <p14:nvPr/>
            </p14:nvContentPartPr>
            <p14:xfrm>
              <a:off x="5435280" y="6407928"/>
              <a:ext cx="98640" cy="234720"/>
            </p14:xfrm>
          </p:contentPart>
        </mc:Choice>
        <mc:Fallback xmlns="">
          <p:pic>
            <p:nvPicPr>
              <p:cNvPr id="20624" name="Entrada de lápiz 2062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24480" y="6398928"/>
                <a:ext cx="1191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625" name="Entrada de lápiz 20624"/>
              <p14:cNvContentPartPr/>
              <p14:nvPr/>
            </p14:nvContentPartPr>
            <p14:xfrm>
              <a:off x="5659560" y="6429168"/>
              <a:ext cx="100080" cy="245520"/>
            </p14:xfrm>
          </p:contentPart>
        </mc:Choice>
        <mc:Fallback xmlns="">
          <p:pic>
            <p:nvPicPr>
              <p:cNvPr id="20625" name="Entrada de lápiz 2062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47680" y="6418368"/>
                <a:ext cx="1188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626" name="Entrada de lápiz 20625"/>
              <p14:cNvContentPartPr/>
              <p14:nvPr/>
            </p14:nvContentPartPr>
            <p14:xfrm>
              <a:off x="5815080" y="6445368"/>
              <a:ext cx="136080" cy="178920"/>
            </p14:xfrm>
          </p:contentPart>
        </mc:Choice>
        <mc:Fallback xmlns="">
          <p:pic>
            <p:nvPicPr>
              <p:cNvPr id="20626" name="Entrada de lápiz 2062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05360" y="6436368"/>
                <a:ext cx="1548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627" name="Entrada de lápiz 20626"/>
              <p14:cNvContentPartPr/>
              <p14:nvPr/>
            </p14:nvContentPartPr>
            <p14:xfrm>
              <a:off x="6001920" y="6420888"/>
              <a:ext cx="105840" cy="282240"/>
            </p14:xfrm>
          </p:contentPart>
        </mc:Choice>
        <mc:Fallback xmlns="">
          <p:pic>
            <p:nvPicPr>
              <p:cNvPr id="20627" name="Entrada de lápiz 2062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92560" y="6409368"/>
                <a:ext cx="127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628" name="Entrada de lápiz 20627"/>
              <p14:cNvContentPartPr/>
              <p14:nvPr/>
            </p14:nvContentPartPr>
            <p14:xfrm>
              <a:off x="6514920" y="6566328"/>
              <a:ext cx="139320" cy="18000"/>
            </p14:xfrm>
          </p:contentPart>
        </mc:Choice>
        <mc:Fallback xmlns="">
          <p:pic>
            <p:nvPicPr>
              <p:cNvPr id="20628" name="Entrada de lápiz 2062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07000" y="6560568"/>
                <a:ext cx="1530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629" name="Entrada de lápiz 20628"/>
              <p14:cNvContentPartPr/>
              <p14:nvPr/>
            </p14:nvContentPartPr>
            <p14:xfrm>
              <a:off x="6688080" y="6499008"/>
              <a:ext cx="103320" cy="103320"/>
            </p14:xfrm>
          </p:contentPart>
        </mc:Choice>
        <mc:Fallback xmlns="">
          <p:pic>
            <p:nvPicPr>
              <p:cNvPr id="20629" name="Entrada de lápiz 2062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78720" y="6489648"/>
                <a:ext cx="1224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630" name="Entrada de lápiz 20629"/>
              <p14:cNvContentPartPr/>
              <p14:nvPr/>
            </p14:nvContentPartPr>
            <p14:xfrm>
              <a:off x="7119360" y="6057288"/>
              <a:ext cx="138240" cy="35280"/>
            </p14:xfrm>
          </p:contentPart>
        </mc:Choice>
        <mc:Fallback xmlns="">
          <p:pic>
            <p:nvPicPr>
              <p:cNvPr id="20630" name="Entrada de lápiz 2062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09280" y="6048648"/>
                <a:ext cx="153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631" name="Entrada de lápiz 20630"/>
              <p14:cNvContentPartPr/>
              <p14:nvPr/>
            </p14:nvContentPartPr>
            <p14:xfrm>
              <a:off x="7279920" y="6009048"/>
              <a:ext cx="108360" cy="104040"/>
            </p14:xfrm>
          </p:contentPart>
        </mc:Choice>
        <mc:Fallback xmlns="">
          <p:pic>
            <p:nvPicPr>
              <p:cNvPr id="20631" name="Entrada de lápiz 2063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71280" y="6000408"/>
                <a:ext cx="126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632" name="Entrada de lápiz 20631"/>
              <p14:cNvContentPartPr/>
              <p14:nvPr/>
            </p14:nvContentPartPr>
            <p14:xfrm>
              <a:off x="2256840" y="5997888"/>
              <a:ext cx="128520" cy="127800"/>
            </p14:xfrm>
          </p:contentPart>
        </mc:Choice>
        <mc:Fallback xmlns="">
          <p:pic>
            <p:nvPicPr>
              <p:cNvPr id="20632" name="Entrada de lápiz 2063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44960" y="5986368"/>
                <a:ext cx="15192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987495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  <p:sp>
        <p:nvSpPr>
          <p:cNvPr id="20482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743701" y="1546355"/>
            <a:ext cx="10820400" cy="417512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  <a:defRPr/>
            </a:pPr>
            <a:r>
              <a:rPr lang="es-MX" sz="2800" dirty="0"/>
              <a:t>Supóngase que A</a:t>
            </a:r>
            <a:r>
              <a:rPr lang="es-MX" sz="2800" baseline="-25000" dirty="0"/>
              <a:t>1</a:t>
            </a:r>
            <a:r>
              <a:rPr lang="es-MX" sz="2800" dirty="0"/>
              <a:t>, A</a:t>
            </a:r>
            <a:r>
              <a:rPr lang="es-MX" sz="2800" baseline="-25000" dirty="0"/>
              <a:t>2</a:t>
            </a:r>
            <a:r>
              <a:rPr lang="es-MX" sz="2800" dirty="0"/>
              <a:t>, A</a:t>
            </a:r>
            <a:r>
              <a:rPr lang="es-MX" sz="2800" baseline="-25000" dirty="0"/>
              <a:t>3</a:t>
            </a:r>
            <a:r>
              <a:rPr lang="es-MX" sz="2800" dirty="0"/>
              <a:t>,...,</a:t>
            </a:r>
            <a:r>
              <a:rPr lang="es-MX" sz="2800" dirty="0" err="1"/>
              <a:t>A</a:t>
            </a:r>
            <a:r>
              <a:rPr lang="es-MX" sz="2800" baseline="-25000" dirty="0" err="1"/>
              <a:t>n</a:t>
            </a:r>
            <a:r>
              <a:rPr lang="es-MX" sz="2800" dirty="0"/>
              <a:t> es</a:t>
            </a:r>
            <a:r>
              <a:rPr lang="es-MX" sz="2800" b="1" dirty="0"/>
              <a:t> </a:t>
            </a:r>
            <a:r>
              <a:rPr lang="es-MX" sz="2800" dirty="0"/>
              <a:t>una partición de S.  En cada caso P(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) ≠ 0.  La partición es tal que A</a:t>
            </a:r>
            <a:r>
              <a:rPr lang="es-MX" sz="2800" baseline="-25000" dirty="0"/>
              <a:t>1</a:t>
            </a:r>
            <a:r>
              <a:rPr lang="es-MX" sz="2800" dirty="0"/>
              <a:t>, A</a:t>
            </a:r>
            <a:r>
              <a:rPr lang="es-MX" sz="2800" baseline="-25000" dirty="0"/>
              <a:t>2</a:t>
            </a:r>
            <a:r>
              <a:rPr lang="es-MX" sz="2800" dirty="0"/>
              <a:t>, A</a:t>
            </a:r>
            <a:r>
              <a:rPr lang="es-MX" sz="2800" baseline="-25000" dirty="0"/>
              <a:t>3</a:t>
            </a:r>
            <a:r>
              <a:rPr lang="es-MX" sz="2800" dirty="0"/>
              <a:t>,...,</a:t>
            </a:r>
            <a:r>
              <a:rPr lang="es-MX" sz="2800" dirty="0" err="1"/>
              <a:t>A</a:t>
            </a:r>
            <a:r>
              <a:rPr lang="es-MX" sz="2800" baseline="-25000" dirty="0" err="1"/>
              <a:t>n</a:t>
            </a:r>
            <a:r>
              <a:rPr lang="es-MX" sz="2800" dirty="0"/>
              <a:t>, son eventos mutuamente excluyentes.  Sea E cualquier evento, entonces para cualquier </a:t>
            </a:r>
            <a:r>
              <a:rPr lang="es-MX" sz="2800" dirty="0" err="1"/>
              <a:t>A</a:t>
            </a:r>
            <a:r>
              <a:rPr lang="es-MX" sz="2800" baseline="-25000" dirty="0" err="1"/>
              <a:t>i</a:t>
            </a:r>
            <a:r>
              <a:rPr lang="es-MX" sz="2800" dirty="0"/>
              <a:t>,</a:t>
            </a:r>
            <a:r>
              <a:rPr lang="es-MX" dirty="0"/>
              <a:t> </a:t>
            </a:r>
          </a:p>
          <a:p>
            <a:pPr marL="0" indent="0" algn="just">
              <a:lnSpc>
                <a:spcPct val="150000"/>
              </a:lnSpc>
              <a:buNone/>
              <a:defRPr/>
            </a:pPr>
            <a:endParaRPr lang="es-MX" b="1" dirty="0"/>
          </a:p>
          <a:p>
            <a:pPr marL="0" indent="0" algn="just">
              <a:lnSpc>
                <a:spcPct val="150000"/>
              </a:lnSpc>
              <a:buNone/>
              <a:defRPr/>
            </a:pPr>
            <a:endParaRPr lang="es-MX" b="1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334099"/>
              </p:ext>
            </p:extLst>
          </p:nvPr>
        </p:nvGraphicFramePr>
        <p:xfrm>
          <a:off x="1952582" y="4202753"/>
          <a:ext cx="84026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444500" progId="">
                  <p:embed/>
                </p:oleObj>
              </mc:Choice>
              <mc:Fallback>
                <p:oleObj name="Equation" r:id="rId2" imgW="4648200" imgH="444500" progId="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582" y="4202753"/>
                        <a:ext cx="8402638" cy="930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481918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812800" y="1443224"/>
                <a:ext cx="11211560" cy="4175745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300"/>
                  </a:spcBef>
                  <a:buClr>
                    <a:schemeClr val="accent3"/>
                  </a:buClr>
                  <a:defRPr/>
                </a:pPr>
                <a:r>
                  <a:rPr lang="es-MX" sz="2800" dirty="0"/>
                  <a:t>Como la probabilidad completa de E es:</a:t>
                </a:r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  <a:buClr>
                    <a:schemeClr val="accent3"/>
                  </a:buClr>
                  <a:defRPr/>
                </a:pPr>
                <a:endParaRPr lang="es-MX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4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4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4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4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4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MX" sz="2400" i="1" dirty="0">
                          <a:latin typeface="Cambria Math" panose="02040503050406030204" pitchFamily="18" charset="0"/>
                        </a:rPr>
                        <m:t>) +…+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2400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  <a:buClr>
                    <a:schemeClr val="accent3"/>
                  </a:buClr>
                  <a:defRPr/>
                </a:pPr>
                <a:endParaRPr lang="es-MX" sz="2800" b="1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  <a:buClr>
                    <a:schemeClr val="accent3"/>
                  </a:buClr>
                  <a:defRPr/>
                </a:pPr>
                <a:r>
                  <a:rPr lang="es-MX" sz="2800" dirty="0"/>
                  <a:t>Entonces</a:t>
                </a:r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  <a:buClr>
                    <a:schemeClr val="accent3"/>
                  </a:buClr>
                  <a:defRPr/>
                </a:pPr>
                <a:endParaRPr lang="es-MX" sz="2800" b="1" dirty="0"/>
              </a:p>
              <a:p>
                <a:pPr marL="365760" indent="-256032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1443224"/>
                <a:ext cx="11211560" cy="4175745"/>
              </a:xfrm>
              <a:prstGeom prst="rect">
                <a:avLst/>
              </a:prstGeom>
              <a:blipFill>
                <a:blip r:embed="rId2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946520" y="4912189"/>
                <a:ext cx="4370832" cy="1043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s-MX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MX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MX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MX" sz="32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20" y="4912189"/>
                <a:ext cx="4370832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6537960" y="3639312"/>
            <a:ext cx="5292249" cy="2781125"/>
            <a:chOff x="1403648" y="1945503"/>
            <a:chExt cx="6336704" cy="2995666"/>
          </a:xfrm>
        </p:grpSpPr>
        <p:grpSp>
          <p:nvGrpSpPr>
            <p:cNvPr id="8" name="65 Grupo"/>
            <p:cNvGrpSpPr/>
            <p:nvPr/>
          </p:nvGrpSpPr>
          <p:grpSpPr>
            <a:xfrm>
              <a:off x="1847217" y="2430398"/>
              <a:ext cx="5449565" cy="1997203"/>
              <a:chOff x="1847217" y="3510518"/>
              <a:chExt cx="5449565" cy="1997203"/>
            </a:xfrm>
          </p:grpSpPr>
          <p:sp>
            <p:nvSpPr>
              <p:cNvPr id="27" name="42 Elipse"/>
              <p:cNvSpPr/>
              <p:nvPr/>
            </p:nvSpPr>
            <p:spPr>
              <a:xfrm>
                <a:off x="1847217" y="3510518"/>
                <a:ext cx="5449565" cy="1997203"/>
              </a:xfrm>
              <a:prstGeom prst="ellipse">
                <a:avLst/>
              </a:prstGeom>
              <a:solidFill>
                <a:srgbClr val="EDB833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8" name="45 CuadroTexto"/>
              <p:cNvSpPr txBox="1"/>
              <p:nvPr/>
            </p:nvSpPr>
            <p:spPr>
              <a:xfrm>
                <a:off x="3779912" y="3717032"/>
                <a:ext cx="576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b="1" dirty="0">
                    <a:solidFill>
                      <a:srgbClr val="FF0000"/>
                    </a:solidFill>
                  </a:rPr>
                  <a:t>E</a:t>
                </a:r>
              </a:p>
            </p:txBody>
          </p:sp>
        </p:grpSp>
        <p:grpSp>
          <p:nvGrpSpPr>
            <p:cNvPr id="9" name="23 Grupo"/>
            <p:cNvGrpSpPr/>
            <p:nvPr/>
          </p:nvGrpSpPr>
          <p:grpSpPr>
            <a:xfrm>
              <a:off x="1403648" y="1945503"/>
              <a:ext cx="6336704" cy="2995666"/>
              <a:chOff x="899592" y="2046780"/>
              <a:chExt cx="6117212" cy="2822380"/>
            </a:xfrm>
          </p:grpSpPr>
          <p:grpSp>
            <p:nvGrpSpPr>
              <p:cNvPr id="10" name="19 Grupo"/>
              <p:cNvGrpSpPr/>
              <p:nvPr/>
            </p:nvGrpSpPr>
            <p:grpSpPr>
              <a:xfrm>
                <a:off x="899592" y="2046780"/>
                <a:ext cx="6117212" cy="2822380"/>
                <a:chOff x="899592" y="2046780"/>
                <a:chExt cx="6117212" cy="2822380"/>
              </a:xfrm>
            </p:grpSpPr>
            <p:sp>
              <p:nvSpPr>
                <p:cNvPr id="19" name="Rectangle 5"/>
                <p:cNvSpPr>
                  <a:spLocks noChangeArrowheads="1"/>
                </p:cNvSpPr>
                <p:nvPr/>
              </p:nvSpPr>
              <p:spPr bwMode="auto">
                <a:xfrm>
                  <a:off x="899592" y="2060848"/>
                  <a:ext cx="6117212" cy="2778085"/>
                </a:xfrm>
                <a:prstGeom prst="rect">
                  <a:avLst/>
                </a:prstGeom>
                <a:noFill/>
                <a:ln w="57150">
                  <a:solidFill>
                    <a:srgbClr val="0000CC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MX" dirty="0"/>
                </a:p>
              </p:txBody>
            </p:sp>
            <p:cxnSp>
              <p:nvCxnSpPr>
                <p:cNvPr id="20" name="34 Conector recto"/>
                <p:cNvCxnSpPr/>
                <p:nvPr/>
              </p:nvCxnSpPr>
              <p:spPr>
                <a:xfrm>
                  <a:off x="899592" y="3449891"/>
                  <a:ext cx="611721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35 Conector recto"/>
                <p:cNvCxnSpPr/>
                <p:nvPr/>
              </p:nvCxnSpPr>
              <p:spPr>
                <a:xfrm>
                  <a:off x="2555776" y="2046780"/>
                  <a:ext cx="0" cy="2808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36 Conector recto"/>
                <p:cNvCxnSpPr/>
                <p:nvPr/>
              </p:nvCxnSpPr>
              <p:spPr>
                <a:xfrm flipH="1">
                  <a:off x="5148064" y="2060848"/>
                  <a:ext cx="504056" cy="28083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37 Conector recto"/>
                <p:cNvCxnSpPr/>
                <p:nvPr/>
              </p:nvCxnSpPr>
              <p:spPr>
                <a:xfrm>
                  <a:off x="3707904" y="2060848"/>
                  <a:ext cx="433810" cy="14104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38 Conector recto"/>
                <p:cNvCxnSpPr/>
                <p:nvPr/>
              </p:nvCxnSpPr>
              <p:spPr>
                <a:xfrm flipH="1">
                  <a:off x="3707904" y="3447246"/>
                  <a:ext cx="432048" cy="136815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40 Conector recto"/>
                <p:cNvCxnSpPr/>
                <p:nvPr/>
              </p:nvCxnSpPr>
              <p:spPr>
                <a:xfrm flipH="1">
                  <a:off x="899593" y="3449891"/>
                  <a:ext cx="1368151" cy="14192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39 Conector recto"/>
                <p:cNvCxnSpPr/>
                <p:nvPr/>
              </p:nvCxnSpPr>
              <p:spPr>
                <a:xfrm>
                  <a:off x="899592" y="2046780"/>
                  <a:ext cx="1368152" cy="140311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29 CuadroTexto"/>
                  <p:cNvSpPr txBox="1"/>
                  <p:nvPr/>
                </p:nvSpPr>
                <p:spPr>
                  <a:xfrm>
                    <a:off x="4499993" y="2097683"/>
                    <a:ext cx="666963" cy="4685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24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s-MX" dirty="0"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29 CuadroTexto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993" y="2097683"/>
                    <a:ext cx="666963" cy="468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Forma libre 28"/>
          <p:cNvSpPr/>
          <p:nvPr/>
        </p:nvSpPr>
        <p:spPr>
          <a:xfrm>
            <a:off x="8943189" y="3649812"/>
            <a:ext cx="1707353" cy="1367437"/>
          </a:xfrm>
          <a:custGeom>
            <a:avLst/>
            <a:gdLst>
              <a:gd name="connsiteX0" fmla="*/ 0 w 2015413"/>
              <a:gd name="connsiteY0" fmla="*/ 0 h 1464906"/>
              <a:gd name="connsiteX1" fmla="*/ 2015413 w 2015413"/>
              <a:gd name="connsiteY1" fmla="*/ 18661 h 1464906"/>
              <a:gd name="connsiteX2" fmla="*/ 1744825 w 2015413"/>
              <a:gd name="connsiteY2" fmla="*/ 1464906 h 1464906"/>
              <a:gd name="connsiteX3" fmla="*/ 466531 w 2015413"/>
              <a:gd name="connsiteY3" fmla="*/ 1464906 h 1464906"/>
              <a:gd name="connsiteX4" fmla="*/ 0 w 2015413"/>
              <a:gd name="connsiteY4" fmla="*/ 0 h 146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413" h="1464906">
                <a:moveTo>
                  <a:pt x="0" y="0"/>
                </a:moveTo>
                <a:lnTo>
                  <a:pt x="2015413" y="18661"/>
                </a:lnTo>
                <a:lnTo>
                  <a:pt x="1744825" y="1464906"/>
                </a:lnTo>
                <a:lnTo>
                  <a:pt x="466531" y="14649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9498738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1.8 Teorema de </a:t>
            </a:r>
            <a:r>
              <a:rPr lang="es-MX" dirty="0" err="1"/>
              <a:t>Bayes</a:t>
            </a:r>
            <a:endParaRPr lang="es-MX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2800" y="1618488"/>
            <a:ext cx="10820400" cy="50687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800" b="1" dirty="0"/>
              <a:t>Ejemplo:</a:t>
            </a:r>
          </a:p>
          <a:p>
            <a:pPr marL="0" indent="0" algn="just">
              <a:buNone/>
            </a:pPr>
            <a:endParaRPr lang="es-MX" sz="2800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s-MX" sz="2800" dirty="0"/>
              <a:t>En una pequeña empresa de tejidos se obtiene su producción con tres máquinas hiladoras M</a:t>
            </a:r>
            <a:r>
              <a:rPr lang="es-MX" sz="2800" baseline="-25000" dirty="0"/>
              <a:t>1</a:t>
            </a:r>
            <a:r>
              <a:rPr lang="es-MX" sz="2800" dirty="0"/>
              <a:t>, M</a:t>
            </a:r>
            <a:r>
              <a:rPr lang="es-MX" sz="2800" baseline="-25000" dirty="0"/>
              <a:t>2</a:t>
            </a:r>
            <a:r>
              <a:rPr lang="es-MX" sz="2800" dirty="0"/>
              <a:t> y M</a:t>
            </a:r>
            <a:r>
              <a:rPr lang="es-MX" sz="2800" baseline="-25000" dirty="0"/>
              <a:t>3</a:t>
            </a:r>
            <a:r>
              <a:rPr lang="es-MX" sz="2800" dirty="0"/>
              <a:t> que producen respectivamente 50%, 30% y el 20% del número total de artículos producidos.  </a:t>
            </a:r>
          </a:p>
          <a:p>
            <a:pPr marL="0" indent="0" algn="just">
              <a:buNone/>
            </a:pPr>
            <a:r>
              <a:rPr lang="es-MX" sz="2800" dirty="0"/>
              <a:t>Los porcentajes de productos defectuosos producidos por estas máquinas son 3%, 4% y 5%.  Supóngase que se selecciona un artículo al azar y resulta  ser defectuoso.  ¿Cuál sería la probabilidad de que el artículo haya sido producido por la máquina M1?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548" name="Entrada de lápiz 22547"/>
              <p14:cNvContentPartPr/>
              <p14:nvPr/>
            </p14:nvContentPartPr>
            <p14:xfrm>
              <a:off x="3095280" y="6095232"/>
              <a:ext cx="2353320" cy="244080"/>
            </p14:xfrm>
          </p:contentPart>
        </mc:Choice>
        <mc:Fallback xmlns="">
          <p:pic>
            <p:nvPicPr>
              <p:cNvPr id="22548" name="Entrada de lápiz 2254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8440" y="6085872"/>
                <a:ext cx="23684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559" name="Entrada de lápiz 22558"/>
              <p14:cNvContentPartPr/>
              <p14:nvPr/>
            </p14:nvContentPartPr>
            <p14:xfrm>
              <a:off x="6977520" y="5338872"/>
              <a:ext cx="4814640" cy="640800"/>
            </p14:xfrm>
          </p:contentPart>
        </mc:Choice>
        <mc:Fallback xmlns="">
          <p:pic>
            <p:nvPicPr>
              <p:cNvPr id="22559" name="Entrada de lápiz 225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9240" y="5329872"/>
                <a:ext cx="48330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60" name="Entrada de lápiz 22559"/>
              <p14:cNvContentPartPr/>
              <p14:nvPr/>
            </p14:nvContentPartPr>
            <p14:xfrm>
              <a:off x="5946840" y="6201432"/>
              <a:ext cx="1401840" cy="28440"/>
            </p14:xfrm>
          </p:contentPart>
        </mc:Choice>
        <mc:Fallback xmlns="">
          <p:pic>
            <p:nvPicPr>
              <p:cNvPr id="22560" name="Entrada de lápiz 225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880" y="6193872"/>
                <a:ext cx="1411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576" name="Entrada de lápiz 22575"/>
              <p14:cNvContentPartPr/>
              <p14:nvPr/>
            </p14:nvContentPartPr>
            <p14:xfrm>
              <a:off x="5664600" y="5905512"/>
              <a:ext cx="3332520" cy="483120"/>
            </p14:xfrm>
          </p:contentPart>
        </mc:Choice>
        <mc:Fallback xmlns="">
          <p:pic>
            <p:nvPicPr>
              <p:cNvPr id="22576" name="Entrada de lápiz 225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4520" y="5899032"/>
                <a:ext cx="335664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586" name="Entrada de lápiz 22585"/>
              <p14:cNvContentPartPr/>
              <p14:nvPr/>
            </p14:nvContentPartPr>
            <p14:xfrm>
              <a:off x="10913400" y="5511672"/>
              <a:ext cx="72360" cy="0"/>
            </p14:xfrm>
          </p:contentPart>
        </mc:Choice>
        <mc:Fallback xmlns="">
          <p:pic>
            <p:nvPicPr>
              <p:cNvPr id="22586" name="Entrada de lápiz 2258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72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593" name="Entrada de lápiz 22592"/>
              <p14:cNvContentPartPr/>
              <p14:nvPr/>
            </p14:nvContentPartPr>
            <p14:xfrm>
              <a:off x="1090080" y="5853672"/>
              <a:ext cx="6350400" cy="799560"/>
            </p14:xfrm>
          </p:contentPart>
        </mc:Choice>
        <mc:Fallback xmlns="">
          <p:pic>
            <p:nvPicPr>
              <p:cNvPr id="22593" name="Entrada de lápiz 225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9640" y="5843952"/>
                <a:ext cx="6369120" cy="8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900128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es">
  <a:themeElements>
    <a:clrScheme name="ProbabilidadMIA">
      <a:dk1>
        <a:srgbClr val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IA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es" id="{9EBB52DD-B029-4F7F-8523-2B69245E6C93}" vid="{D41EFB03-12EE-4837-A29A-372AAB24CCD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F65C9D3F1165A46AA79859A4CBE1A83" ma:contentTypeVersion="0" ma:contentTypeDescription="Crear nuevo documento." ma:contentTypeScope="" ma:versionID="38f2bd7861346be34d4d33e97f7eb69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492623-F51C-4C12-85AC-A5C100CF25BC}"/>
</file>

<file path=customXml/itemProps2.xml><?xml version="1.0" encoding="utf-8"?>
<ds:datastoreItem xmlns:ds="http://schemas.openxmlformats.org/officeDocument/2006/customXml" ds:itemID="{B33CDC19-3D44-4E49-A5BC-B533E31AA2A6}"/>
</file>

<file path=customXml/itemProps3.xml><?xml version="1.0" encoding="utf-8"?>
<ds:datastoreItem xmlns:ds="http://schemas.openxmlformats.org/officeDocument/2006/customXml" ds:itemID="{0D7049FF-EE19-412D-8617-9260942C3535}"/>
</file>

<file path=docProps/app.xml><?xml version="1.0" encoding="utf-8"?>
<Properties xmlns="http://schemas.openxmlformats.org/officeDocument/2006/extended-properties" xmlns:vt="http://schemas.openxmlformats.org/officeDocument/2006/docPropsVTypes">
  <Template>Clases</Template>
  <TotalTime>2669</TotalTime>
  <Words>8430</Words>
  <Application>Microsoft Macintosh PowerPoint</Application>
  <PresentationFormat>Panorámica</PresentationFormat>
  <Paragraphs>1133</Paragraphs>
  <Slides>108</Slides>
  <Notes>6</Notes>
  <HiddenSlides>2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108</vt:i4>
      </vt:variant>
    </vt:vector>
  </HeadingPairs>
  <TitlesOfParts>
    <vt:vector size="121" baseType="lpstr">
      <vt:lpstr>Arial</vt:lpstr>
      <vt:lpstr>Bookman Old Style</vt:lpstr>
      <vt:lpstr>Calibri</vt:lpstr>
      <vt:lpstr>Cambria Math</vt:lpstr>
      <vt:lpstr>Comic Sans MS</vt:lpstr>
      <vt:lpstr>Georgia</vt:lpstr>
      <vt:lpstr>Times New Roman</vt:lpstr>
      <vt:lpstr>Tw Cen MT</vt:lpstr>
      <vt:lpstr>Wingdings</vt:lpstr>
      <vt:lpstr>Wingdings 2</vt:lpstr>
      <vt:lpstr>Clases</vt:lpstr>
      <vt:lpstr>Equation</vt:lpstr>
      <vt:lpstr>Ecuación</vt:lpstr>
      <vt:lpstr>   dra. Vanesa avalos vanesaavalos@uadec.edu.mx </vt:lpstr>
      <vt:lpstr>Presentación de PowerPoint</vt:lpstr>
      <vt:lpstr>Temas</vt:lpstr>
      <vt:lpstr>Libros recomendados</vt:lpstr>
      <vt:lpstr>Evalulación</vt:lpstr>
      <vt:lpstr>Tema 1: Espacios de probabilidad</vt:lpstr>
      <vt:lpstr>Tema 1: Espacios de probabilidad</vt:lpstr>
      <vt:lpstr>1.1 Introducción: Fenómenos y experimentos aleatorios</vt:lpstr>
      <vt:lpstr>1.1 Introducción: Fenómenos y experimentos aleatorios</vt:lpstr>
      <vt:lpstr>1.1 Introducción: Fenómenos y experimentos aleatorios</vt:lpstr>
      <vt:lpstr>1.1 Introducción: Fenómenos y experimentos aleatorios</vt:lpstr>
      <vt:lpstr>Espacio Muestral S o Ω  (Conjunto Universal)</vt:lpstr>
      <vt:lpstr>Espacio Muestral</vt:lpstr>
      <vt:lpstr>Presentación de PowerPoint</vt:lpstr>
      <vt:lpstr>1.1 Introducción: Fenómenos y experimentos aleatorios</vt:lpstr>
      <vt:lpstr>1.1 Introducción: Fenómenos y experimentos aleatorios</vt:lpstr>
      <vt:lpstr>Tema 1: Espacios de probabilidad</vt:lpstr>
      <vt:lpstr>1.3 Álgebra de sucesos</vt:lpstr>
      <vt:lpstr>1.3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1.2 Álgebra de sucesos</vt:lpstr>
      <vt:lpstr>Total de sucesos de un espacio muestral</vt:lpstr>
      <vt:lpstr>Conjunto Potencia</vt:lpstr>
      <vt:lpstr>Conjunto Potencia</vt:lpstr>
      <vt:lpstr>Conjunto Potencia</vt:lpstr>
      <vt:lpstr>Tema 1: Espacios de probabilidad</vt:lpstr>
      <vt:lpstr>1.3 Espacios de probabilidad</vt:lpstr>
      <vt:lpstr>1.3 Espacios de probabilidad</vt:lpstr>
      <vt:lpstr>1.3 Espacios de probabilidad</vt:lpstr>
      <vt:lpstr>1.3 Espacios de probabilidad</vt:lpstr>
      <vt:lpstr>1.3 Espacios de probabilidad</vt:lpstr>
      <vt:lpstr>1.3 Espacios de probabilidad</vt:lpstr>
      <vt:lpstr>1.3 Espacios de probabilidad</vt:lpstr>
      <vt:lpstr>1.3 Espacios de probabilidad</vt:lpstr>
      <vt:lpstr>1.3 Espacios de probabilidad</vt:lpstr>
      <vt:lpstr>Presentación de PowerPoint</vt:lpstr>
      <vt:lpstr>1.3 Espacios de probabilidad</vt:lpstr>
      <vt:lpstr>1.3 Espacios de probabilidad</vt:lpstr>
      <vt:lpstr>1.3 Espacios de probabilidad</vt:lpstr>
      <vt:lpstr>Tema 1: Espacios de probabilidad</vt:lpstr>
      <vt:lpstr>1.4 Probabilidad Condicional</vt:lpstr>
      <vt:lpstr>1.4 Probabilidad Condicional</vt:lpstr>
      <vt:lpstr>1.4 Probabilidad Condicional</vt:lpstr>
      <vt:lpstr>Tema 1: Espacios de probabilidad</vt:lpstr>
      <vt:lpstr>1.5 Independencia</vt:lpstr>
      <vt:lpstr>1.5 Independencia</vt:lpstr>
      <vt:lpstr>Probabilidad condicional e Independencia</vt:lpstr>
      <vt:lpstr>Tema 1: Espacios de probabilidad</vt:lpstr>
      <vt:lpstr>1.6 Tablas de Probabilidad</vt:lpstr>
      <vt:lpstr>1.6 Tablas de Probabilidad</vt:lpstr>
      <vt:lpstr>1.6 Tablas de Probabilidad</vt:lpstr>
      <vt:lpstr>Se  pueden calcular las probabilidades condicionales:</vt:lpstr>
      <vt:lpstr>1.6 Tablas de Probabilidad</vt:lpstr>
      <vt:lpstr>1.6 Tablas de Probabilidad</vt:lpstr>
      <vt:lpstr>Presentación de PowerPoint</vt:lpstr>
      <vt:lpstr>Presentación de PowerPoint</vt:lpstr>
      <vt:lpstr>1.6 Tablas de Probabilidad</vt:lpstr>
      <vt:lpstr>1.6 Tablas de Probabilidad</vt:lpstr>
      <vt:lpstr>1.6 Tablas de Probabilidad</vt:lpstr>
      <vt:lpstr>1.6 Tablas de Probabilidad</vt:lpstr>
      <vt:lpstr>1.6 Tablas de Probabilidad</vt:lpstr>
      <vt:lpstr>1.6 Tablas de Probabilidad</vt:lpstr>
      <vt:lpstr>1.6 Tablas de Probabilidad</vt:lpstr>
      <vt:lpstr>Presentación de PowerPoint</vt:lpstr>
      <vt:lpstr>1.6 Tablas de Probabilidad</vt:lpstr>
      <vt:lpstr>1.6 Tablas de Probabilidad</vt:lpstr>
      <vt:lpstr>Presentación de PowerPoint</vt:lpstr>
      <vt:lpstr>Presentación de PowerPoint</vt:lpstr>
      <vt:lpstr>Presentación de PowerPoint</vt:lpstr>
      <vt:lpstr>1.6 Tablas de Probabilidad</vt:lpstr>
      <vt:lpstr>Tema 1: Espacios de probabilidad</vt:lpstr>
      <vt:lpstr>1.7 Probabilidad total o completa</vt:lpstr>
      <vt:lpstr>1.7 Probabilidad total o completa</vt:lpstr>
      <vt:lpstr>1.7 Probabilidad total o completa</vt:lpstr>
      <vt:lpstr>1.7 Probabilidad total o completa</vt:lpstr>
      <vt:lpstr>1.7 Probabilidad total o completa</vt:lpstr>
      <vt:lpstr>1.7 Probabilidad total o completa</vt:lpstr>
      <vt:lpstr>1.7 Probabilidad total o completa</vt:lpstr>
      <vt:lpstr>1.7 Probabilidad total o completa</vt:lpstr>
      <vt:lpstr>1.7 Probabilidad total o completa</vt:lpstr>
      <vt:lpstr>Presentación de PowerPoint</vt:lpstr>
      <vt:lpstr>Presentación de PowerPoint</vt:lpstr>
      <vt:lpstr>1.7 Probabilidad total o completa</vt:lpstr>
      <vt:lpstr>1.7 Probabilidad total o completa</vt:lpstr>
      <vt:lpstr>Tema 1: Espacios de probabilidad</vt:lpstr>
      <vt:lpstr>1.8 Teorema de Bayes</vt:lpstr>
      <vt:lpstr>1.8 Teorema de Bayes</vt:lpstr>
      <vt:lpstr>1.8 Teorema de Bayes</vt:lpstr>
      <vt:lpstr>1.8 Teorema de Bayes</vt:lpstr>
      <vt:lpstr>1.8 Teorema de Bayes</vt:lpstr>
      <vt:lpstr>Presentación de PowerPoint</vt:lpstr>
      <vt:lpstr>1.8 Teorema de Bayes</vt:lpstr>
      <vt:lpstr>1.8 Teorema de Bayes</vt:lpstr>
      <vt:lpstr>1.8 Teorema de Bayes</vt:lpstr>
      <vt:lpstr>1.8 Teorema de Bayes</vt:lpstr>
      <vt:lpstr>1.8 Teorema de Bayes</vt:lpstr>
      <vt:lpstr>1.8 Teorema de Bayes</vt:lpstr>
      <vt:lpstr>1.8 Teorema de Bayes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para evaluar el grado de comprensión de la cultura de la transparencia y acceso a la información entre los estudiantes de instituciones pertenecientes al Consejo Promotor de Transparencia en la Educación</dc:title>
  <dc:creator>Vanesa</dc:creator>
  <cp:lastModifiedBy>Vanesa Avalos Gaytan</cp:lastModifiedBy>
  <cp:revision>235</cp:revision>
  <cp:lastPrinted>2021-09-02T01:03:06Z</cp:lastPrinted>
  <dcterms:created xsi:type="dcterms:W3CDTF">2019-11-08T22:09:01Z</dcterms:created>
  <dcterms:modified xsi:type="dcterms:W3CDTF">2022-08-23T23:09:45Z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0x0101006F65C9D3F1165A46AA79859A4CBE1A83</vt:lpwstr>
  </property>
</Properties>
</file>